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85.xml" ContentType="application/vnd.openxmlformats-officedocument.presentationml.slideMaster+xml"/>
  <Override PartName="/ppt/slideMasters/slideMaster186.xml" ContentType="application/vnd.openxmlformats-officedocument.presentationml.slideMaster+xml"/>
  <Override PartName="/ppt/slideMasters/slideMaster187.xml" ContentType="application/vnd.openxmlformats-officedocument.presentationml.slideMaster+xml"/>
  <Override PartName="/ppt/slideMasters/slideMaster188.xml" ContentType="application/vnd.openxmlformats-officedocument.presentationml.slideMaster+xml"/>
  <Override PartName="/ppt/slideMasters/slideMaster189.xml" ContentType="application/vnd.openxmlformats-officedocument.presentationml.slideMaster+xml"/>
  <Override PartName="/ppt/slideMasters/slideMaster190.xml" ContentType="application/vnd.openxmlformats-officedocument.presentationml.slideMaster+xml"/>
  <Override PartName="/ppt/slideMasters/slideMaster191.xml" ContentType="application/vnd.openxmlformats-officedocument.presentationml.slideMaster+xml"/>
  <Override PartName="/ppt/slideMasters/slideMaster192.xml" ContentType="application/vnd.openxmlformats-officedocument.presentationml.slideMaster+xml"/>
  <Override PartName="/ppt/slideMasters/slideMaster193.xml" ContentType="application/vnd.openxmlformats-officedocument.presentationml.slideMaster+xml"/>
  <Override PartName="/ppt/slideMasters/slideMaster194.xml" ContentType="application/vnd.openxmlformats-officedocument.presentationml.slideMaster+xml"/>
  <Override PartName="/ppt/slideMasters/slideMaster195.xml" ContentType="application/vnd.openxmlformats-officedocument.presentationml.slideMaster+xml"/>
  <Override PartName="/ppt/slideMasters/slideMaster196.xml" ContentType="application/vnd.openxmlformats-officedocument.presentationml.slideMaster+xml"/>
  <Override PartName="/ppt/slideMasters/slideMaster197.xml" ContentType="application/vnd.openxmlformats-officedocument.presentationml.slideMaster+xml"/>
  <Override PartName="/ppt/slideMasters/slideMaster198.xml" ContentType="application/vnd.openxmlformats-officedocument.presentationml.slideMaster+xml"/>
  <Override PartName="/ppt/slideMasters/slideMaster199.xml" ContentType="application/vnd.openxmlformats-officedocument.presentationml.slideMaster+xml"/>
  <Override PartName="/ppt/slideMasters/slideMaster200.xml" ContentType="application/vnd.openxmlformats-officedocument.presentationml.slideMaster+xml"/>
  <Override PartName="/ppt/slideMasters/slideMaster201.xml" ContentType="application/vnd.openxmlformats-officedocument.presentationml.slideMaster+xml"/>
  <Override PartName="/ppt/slideMasters/slideMaster202.xml" ContentType="application/vnd.openxmlformats-officedocument.presentationml.slideMaster+xml"/>
  <Override PartName="/ppt/slideMasters/slideMaster203.xml" ContentType="application/vnd.openxmlformats-officedocument.presentationml.slideMaster+xml"/>
  <Override PartName="/ppt/slideMasters/slideMaster204.xml" ContentType="application/vnd.openxmlformats-officedocument.presentationml.slideMaster+xml"/>
  <Override PartName="/ppt/slideMasters/slideMaster205.xml" ContentType="application/vnd.openxmlformats-officedocument.presentationml.slideMaster+xml"/>
  <Override PartName="/ppt/slideMasters/slideMaster206.xml" ContentType="application/vnd.openxmlformats-officedocument.presentationml.slideMaster+xml"/>
  <Override PartName="/ppt/slideMasters/slideMaster207.xml" ContentType="application/vnd.openxmlformats-officedocument.presentationml.slideMaster+xml"/>
  <Override PartName="/ppt/slideMasters/slideMaster208.xml" ContentType="application/vnd.openxmlformats-officedocument.presentationml.slideMaster+xml"/>
  <Override PartName="/ppt/slideMasters/slideMaster209.xml" ContentType="application/vnd.openxmlformats-officedocument.presentationml.slideMaster+xml"/>
  <Override PartName="/ppt/slideMasters/slideMaster210.xml" ContentType="application/vnd.openxmlformats-officedocument.presentationml.slideMaster+xml"/>
  <Override PartName="/ppt/slideMasters/slideMaster211.xml" ContentType="application/vnd.openxmlformats-officedocument.presentationml.slideMaster+xml"/>
  <Override PartName="/ppt/slideMasters/slideMaster212.xml" ContentType="application/vnd.openxmlformats-officedocument.presentationml.slideMaster+xml"/>
  <Override PartName="/ppt/slideMasters/slideMaster213.xml" ContentType="application/vnd.openxmlformats-officedocument.presentationml.slideMaster+xml"/>
  <Override PartName="/ppt/slideMasters/slideMaster214.xml" ContentType="application/vnd.openxmlformats-officedocument.presentationml.slideMaster+xml"/>
  <Override PartName="/ppt/slideMasters/slideMaster215.xml" ContentType="application/vnd.openxmlformats-officedocument.presentationml.slideMaster+xml"/>
  <Override PartName="/ppt/slideMasters/slideMaster216.xml" ContentType="application/vnd.openxmlformats-officedocument.presentationml.slideMaster+xml"/>
  <Override PartName="/ppt/slideMasters/slideMaster217.xml" ContentType="application/vnd.openxmlformats-officedocument.presentationml.slideMaster+xml"/>
  <Override PartName="/ppt/slideMasters/slideMaster218.xml" ContentType="application/vnd.openxmlformats-officedocument.presentationml.slideMaster+xml"/>
  <Override PartName="/ppt/slideMasters/slideMaster219.xml" ContentType="application/vnd.openxmlformats-officedocument.presentationml.slideMaster+xml"/>
  <Override PartName="/ppt/slideMasters/slideMaster220.xml" ContentType="application/vnd.openxmlformats-officedocument.presentationml.slideMaster+xml"/>
  <Override PartName="/ppt/slideMasters/slideMaster2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7.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8.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9.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0.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1.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3.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4.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25.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26.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27.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2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29.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30.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31.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32.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3.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34.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35.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theme/theme36.xml" ContentType="application/vnd.openxmlformats-officedocument.theme+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37.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38.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9.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40.xml" ContentType="application/vnd.openxmlformats-officedocument.theme+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41.xml" ContentType="application/vnd.openxmlformats-officedocument.theme+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theme/theme42.xml" ContentType="application/vnd.openxmlformats-officedocument.theme+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theme/theme43.xml" ContentType="application/vnd.openxmlformats-officedocument.theme+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44.xml" ContentType="application/vnd.openxmlformats-officedocument.theme+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45.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theme/theme46.xml" ContentType="application/vnd.openxmlformats-officedocument.theme+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theme/theme47.xml" ContentType="application/vnd.openxmlformats-officedocument.theme+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theme/theme48.xml" ContentType="application/vnd.openxmlformats-officedocument.theme+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theme/theme49.xml" ContentType="application/vnd.openxmlformats-officedocument.theme+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theme/theme50.xml" ContentType="application/vnd.openxmlformats-officedocument.theme+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theme/theme51.xml" ContentType="application/vnd.openxmlformats-officedocument.theme+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52.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theme/theme53.xml" ContentType="application/vnd.openxmlformats-officedocument.theme+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54.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theme/theme55.xml" ContentType="application/vnd.openxmlformats-officedocument.theme+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theme/theme56.xml" ContentType="application/vnd.openxmlformats-officedocument.theme+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theme/theme57.xml" ContentType="application/vnd.openxmlformats-officedocument.theme+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theme/theme58.xml" ContentType="application/vnd.openxmlformats-officedocument.theme+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theme/theme59.xml" ContentType="application/vnd.openxmlformats-officedocument.theme+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theme/theme60.xml" ContentType="application/vnd.openxmlformats-officedocument.theme+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theme/theme61.xml" ContentType="application/vnd.openxmlformats-officedocument.theme+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theme/theme62.xml" ContentType="application/vnd.openxmlformats-officedocument.theme+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theme/theme63.xml" ContentType="application/vnd.openxmlformats-officedocument.theme+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theme/theme64.xml" ContentType="application/vnd.openxmlformats-officedocument.theme+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65.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theme/theme66.xml" ContentType="application/vnd.openxmlformats-officedocument.theme+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theme/theme67.xml" ContentType="application/vnd.openxmlformats-officedocument.theme+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theme/theme68.xml" ContentType="application/vnd.openxmlformats-officedocument.theme+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theme/theme69.xml" ContentType="application/vnd.openxmlformats-officedocument.theme+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theme/theme70.xml" ContentType="application/vnd.openxmlformats-officedocument.theme+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theme/theme71.xml" ContentType="application/vnd.openxmlformats-officedocument.theme+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theme/theme72.xml" ContentType="application/vnd.openxmlformats-officedocument.theme+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theme/theme73.xml" ContentType="application/vnd.openxmlformats-officedocument.theme+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theme/theme74.xml" ContentType="application/vnd.openxmlformats-officedocument.theme+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theme/theme75.xml" ContentType="application/vnd.openxmlformats-officedocument.theme+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theme/theme76.xml" ContentType="application/vnd.openxmlformats-officedocument.theme+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theme/theme77.xml" ContentType="application/vnd.openxmlformats-officedocument.theme+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theme/theme78.xml" ContentType="application/vnd.openxmlformats-officedocument.theme+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theme/theme79.xml" ContentType="application/vnd.openxmlformats-officedocument.theme+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theme/theme80.xml" ContentType="application/vnd.openxmlformats-officedocument.theme+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theme/theme81.xml" ContentType="application/vnd.openxmlformats-officedocument.theme+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theme/theme82.xml" ContentType="application/vnd.openxmlformats-officedocument.theme+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theme/theme83.xml" ContentType="application/vnd.openxmlformats-officedocument.theme+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theme/theme84.xml" ContentType="application/vnd.openxmlformats-officedocument.theme+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theme/theme85.xml" ContentType="application/vnd.openxmlformats-officedocument.theme+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theme/theme86.xml" ContentType="application/vnd.openxmlformats-officedocument.theme+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theme/theme87.xml" ContentType="application/vnd.openxmlformats-officedocument.theme+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theme/theme88.xml" ContentType="application/vnd.openxmlformats-officedocument.theme+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theme/theme89.xml" ContentType="application/vnd.openxmlformats-officedocument.theme+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theme/theme90.xml" ContentType="application/vnd.openxmlformats-officedocument.theme+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theme/theme91.xml" ContentType="application/vnd.openxmlformats-officedocument.theme+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theme/theme92.xml" ContentType="application/vnd.openxmlformats-officedocument.theme+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theme/theme93.xml" ContentType="application/vnd.openxmlformats-officedocument.theme+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theme/theme94.xml" ContentType="application/vnd.openxmlformats-officedocument.theme+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theme/theme95.xml" ContentType="application/vnd.openxmlformats-officedocument.theme+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theme/theme96.xml" ContentType="application/vnd.openxmlformats-officedocument.theme+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theme/theme97.xml" ContentType="application/vnd.openxmlformats-officedocument.theme+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theme/theme98.xml" ContentType="application/vnd.openxmlformats-officedocument.theme+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theme/theme99.xml" ContentType="application/vnd.openxmlformats-officedocument.theme+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theme/theme100.xml" ContentType="application/vnd.openxmlformats-officedocument.theme+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theme/theme101.xml" ContentType="application/vnd.openxmlformats-officedocument.theme+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theme/theme102.xml" ContentType="application/vnd.openxmlformats-officedocument.theme+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theme/theme103.xml" ContentType="application/vnd.openxmlformats-officedocument.theme+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theme/theme104.xml" ContentType="application/vnd.openxmlformats-officedocument.theme+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theme/theme105.xml" ContentType="application/vnd.openxmlformats-officedocument.theme+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theme/theme106.xml" ContentType="application/vnd.openxmlformats-officedocument.theme+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theme/theme107.xml" ContentType="application/vnd.openxmlformats-officedocument.theme+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theme/theme108.xml" ContentType="application/vnd.openxmlformats-officedocument.theme+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theme/theme109.xml" ContentType="application/vnd.openxmlformats-officedocument.theme+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theme/theme110.xml" ContentType="application/vnd.openxmlformats-officedocument.theme+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theme/theme111.xml" ContentType="application/vnd.openxmlformats-officedocument.theme+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theme/theme112.xml" ContentType="application/vnd.openxmlformats-officedocument.theme+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theme/theme113.xml" ContentType="application/vnd.openxmlformats-officedocument.theme+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theme/theme114.xml" ContentType="application/vnd.openxmlformats-officedocument.theme+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theme/theme115.xml" ContentType="application/vnd.openxmlformats-officedocument.theme+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theme/theme116.xml" ContentType="application/vnd.openxmlformats-officedocument.theme+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theme/theme117.xml" ContentType="application/vnd.openxmlformats-officedocument.theme+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theme/theme118.xml" ContentType="application/vnd.openxmlformats-officedocument.theme+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theme/theme119.xml" ContentType="application/vnd.openxmlformats-officedocument.theme+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theme/theme120.xml" ContentType="application/vnd.openxmlformats-officedocument.theme+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theme/theme121.xml" ContentType="application/vnd.openxmlformats-officedocument.theme+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theme/theme122.xml" ContentType="application/vnd.openxmlformats-officedocument.theme+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theme/theme123.xml" ContentType="application/vnd.openxmlformats-officedocument.theme+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theme/theme124.xml" ContentType="application/vnd.openxmlformats-officedocument.theme+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theme/theme125.xml" ContentType="application/vnd.openxmlformats-officedocument.theme+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theme/theme126.xml" ContentType="application/vnd.openxmlformats-officedocument.theme+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theme/theme127.xml" ContentType="application/vnd.openxmlformats-officedocument.theme+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theme/theme128.xml" ContentType="application/vnd.openxmlformats-officedocument.theme+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theme/theme129.xml" ContentType="application/vnd.openxmlformats-officedocument.theme+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theme/theme130.xml" ContentType="application/vnd.openxmlformats-officedocument.theme+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theme/theme131.xml" ContentType="application/vnd.openxmlformats-officedocument.theme+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theme/theme132.xml" ContentType="application/vnd.openxmlformats-officedocument.theme+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theme/theme133.xml" ContentType="application/vnd.openxmlformats-officedocument.theme+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theme/theme134.xml" ContentType="application/vnd.openxmlformats-officedocument.theme+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theme/theme135.xml" ContentType="application/vnd.openxmlformats-officedocument.theme+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theme/theme136.xml" ContentType="application/vnd.openxmlformats-officedocument.theme+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theme/theme137.xml" ContentType="application/vnd.openxmlformats-officedocument.theme+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theme/theme138.xml" ContentType="application/vnd.openxmlformats-officedocument.theme+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theme/theme139.xml" ContentType="application/vnd.openxmlformats-officedocument.theme+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theme/theme140.xml" ContentType="application/vnd.openxmlformats-officedocument.theme+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theme/theme141.xml" ContentType="application/vnd.openxmlformats-officedocument.theme+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theme/theme142.xml" ContentType="application/vnd.openxmlformats-officedocument.theme+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theme/theme143.xml" ContentType="application/vnd.openxmlformats-officedocument.theme+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theme/theme144.xml" ContentType="application/vnd.openxmlformats-officedocument.theme+xml"/>
  <Override PartName="/ppt/slideLayouts/slideLayout1729.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0.xml" ContentType="application/vnd.openxmlformats-officedocument.presentationml.slideLayout+xml"/>
  <Override PartName="/ppt/theme/theme145.xml" ContentType="application/vnd.openxmlformats-officedocument.theme+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theme/theme146.xml" ContentType="application/vnd.openxmlformats-officedocument.theme+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theme/theme147.xml" ContentType="application/vnd.openxmlformats-officedocument.theme+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theme/theme148.xml" ContentType="application/vnd.openxmlformats-officedocument.theme+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theme/theme149.xml" ContentType="application/vnd.openxmlformats-officedocument.theme+xml"/>
  <Override PartName="/ppt/slideLayouts/slideLayout178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00.xml" ContentType="application/vnd.openxmlformats-officedocument.presentationml.slideLayout+xml"/>
  <Override PartName="/ppt/theme/theme150.xml" ContentType="application/vnd.openxmlformats-officedocument.theme+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theme/theme151.xml" ContentType="application/vnd.openxmlformats-officedocument.theme+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theme/theme152.xml" ContentType="application/vnd.openxmlformats-officedocument.theme+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theme/theme153.xml" ContentType="application/vnd.openxmlformats-officedocument.theme+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theme/theme154.xml" ContentType="application/vnd.openxmlformats-officedocument.theme+xml"/>
  <Override PartName="/ppt/slideLayouts/slideLayout1849.xml" ContentType="application/vnd.openxmlformats-officedocument.presentationml.slideLayout+xml"/>
  <Override PartName="/ppt/slideLayouts/slideLayout1850.xml" ContentType="application/vnd.openxmlformats-officedocument.presentationml.slideLayout+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0.xml" ContentType="application/vnd.openxmlformats-officedocument.presentationml.slideLayout+xml"/>
  <Override PartName="/ppt/theme/theme155.xml" ContentType="application/vnd.openxmlformats-officedocument.theme+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theme/theme156.xml" ContentType="application/vnd.openxmlformats-officedocument.theme+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theme/theme157.xml" ContentType="application/vnd.openxmlformats-officedocument.theme+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theme/theme158.xml" ContentType="application/vnd.openxmlformats-officedocument.theme+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slideLayouts/slideLayout1899.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theme/theme159.xml" ContentType="application/vnd.openxmlformats-officedocument.theme+xml"/>
  <Override PartName="/ppt/slideLayouts/slideLayout1909.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0.xml" ContentType="application/vnd.openxmlformats-officedocument.presentationml.slideLayout+xml"/>
  <Override PartName="/ppt/theme/theme160.xml" ContentType="application/vnd.openxmlformats-officedocument.theme+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slideLayouts/slideLayout1932.xml" ContentType="application/vnd.openxmlformats-officedocument.presentationml.slideLayout+xml"/>
  <Override PartName="/ppt/theme/theme161.xml" ContentType="application/vnd.openxmlformats-officedocument.theme+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theme/theme162.xml" ContentType="application/vnd.openxmlformats-officedocument.theme+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slideLayouts/slideLayout1949.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theme/theme163.xml" ContentType="application/vnd.openxmlformats-officedocument.theme+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theme/theme164.xml" ContentType="application/vnd.openxmlformats-officedocument.theme+xml"/>
  <Override PartName="/ppt/slideLayouts/slideLayout1969.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0.xml" ContentType="application/vnd.openxmlformats-officedocument.presentationml.slideLayout+xml"/>
  <Override PartName="/ppt/theme/theme165.xml" ContentType="application/vnd.openxmlformats-officedocument.theme+xml"/>
  <Override PartName="/ppt/slideLayouts/slideLayout1981.xml" ContentType="application/vnd.openxmlformats-officedocument.presentationml.slideLayout+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theme/theme166.xml" ContentType="application/vnd.openxmlformats-officedocument.theme+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theme/theme167.xml" ContentType="application/vnd.openxmlformats-officedocument.theme+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0.xml" ContentType="application/vnd.openxmlformats-officedocument.presentationml.slideLayout+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theme/theme168.xml" ContentType="application/vnd.openxmlformats-officedocument.theme+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theme/theme169.xml" ContentType="application/vnd.openxmlformats-officedocument.theme+xml"/>
  <Override PartName="/ppt/slideLayouts/slideLayout2029.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0.xml" ContentType="application/vnd.openxmlformats-officedocument.presentationml.slideLayout+xml"/>
  <Override PartName="/ppt/theme/theme170.xml" ContentType="application/vnd.openxmlformats-officedocument.theme+xml"/>
  <Override PartName="/ppt/slideLayouts/slideLayout2041.xml" ContentType="application/vnd.openxmlformats-officedocument.presentationml.slideLayout+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slideLayouts/slideLayout2052.xml" ContentType="application/vnd.openxmlformats-officedocument.presentationml.slideLayout+xml"/>
  <Override PartName="/ppt/theme/theme171.xml" ContentType="application/vnd.openxmlformats-officedocument.theme+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slideLayouts/slideLayout2064.xml" ContentType="application/vnd.openxmlformats-officedocument.presentationml.slideLayout+xml"/>
  <Override PartName="/ppt/theme/theme172.xml" ContentType="application/vnd.openxmlformats-officedocument.theme+xml"/>
  <Override PartName="/ppt/slideLayouts/slideLayout2065.xml" ContentType="application/vnd.openxmlformats-officedocument.presentationml.slideLayout+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slideLayouts/slideLayout2074.xml" ContentType="application/vnd.openxmlformats-officedocument.presentationml.slideLayout+xml"/>
  <Override PartName="/ppt/slideLayouts/slideLayout2075.xml" ContentType="application/vnd.openxmlformats-officedocument.presentationml.slideLayout+xml"/>
  <Override PartName="/ppt/slideLayouts/slideLayout2076.xml" ContentType="application/vnd.openxmlformats-officedocument.presentationml.slideLayout+xml"/>
  <Override PartName="/ppt/theme/theme173.xml" ContentType="application/vnd.openxmlformats-officedocument.theme+xml"/>
  <Override PartName="/ppt/slideLayouts/slideLayout2077.xml" ContentType="application/vnd.openxmlformats-officedocument.presentationml.slideLayout+xml"/>
  <Override PartName="/ppt/slideLayouts/slideLayout2078.xml" ContentType="application/vnd.openxmlformats-officedocument.presentationml.slideLayout+xml"/>
  <Override PartName="/ppt/slideLayouts/slideLayout2079.xml" ContentType="application/vnd.openxmlformats-officedocument.presentationml.slideLayout+xml"/>
  <Override PartName="/ppt/slideLayouts/slideLayout2080.xml" ContentType="application/vnd.openxmlformats-officedocument.presentationml.slideLayout+xml"/>
  <Override PartName="/ppt/slideLayouts/slideLayout2081.xml" ContentType="application/vnd.openxmlformats-officedocument.presentationml.slideLayout+xml"/>
  <Override PartName="/ppt/slideLayouts/slideLayout2082.xml" ContentType="application/vnd.openxmlformats-officedocument.presentationml.slideLayout+xml"/>
  <Override PartName="/ppt/slideLayouts/slideLayout2083.xml" ContentType="application/vnd.openxmlformats-officedocument.presentationml.slideLayout+xml"/>
  <Override PartName="/ppt/slideLayouts/slideLayout2084.xml" ContentType="application/vnd.openxmlformats-officedocument.presentationml.slideLayout+xml"/>
  <Override PartName="/ppt/slideLayouts/slideLayout2085.xml" ContentType="application/vnd.openxmlformats-officedocument.presentationml.slideLayout+xml"/>
  <Override PartName="/ppt/slideLayouts/slideLayout2086.xml" ContentType="application/vnd.openxmlformats-officedocument.presentationml.slideLayout+xml"/>
  <Override PartName="/ppt/slideLayouts/slideLayout2087.xml" ContentType="application/vnd.openxmlformats-officedocument.presentationml.slideLayout+xml"/>
  <Override PartName="/ppt/slideLayouts/slideLayout2088.xml" ContentType="application/vnd.openxmlformats-officedocument.presentationml.slideLayout+xml"/>
  <Override PartName="/ppt/theme/theme174.xml" ContentType="application/vnd.openxmlformats-officedocument.theme+xml"/>
  <Override PartName="/ppt/slideLayouts/slideLayout2089.xml" ContentType="application/vnd.openxmlformats-officedocument.presentationml.slideLayout+xml"/>
  <Override PartName="/ppt/slideLayouts/slideLayout2090.xml" ContentType="application/vnd.openxmlformats-officedocument.presentationml.slideLayout+xml"/>
  <Override PartName="/ppt/slideLayouts/slideLayout2091.xml" ContentType="application/vnd.openxmlformats-officedocument.presentationml.slideLayout+xml"/>
  <Override PartName="/ppt/slideLayouts/slideLayout2092.xml" ContentType="application/vnd.openxmlformats-officedocument.presentationml.slideLayout+xml"/>
  <Override PartName="/ppt/slideLayouts/slideLayout2093.xml" ContentType="application/vnd.openxmlformats-officedocument.presentationml.slideLayout+xml"/>
  <Override PartName="/ppt/slideLayouts/slideLayout2094.xml" ContentType="application/vnd.openxmlformats-officedocument.presentationml.slideLayout+xml"/>
  <Override PartName="/ppt/slideLayouts/slideLayout2095.xml" ContentType="application/vnd.openxmlformats-officedocument.presentationml.slideLayout+xml"/>
  <Override PartName="/ppt/slideLayouts/slideLayout2096.xml" ContentType="application/vnd.openxmlformats-officedocument.presentationml.slideLayout+xml"/>
  <Override PartName="/ppt/slideLayouts/slideLayout2097.xml" ContentType="application/vnd.openxmlformats-officedocument.presentationml.slideLayout+xml"/>
  <Override PartName="/ppt/slideLayouts/slideLayout2098.xml" ContentType="application/vnd.openxmlformats-officedocument.presentationml.slideLayout+xml"/>
  <Override PartName="/ppt/slideLayouts/slideLayout2099.xml" ContentType="application/vnd.openxmlformats-officedocument.presentationml.slideLayout+xml"/>
  <Override PartName="/ppt/slideLayouts/slideLayout2100.xml" ContentType="application/vnd.openxmlformats-officedocument.presentationml.slideLayout+xml"/>
  <Override PartName="/ppt/theme/theme175.xml" ContentType="application/vnd.openxmlformats-officedocument.theme+xml"/>
  <Override PartName="/ppt/slideLayouts/slideLayout2101.xml" ContentType="application/vnd.openxmlformats-officedocument.presentationml.slideLayout+xml"/>
  <Override PartName="/ppt/slideLayouts/slideLayout2102.xml" ContentType="application/vnd.openxmlformats-officedocument.presentationml.slideLayout+xml"/>
  <Override PartName="/ppt/slideLayouts/slideLayout2103.xml" ContentType="application/vnd.openxmlformats-officedocument.presentationml.slideLayout+xml"/>
  <Override PartName="/ppt/slideLayouts/slideLayout2104.xml" ContentType="application/vnd.openxmlformats-officedocument.presentationml.slideLayout+xml"/>
  <Override PartName="/ppt/slideLayouts/slideLayout2105.xml" ContentType="application/vnd.openxmlformats-officedocument.presentationml.slideLayout+xml"/>
  <Override PartName="/ppt/slideLayouts/slideLayout2106.xml" ContentType="application/vnd.openxmlformats-officedocument.presentationml.slideLayout+xml"/>
  <Override PartName="/ppt/slideLayouts/slideLayout2107.xml" ContentType="application/vnd.openxmlformats-officedocument.presentationml.slideLayout+xml"/>
  <Override PartName="/ppt/slideLayouts/slideLayout2108.xml" ContentType="application/vnd.openxmlformats-officedocument.presentationml.slideLayout+xml"/>
  <Override PartName="/ppt/slideLayouts/slideLayout2109.xml" ContentType="application/vnd.openxmlformats-officedocument.presentationml.slideLayout+xml"/>
  <Override PartName="/ppt/slideLayouts/slideLayout2110.xml" ContentType="application/vnd.openxmlformats-officedocument.presentationml.slideLayout+xml"/>
  <Override PartName="/ppt/slideLayouts/slideLayout2111.xml" ContentType="application/vnd.openxmlformats-officedocument.presentationml.slideLayout+xml"/>
  <Override PartName="/ppt/slideLayouts/slideLayout2112.xml" ContentType="application/vnd.openxmlformats-officedocument.presentationml.slideLayout+xml"/>
  <Override PartName="/ppt/theme/theme176.xml" ContentType="application/vnd.openxmlformats-officedocument.theme+xml"/>
  <Override PartName="/ppt/slideLayouts/slideLayout2113.xml" ContentType="application/vnd.openxmlformats-officedocument.presentationml.slideLayout+xml"/>
  <Override PartName="/ppt/slideLayouts/slideLayout2114.xml" ContentType="application/vnd.openxmlformats-officedocument.presentationml.slideLayout+xml"/>
  <Override PartName="/ppt/slideLayouts/slideLayout2115.xml" ContentType="application/vnd.openxmlformats-officedocument.presentationml.slideLayout+xml"/>
  <Override PartName="/ppt/slideLayouts/slideLayout2116.xml" ContentType="application/vnd.openxmlformats-officedocument.presentationml.slideLayout+xml"/>
  <Override PartName="/ppt/slideLayouts/slideLayout2117.xml" ContentType="application/vnd.openxmlformats-officedocument.presentationml.slideLayout+xml"/>
  <Override PartName="/ppt/slideLayouts/slideLayout2118.xml" ContentType="application/vnd.openxmlformats-officedocument.presentationml.slideLayout+xml"/>
  <Override PartName="/ppt/slideLayouts/slideLayout2119.xml" ContentType="application/vnd.openxmlformats-officedocument.presentationml.slideLayout+xml"/>
  <Override PartName="/ppt/slideLayouts/slideLayout2120.xml" ContentType="application/vnd.openxmlformats-officedocument.presentationml.slideLayout+xml"/>
  <Override PartName="/ppt/slideLayouts/slideLayout2121.xml" ContentType="application/vnd.openxmlformats-officedocument.presentationml.slideLayout+xml"/>
  <Override PartName="/ppt/slideLayouts/slideLayout2122.xml" ContentType="application/vnd.openxmlformats-officedocument.presentationml.slideLayout+xml"/>
  <Override PartName="/ppt/slideLayouts/slideLayout2123.xml" ContentType="application/vnd.openxmlformats-officedocument.presentationml.slideLayout+xml"/>
  <Override PartName="/ppt/slideLayouts/slideLayout2124.xml" ContentType="application/vnd.openxmlformats-officedocument.presentationml.slideLayout+xml"/>
  <Override PartName="/ppt/theme/theme177.xml" ContentType="application/vnd.openxmlformats-officedocument.theme+xml"/>
  <Override PartName="/ppt/slideLayouts/slideLayout2125.xml" ContentType="application/vnd.openxmlformats-officedocument.presentationml.slideLayout+xml"/>
  <Override PartName="/ppt/slideLayouts/slideLayout2126.xml" ContentType="application/vnd.openxmlformats-officedocument.presentationml.slideLayout+xml"/>
  <Override PartName="/ppt/slideLayouts/slideLayout2127.xml" ContentType="application/vnd.openxmlformats-officedocument.presentationml.slideLayout+xml"/>
  <Override PartName="/ppt/slideLayouts/slideLayout2128.xml" ContentType="application/vnd.openxmlformats-officedocument.presentationml.slideLayout+xml"/>
  <Override PartName="/ppt/slideLayouts/slideLayout2129.xml" ContentType="application/vnd.openxmlformats-officedocument.presentationml.slideLayout+xml"/>
  <Override PartName="/ppt/slideLayouts/slideLayout2130.xml" ContentType="application/vnd.openxmlformats-officedocument.presentationml.slideLayout+xml"/>
  <Override PartName="/ppt/slideLayouts/slideLayout2131.xml" ContentType="application/vnd.openxmlformats-officedocument.presentationml.slideLayout+xml"/>
  <Override PartName="/ppt/slideLayouts/slideLayout2132.xml" ContentType="application/vnd.openxmlformats-officedocument.presentationml.slideLayout+xml"/>
  <Override PartName="/ppt/slideLayouts/slideLayout2133.xml" ContentType="application/vnd.openxmlformats-officedocument.presentationml.slideLayout+xml"/>
  <Override PartName="/ppt/slideLayouts/slideLayout2134.xml" ContentType="application/vnd.openxmlformats-officedocument.presentationml.slideLayout+xml"/>
  <Override PartName="/ppt/slideLayouts/slideLayout2135.xml" ContentType="application/vnd.openxmlformats-officedocument.presentationml.slideLayout+xml"/>
  <Override PartName="/ppt/slideLayouts/slideLayout2136.xml" ContentType="application/vnd.openxmlformats-officedocument.presentationml.slideLayout+xml"/>
  <Override PartName="/ppt/theme/theme178.xml" ContentType="application/vnd.openxmlformats-officedocument.theme+xml"/>
  <Override PartName="/ppt/slideLayouts/slideLayout2137.xml" ContentType="application/vnd.openxmlformats-officedocument.presentationml.slideLayout+xml"/>
  <Override PartName="/ppt/slideLayouts/slideLayout2138.xml" ContentType="application/vnd.openxmlformats-officedocument.presentationml.slideLayout+xml"/>
  <Override PartName="/ppt/slideLayouts/slideLayout2139.xml" ContentType="application/vnd.openxmlformats-officedocument.presentationml.slideLayout+xml"/>
  <Override PartName="/ppt/slideLayouts/slideLayout2140.xml" ContentType="application/vnd.openxmlformats-officedocument.presentationml.slideLayout+xml"/>
  <Override PartName="/ppt/slideLayouts/slideLayout2141.xml" ContentType="application/vnd.openxmlformats-officedocument.presentationml.slideLayout+xml"/>
  <Override PartName="/ppt/slideLayouts/slideLayout2142.xml" ContentType="application/vnd.openxmlformats-officedocument.presentationml.slideLayout+xml"/>
  <Override PartName="/ppt/slideLayouts/slideLayout2143.xml" ContentType="application/vnd.openxmlformats-officedocument.presentationml.slideLayout+xml"/>
  <Override PartName="/ppt/slideLayouts/slideLayout2144.xml" ContentType="application/vnd.openxmlformats-officedocument.presentationml.slideLayout+xml"/>
  <Override PartName="/ppt/slideLayouts/slideLayout2145.xml" ContentType="application/vnd.openxmlformats-officedocument.presentationml.slideLayout+xml"/>
  <Override PartName="/ppt/slideLayouts/slideLayout2146.xml" ContentType="application/vnd.openxmlformats-officedocument.presentationml.slideLayout+xml"/>
  <Override PartName="/ppt/slideLayouts/slideLayout2147.xml" ContentType="application/vnd.openxmlformats-officedocument.presentationml.slideLayout+xml"/>
  <Override PartName="/ppt/slideLayouts/slideLayout2148.xml" ContentType="application/vnd.openxmlformats-officedocument.presentationml.slideLayout+xml"/>
  <Override PartName="/ppt/theme/theme179.xml" ContentType="application/vnd.openxmlformats-officedocument.theme+xml"/>
  <Override PartName="/ppt/slideLayouts/slideLayout2149.xml" ContentType="application/vnd.openxmlformats-officedocument.presentationml.slideLayout+xml"/>
  <Override PartName="/ppt/slideLayouts/slideLayout2150.xml" ContentType="application/vnd.openxmlformats-officedocument.presentationml.slideLayout+xml"/>
  <Override PartName="/ppt/slideLayouts/slideLayout2151.xml" ContentType="application/vnd.openxmlformats-officedocument.presentationml.slideLayout+xml"/>
  <Override PartName="/ppt/slideLayouts/slideLayout2152.xml" ContentType="application/vnd.openxmlformats-officedocument.presentationml.slideLayout+xml"/>
  <Override PartName="/ppt/slideLayouts/slideLayout2153.xml" ContentType="application/vnd.openxmlformats-officedocument.presentationml.slideLayout+xml"/>
  <Override PartName="/ppt/slideLayouts/slideLayout2154.xml" ContentType="application/vnd.openxmlformats-officedocument.presentationml.slideLayout+xml"/>
  <Override PartName="/ppt/slideLayouts/slideLayout2155.xml" ContentType="application/vnd.openxmlformats-officedocument.presentationml.slideLayout+xml"/>
  <Override PartName="/ppt/slideLayouts/slideLayout2156.xml" ContentType="application/vnd.openxmlformats-officedocument.presentationml.slideLayout+xml"/>
  <Override PartName="/ppt/slideLayouts/slideLayout2157.xml" ContentType="application/vnd.openxmlformats-officedocument.presentationml.slideLayout+xml"/>
  <Override PartName="/ppt/slideLayouts/slideLayout2158.xml" ContentType="application/vnd.openxmlformats-officedocument.presentationml.slideLayout+xml"/>
  <Override PartName="/ppt/slideLayouts/slideLayout2159.xml" ContentType="application/vnd.openxmlformats-officedocument.presentationml.slideLayout+xml"/>
  <Override PartName="/ppt/slideLayouts/slideLayout2160.xml" ContentType="application/vnd.openxmlformats-officedocument.presentationml.slideLayout+xml"/>
  <Override PartName="/ppt/theme/theme180.xml" ContentType="application/vnd.openxmlformats-officedocument.theme+xml"/>
  <Override PartName="/ppt/slideLayouts/slideLayout2161.xml" ContentType="application/vnd.openxmlformats-officedocument.presentationml.slideLayout+xml"/>
  <Override PartName="/ppt/slideLayouts/slideLayout2162.xml" ContentType="application/vnd.openxmlformats-officedocument.presentationml.slideLayout+xml"/>
  <Override PartName="/ppt/slideLayouts/slideLayout2163.xml" ContentType="application/vnd.openxmlformats-officedocument.presentationml.slideLayout+xml"/>
  <Override PartName="/ppt/slideLayouts/slideLayout2164.xml" ContentType="application/vnd.openxmlformats-officedocument.presentationml.slideLayout+xml"/>
  <Override PartName="/ppt/slideLayouts/slideLayout2165.xml" ContentType="application/vnd.openxmlformats-officedocument.presentationml.slideLayout+xml"/>
  <Override PartName="/ppt/slideLayouts/slideLayout2166.xml" ContentType="application/vnd.openxmlformats-officedocument.presentationml.slideLayout+xml"/>
  <Override PartName="/ppt/slideLayouts/slideLayout2167.xml" ContentType="application/vnd.openxmlformats-officedocument.presentationml.slideLayout+xml"/>
  <Override PartName="/ppt/slideLayouts/slideLayout2168.xml" ContentType="application/vnd.openxmlformats-officedocument.presentationml.slideLayout+xml"/>
  <Override PartName="/ppt/slideLayouts/slideLayout2169.xml" ContentType="application/vnd.openxmlformats-officedocument.presentationml.slideLayout+xml"/>
  <Override PartName="/ppt/slideLayouts/slideLayout2170.xml" ContentType="application/vnd.openxmlformats-officedocument.presentationml.slideLayout+xml"/>
  <Override PartName="/ppt/slideLayouts/slideLayout2171.xml" ContentType="application/vnd.openxmlformats-officedocument.presentationml.slideLayout+xml"/>
  <Override PartName="/ppt/slideLayouts/slideLayout2172.xml" ContentType="application/vnd.openxmlformats-officedocument.presentationml.slideLayout+xml"/>
  <Override PartName="/ppt/theme/theme181.xml" ContentType="application/vnd.openxmlformats-officedocument.theme+xml"/>
  <Override PartName="/ppt/slideLayouts/slideLayout2173.xml" ContentType="application/vnd.openxmlformats-officedocument.presentationml.slideLayout+xml"/>
  <Override PartName="/ppt/slideLayouts/slideLayout2174.xml" ContentType="application/vnd.openxmlformats-officedocument.presentationml.slideLayout+xml"/>
  <Override PartName="/ppt/slideLayouts/slideLayout2175.xml" ContentType="application/vnd.openxmlformats-officedocument.presentationml.slideLayout+xml"/>
  <Override PartName="/ppt/slideLayouts/slideLayout2176.xml" ContentType="application/vnd.openxmlformats-officedocument.presentationml.slideLayout+xml"/>
  <Override PartName="/ppt/slideLayouts/slideLayout2177.xml" ContentType="application/vnd.openxmlformats-officedocument.presentationml.slideLayout+xml"/>
  <Override PartName="/ppt/slideLayouts/slideLayout2178.xml" ContentType="application/vnd.openxmlformats-officedocument.presentationml.slideLayout+xml"/>
  <Override PartName="/ppt/slideLayouts/slideLayout2179.xml" ContentType="application/vnd.openxmlformats-officedocument.presentationml.slideLayout+xml"/>
  <Override PartName="/ppt/slideLayouts/slideLayout2180.xml" ContentType="application/vnd.openxmlformats-officedocument.presentationml.slideLayout+xml"/>
  <Override PartName="/ppt/slideLayouts/slideLayout2181.xml" ContentType="application/vnd.openxmlformats-officedocument.presentationml.slideLayout+xml"/>
  <Override PartName="/ppt/slideLayouts/slideLayout2182.xml" ContentType="application/vnd.openxmlformats-officedocument.presentationml.slideLayout+xml"/>
  <Override PartName="/ppt/slideLayouts/slideLayout2183.xml" ContentType="application/vnd.openxmlformats-officedocument.presentationml.slideLayout+xml"/>
  <Override PartName="/ppt/slideLayouts/slideLayout2184.xml" ContentType="application/vnd.openxmlformats-officedocument.presentationml.slideLayout+xml"/>
  <Override PartName="/ppt/theme/theme182.xml" ContentType="application/vnd.openxmlformats-officedocument.theme+xml"/>
  <Override PartName="/ppt/slideLayouts/slideLayout2185.xml" ContentType="application/vnd.openxmlformats-officedocument.presentationml.slideLayout+xml"/>
  <Override PartName="/ppt/slideLayouts/slideLayout2186.xml" ContentType="application/vnd.openxmlformats-officedocument.presentationml.slideLayout+xml"/>
  <Override PartName="/ppt/slideLayouts/slideLayout2187.xml" ContentType="application/vnd.openxmlformats-officedocument.presentationml.slideLayout+xml"/>
  <Override PartName="/ppt/slideLayouts/slideLayout2188.xml" ContentType="application/vnd.openxmlformats-officedocument.presentationml.slideLayout+xml"/>
  <Override PartName="/ppt/slideLayouts/slideLayout2189.xml" ContentType="application/vnd.openxmlformats-officedocument.presentationml.slideLayout+xml"/>
  <Override PartName="/ppt/slideLayouts/slideLayout2190.xml" ContentType="application/vnd.openxmlformats-officedocument.presentationml.slideLayout+xml"/>
  <Override PartName="/ppt/slideLayouts/slideLayout2191.xml" ContentType="application/vnd.openxmlformats-officedocument.presentationml.slideLayout+xml"/>
  <Override PartName="/ppt/slideLayouts/slideLayout2192.xml" ContentType="application/vnd.openxmlformats-officedocument.presentationml.slideLayout+xml"/>
  <Override PartName="/ppt/slideLayouts/slideLayout2193.xml" ContentType="application/vnd.openxmlformats-officedocument.presentationml.slideLayout+xml"/>
  <Override PartName="/ppt/slideLayouts/slideLayout2194.xml" ContentType="application/vnd.openxmlformats-officedocument.presentationml.slideLayout+xml"/>
  <Override PartName="/ppt/slideLayouts/slideLayout2195.xml" ContentType="application/vnd.openxmlformats-officedocument.presentationml.slideLayout+xml"/>
  <Override PartName="/ppt/slideLayouts/slideLayout2196.xml" ContentType="application/vnd.openxmlformats-officedocument.presentationml.slideLayout+xml"/>
  <Override PartName="/ppt/theme/theme183.xml" ContentType="application/vnd.openxmlformats-officedocument.theme+xml"/>
  <Override PartName="/ppt/slideLayouts/slideLayout2197.xml" ContentType="application/vnd.openxmlformats-officedocument.presentationml.slideLayout+xml"/>
  <Override PartName="/ppt/slideLayouts/slideLayout2198.xml" ContentType="application/vnd.openxmlformats-officedocument.presentationml.slideLayout+xml"/>
  <Override PartName="/ppt/slideLayouts/slideLayout2199.xml" ContentType="application/vnd.openxmlformats-officedocument.presentationml.slideLayout+xml"/>
  <Override PartName="/ppt/slideLayouts/slideLayout2200.xml" ContentType="application/vnd.openxmlformats-officedocument.presentationml.slideLayout+xml"/>
  <Override PartName="/ppt/slideLayouts/slideLayout2201.xml" ContentType="application/vnd.openxmlformats-officedocument.presentationml.slideLayout+xml"/>
  <Override PartName="/ppt/slideLayouts/slideLayout2202.xml" ContentType="application/vnd.openxmlformats-officedocument.presentationml.slideLayout+xml"/>
  <Override PartName="/ppt/slideLayouts/slideLayout2203.xml" ContentType="application/vnd.openxmlformats-officedocument.presentationml.slideLayout+xml"/>
  <Override PartName="/ppt/slideLayouts/slideLayout2204.xml" ContentType="application/vnd.openxmlformats-officedocument.presentationml.slideLayout+xml"/>
  <Override PartName="/ppt/slideLayouts/slideLayout2205.xml" ContentType="application/vnd.openxmlformats-officedocument.presentationml.slideLayout+xml"/>
  <Override PartName="/ppt/slideLayouts/slideLayout2206.xml" ContentType="application/vnd.openxmlformats-officedocument.presentationml.slideLayout+xml"/>
  <Override PartName="/ppt/slideLayouts/slideLayout2207.xml" ContentType="application/vnd.openxmlformats-officedocument.presentationml.slideLayout+xml"/>
  <Override PartName="/ppt/slideLayouts/slideLayout2208.xml" ContentType="application/vnd.openxmlformats-officedocument.presentationml.slideLayout+xml"/>
  <Override PartName="/ppt/theme/theme184.xml" ContentType="application/vnd.openxmlformats-officedocument.theme+xml"/>
  <Override PartName="/ppt/slideLayouts/slideLayout2209.xml" ContentType="application/vnd.openxmlformats-officedocument.presentationml.slideLayout+xml"/>
  <Override PartName="/ppt/slideLayouts/slideLayout2210.xml" ContentType="application/vnd.openxmlformats-officedocument.presentationml.slideLayout+xml"/>
  <Override PartName="/ppt/slideLayouts/slideLayout2211.xml" ContentType="application/vnd.openxmlformats-officedocument.presentationml.slideLayout+xml"/>
  <Override PartName="/ppt/slideLayouts/slideLayout2212.xml" ContentType="application/vnd.openxmlformats-officedocument.presentationml.slideLayout+xml"/>
  <Override PartName="/ppt/slideLayouts/slideLayout2213.xml" ContentType="application/vnd.openxmlformats-officedocument.presentationml.slideLayout+xml"/>
  <Override PartName="/ppt/slideLayouts/slideLayout2214.xml" ContentType="application/vnd.openxmlformats-officedocument.presentationml.slideLayout+xml"/>
  <Override PartName="/ppt/slideLayouts/slideLayout2215.xml" ContentType="application/vnd.openxmlformats-officedocument.presentationml.slideLayout+xml"/>
  <Override PartName="/ppt/slideLayouts/slideLayout2216.xml" ContentType="application/vnd.openxmlformats-officedocument.presentationml.slideLayout+xml"/>
  <Override PartName="/ppt/slideLayouts/slideLayout2217.xml" ContentType="application/vnd.openxmlformats-officedocument.presentationml.slideLayout+xml"/>
  <Override PartName="/ppt/slideLayouts/slideLayout2218.xml" ContentType="application/vnd.openxmlformats-officedocument.presentationml.slideLayout+xml"/>
  <Override PartName="/ppt/slideLayouts/slideLayout2219.xml" ContentType="application/vnd.openxmlformats-officedocument.presentationml.slideLayout+xml"/>
  <Override PartName="/ppt/slideLayouts/slideLayout2220.xml" ContentType="application/vnd.openxmlformats-officedocument.presentationml.slideLayout+xml"/>
  <Override PartName="/ppt/theme/theme185.xml" ContentType="application/vnd.openxmlformats-officedocument.theme+xml"/>
  <Override PartName="/ppt/slideLayouts/slideLayout2221.xml" ContentType="application/vnd.openxmlformats-officedocument.presentationml.slideLayout+xml"/>
  <Override PartName="/ppt/slideLayouts/slideLayout2222.xml" ContentType="application/vnd.openxmlformats-officedocument.presentationml.slideLayout+xml"/>
  <Override PartName="/ppt/slideLayouts/slideLayout2223.xml" ContentType="application/vnd.openxmlformats-officedocument.presentationml.slideLayout+xml"/>
  <Override PartName="/ppt/slideLayouts/slideLayout2224.xml" ContentType="application/vnd.openxmlformats-officedocument.presentationml.slideLayout+xml"/>
  <Override PartName="/ppt/slideLayouts/slideLayout2225.xml" ContentType="application/vnd.openxmlformats-officedocument.presentationml.slideLayout+xml"/>
  <Override PartName="/ppt/slideLayouts/slideLayout2226.xml" ContentType="application/vnd.openxmlformats-officedocument.presentationml.slideLayout+xml"/>
  <Override PartName="/ppt/slideLayouts/slideLayout2227.xml" ContentType="application/vnd.openxmlformats-officedocument.presentationml.slideLayout+xml"/>
  <Override PartName="/ppt/slideLayouts/slideLayout2228.xml" ContentType="application/vnd.openxmlformats-officedocument.presentationml.slideLayout+xml"/>
  <Override PartName="/ppt/slideLayouts/slideLayout2229.xml" ContentType="application/vnd.openxmlformats-officedocument.presentationml.slideLayout+xml"/>
  <Override PartName="/ppt/slideLayouts/slideLayout2230.xml" ContentType="application/vnd.openxmlformats-officedocument.presentationml.slideLayout+xml"/>
  <Override PartName="/ppt/slideLayouts/slideLayout2231.xml" ContentType="application/vnd.openxmlformats-officedocument.presentationml.slideLayout+xml"/>
  <Override PartName="/ppt/slideLayouts/slideLayout2232.xml" ContentType="application/vnd.openxmlformats-officedocument.presentationml.slideLayout+xml"/>
  <Override PartName="/ppt/theme/theme186.xml" ContentType="application/vnd.openxmlformats-officedocument.theme+xml"/>
  <Override PartName="/ppt/slideLayouts/slideLayout2233.xml" ContentType="application/vnd.openxmlformats-officedocument.presentationml.slideLayout+xml"/>
  <Override PartName="/ppt/slideLayouts/slideLayout2234.xml" ContentType="application/vnd.openxmlformats-officedocument.presentationml.slideLayout+xml"/>
  <Override PartName="/ppt/slideLayouts/slideLayout2235.xml" ContentType="application/vnd.openxmlformats-officedocument.presentationml.slideLayout+xml"/>
  <Override PartName="/ppt/slideLayouts/slideLayout2236.xml" ContentType="application/vnd.openxmlformats-officedocument.presentationml.slideLayout+xml"/>
  <Override PartName="/ppt/slideLayouts/slideLayout2237.xml" ContentType="application/vnd.openxmlformats-officedocument.presentationml.slideLayout+xml"/>
  <Override PartName="/ppt/slideLayouts/slideLayout2238.xml" ContentType="application/vnd.openxmlformats-officedocument.presentationml.slideLayout+xml"/>
  <Override PartName="/ppt/slideLayouts/slideLayout2239.xml" ContentType="application/vnd.openxmlformats-officedocument.presentationml.slideLayout+xml"/>
  <Override PartName="/ppt/slideLayouts/slideLayout2240.xml" ContentType="application/vnd.openxmlformats-officedocument.presentationml.slideLayout+xml"/>
  <Override PartName="/ppt/slideLayouts/slideLayout2241.xml" ContentType="application/vnd.openxmlformats-officedocument.presentationml.slideLayout+xml"/>
  <Override PartName="/ppt/slideLayouts/slideLayout2242.xml" ContentType="application/vnd.openxmlformats-officedocument.presentationml.slideLayout+xml"/>
  <Override PartName="/ppt/slideLayouts/slideLayout2243.xml" ContentType="application/vnd.openxmlformats-officedocument.presentationml.slideLayout+xml"/>
  <Override PartName="/ppt/slideLayouts/slideLayout2244.xml" ContentType="application/vnd.openxmlformats-officedocument.presentationml.slideLayout+xml"/>
  <Override PartName="/ppt/theme/theme187.xml" ContentType="application/vnd.openxmlformats-officedocument.theme+xml"/>
  <Override PartName="/ppt/slideLayouts/slideLayout2245.xml" ContentType="application/vnd.openxmlformats-officedocument.presentationml.slideLayout+xml"/>
  <Override PartName="/ppt/slideLayouts/slideLayout2246.xml" ContentType="application/vnd.openxmlformats-officedocument.presentationml.slideLayout+xml"/>
  <Override PartName="/ppt/slideLayouts/slideLayout2247.xml" ContentType="application/vnd.openxmlformats-officedocument.presentationml.slideLayout+xml"/>
  <Override PartName="/ppt/slideLayouts/slideLayout2248.xml" ContentType="application/vnd.openxmlformats-officedocument.presentationml.slideLayout+xml"/>
  <Override PartName="/ppt/slideLayouts/slideLayout2249.xml" ContentType="application/vnd.openxmlformats-officedocument.presentationml.slideLayout+xml"/>
  <Override PartName="/ppt/slideLayouts/slideLayout2250.xml" ContentType="application/vnd.openxmlformats-officedocument.presentationml.slideLayout+xml"/>
  <Override PartName="/ppt/slideLayouts/slideLayout2251.xml" ContentType="application/vnd.openxmlformats-officedocument.presentationml.slideLayout+xml"/>
  <Override PartName="/ppt/slideLayouts/slideLayout2252.xml" ContentType="application/vnd.openxmlformats-officedocument.presentationml.slideLayout+xml"/>
  <Override PartName="/ppt/slideLayouts/slideLayout2253.xml" ContentType="application/vnd.openxmlformats-officedocument.presentationml.slideLayout+xml"/>
  <Override PartName="/ppt/slideLayouts/slideLayout2254.xml" ContentType="application/vnd.openxmlformats-officedocument.presentationml.slideLayout+xml"/>
  <Override PartName="/ppt/slideLayouts/slideLayout2255.xml" ContentType="application/vnd.openxmlformats-officedocument.presentationml.slideLayout+xml"/>
  <Override PartName="/ppt/slideLayouts/slideLayout2256.xml" ContentType="application/vnd.openxmlformats-officedocument.presentationml.slideLayout+xml"/>
  <Override PartName="/ppt/theme/theme188.xml" ContentType="application/vnd.openxmlformats-officedocument.theme+xml"/>
  <Override PartName="/ppt/slideLayouts/slideLayout2257.xml" ContentType="application/vnd.openxmlformats-officedocument.presentationml.slideLayout+xml"/>
  <Override PartName="/ppt/slideLayouts/slideLayout2258.xml" ContentType="application/vnd.openxmlformats-officedocument.presentationml.slideLayout+xml"/>
  <Override PartName="/ppt/slideLayouts/slideLayout2259.xml" ContentType="application/vnd.openxmlformats-officedocument.presentationml.slideLayout+xml"/>
  <Override PartName="/ppt/slideLayouts/slideLayout2260.xml" ContentType="application/vnd.openxmlformats-officedocument.presentationml.slideLayout+xml"/>
  <Override PartName="/ppt/slideLayouts/slideLayout2261.xml" ContentType="application/vnd.openxmlformats-officedocument.presentationml.slideLayout+xml"/>
  <Override PartName="/ppt/slideLayouts/slideLayout2262.xml" ContentType="application/vnd.openxmlformats-officedocument.presentationml.slideLayout+xml"/>
  <Override PartName="/ppt/slideLayouts/slideLayout2263.xml" ContentType="application/vnd.openxmlformats-officedocument.presentationml.slideLayout+xml"/>
  <Override PartName="/ppt/slideLayouts/slideLayout2264.xml" ContentType="application/vnd.openxmlformats-officedocument.presentationml.slideLayout+xml"/>
  <Override PartName="/ppt/slideLayouts/slideLayout2265.xml" ContentType="application/vnd.openxmlformats-officedocument.presentationml.slideLayout+xml"/>
  <Override PartName="/ppt/slideLayouts/slideLayout2266.xml" ContentType="application/vnd.openxmlformats-officedocument.presentationml.slideLayout+xml"/>
  <Override PartName="/ppt/slideLayouts/slideLayout2267.xml" ContentType="application/vnd.openxmlformats-officedocument.presentationml.slideLayout+xml"/>
  <Override PartName="/ppt/slideLayouts/slideLayout2268.xml" ContentType="application/vnd.openxmlformats-officedocument.presentationml.slideLayout+xml"/>
  <Override PartName="/ppt/theme/theme189.xml" ContentType="application/vnd.openxmlformats-officedocument.theme+xml"/>
  <Override PartName="/ppt/slideLayouts/slideLayout2269.xml" ContentType="application/vnd.openxmlformats-officedocument.presentationml.slideLayout+xml"/>
  <Override PartName="/ppt/slideLayouts/slideLayout2270.xml" ContentType="application/vnd.openxmlformats-officedocument.presentationml.slideLayout+xml"/>
  <Override PartName="/ppt/slideLayouts/slideLayout2271.xml" ContentType="application/vnd.openxmlformats-officedocument.presentationml.slideLayout+xml"/>
  <Override PartName="/ppt/slideLayouts/slideLayout2272.xml" ContentType="application/vnd.openxmlformats-officedocument.presentationml.slideLayout+xml"/>
  <Override PartName="/ppt/slideLayouts/slideLayout2273.xml" ContentType="application/vnd.openxmlformats-officedocument.presentationml.slideLayout+xml"/>
  <Override PartName="/ppt/slideLayouts/slideLayout2274.xml" ContentType="application/vnd.openxmlformats-officedocument.presentationml.slideLayout+xml"/>
  <Override PartName="/ppt/slideLayouts/slideLayout2275.xml" ContentType="application/vnd.openxmlformats-officedocument.presentationml.slideLayout+xml"/>
  <Override PartName="/ppt/slideLayouts/slideLayout2276.xml" ContentType="application/vnd.openxmlformats-officedocument.presentationml.slideLayout+xml"/>
  <Override PartName="/ppt/slideLayouts/slideLayout2277.xml" ContentType="application/vnd.openxmlformats-officedocument.presentationml.slideLayout+xml"/>
  <Override PartName="/ppt/slideLayouts/slideLayout2278.xml" ContentType="application/vnd.openxmlformats-officedocument.presentationml.slideLayout+xml"/>
  <Override PartName="/ppt/slideLayouts/slideLayout2279.xml" ContentType="application/vnd.openxmlformats-officedocument.presentationml.slideLayout+xml"/>
  <Override PartName="/ppt/slideLayouts/slideLayout2280.xml" ContentType="application/vnd.openxmlformats-officedocument.presentationml.slideLayout+xml"/>
  <Override PartName="/ppt/theme/theme190.xml" ContentType="application/vnd.openxmlformats-officedocument.theme+xml"/>
  <Override PartName="/ppt/slideLayouts/slideLayout2281.xml" ContentType="application/vnd.openxmlformats-officedocument.presentationml.slideLayout+xml"/>
  <Override PartName="/ppt/slideLayouts/slideLayout2282.xml" ContentType="application/vnd.openxmlformats-officedocument.presentationml.slideLayout+xml"/>
  <Override PartName="/ppt/slideLayouts/slideLayout2283.xml" ContentType="application/vnd.openxmlformats-officedocument.presentationml.slideLayout+xml"/>
  <Override PartName="/ppt/slideLayouts/slideLayout2284.xml" ContentType="application/vnd.openxmlformats-officedocument.presentationml.slideLayout+xml"/>
  <Override PartName="/ppt/slideLayouts/slideLayout2285.xml" ContentType="application/vnd.openxmlformats-officedocument.presentationml.slideLayout+xml"/>
  <Override PartName="/ppt/slideLayouts/slideLayout2286.xml" ContentType="application/vnd.openxmlformats-officedocument.presentationml.slideLayout+xml"/>
  <Override PartName="/ppt/slideLayouts/slideLayout2287.xml" ContentType="application/vnd.openxmlformats-officedocument.presentationml.slideLayout+xml"/>
  <Override PartName="/ppt/slideLayouts/slideLayout2288.xml" ContentType="application/vnd.openxmlformats-officedocument.presentationml.slideLayout+xml"/>
  <Override PartName="/ppt/slideLayouts/slideLayout2289.xml" ContentType="application/vnd.openxmlformats-officedocument.presentationml.slideLayout+xml"/>
  <Override PartName="/ppt/slideLayouts/slideLayout2290.xml" ContentType="application/vnd.openxmlformats-officedocument.presentationml.slideLayout+xml"/>
  <Override PartName="/ppt/slideLayouts/slideLayout2291.xml" ContentType="application/vnd.openxmlformats-officedocument.presentationml.slideLayout+xml"/>
  <Override PartName="/ppt/slideLayouts/slideLayout2292.xml" ContentType="application/vnd.openxmlformats-officedocument.presentationml.slideLayout+xml"/>
  <Override PartName="/ppt/theme/theme191.xml" ContentType="application/vnd.openxmlformats-officedocument.theme+xml"/>
  <Override PartName="/ppt/slideLayouts/slideLayout2293.xml" ContentType="application/vnd.openxmlformats-officedocument.presentationml.slideLayout+xml"/>
  <Override PartName="/ppt/slideLayouts/slideLayout2294.xml" ContentType="application/vnd.openxmlformats-officedocument.presentationml.slideLayout+xml"/>
  <Override PartName="/ppt/slideLayouts/slideLayout2295.xml" ContentType="application/vnd.openxmlformats-officedocument.presentationml.slideLayout+xml"/>
  <Override PartName="/ppt/slideLayouts/slideLayout2296.xml" ContentType="application/vnd.openxmlformats-officedocument.presentationml.slideLayout+xml"/>
  <Override PartName="/ppt/slideLayouts/slideLayout2297.xml" ContentType="application/vnd.openxmlformats-officedocument.presentationml.slideLayout+xml"/>
  <Override PartName="/ppt/slideLayouts/slideLayout2298.xml" ContentType="application/vnd.openxmlformats-officedocument.presentationml.slideLayout+xml"/>
  <Override PartName="/ppt/slideLayouts/slideLayout2299.xml" ContentType="application/vnd.openxmlformats-officedocument.presentationml.slideLayout+xml"/>
  <Override PartName="/ppt/slideLayouts/slideLayout2300.xml" ContentType="application/vnd.openxmlformats-officedocument.presentationml.slideLayout+xml"/>
  <Override PartName="/ppt/slideLayouts/slideLayout2301.xml" ContentType="application/vnd.openxmlformats-officedocument.presentationml.slideLayout+xml"/>
  <Override PartName="/ppt/slideLayouts/slideLayout2302.xml" ContentType="application/vnd.openxmlformats-officedocument.presentationml.slideLayout+xml"/>
  <Override PartName="/ppt/slideLayouts/slideLayout2303.xml" ContentType="application/vnd.openxmlformats-officedocument.presentationml.slideLayout+xml"/>
  <Override PartName="/ppt/slideLayouts/slideLayout2304.xml" ContentType="application/vnd.openxmlformats-officedocument.presentationml.slideLayout+xml"/>
  <Override PartName="/ppt/theme/theme192.xml" ContentType="application/vnd.openxmlformats-officedocument.theme+xml"/>
  <Override PartName="/ppt/slideLayouts/slideLayout2305.xml" ContentType="application/vnd.openxmlformats-officedocument.presentationml.slideLayout+xml"/>
  <Override PartName="/ppt/slideLayouts/slideLayout2306.xml" ContentType="application/vnd.openxmlformats-officedocument.presentationml.slideLayout+xml"/>
  <Override PartName="/ppt/slideLayouts/slideLayout2307.xml" ContentType="application/vnd.openxmlformats-officedocument.presentationml.slideLayout+xml"/>
  <Override PartName="/ppt/slideLayouts/slideLayout2308.xml" ContentType="application/vnd.openxmlformats-officedocument.presentationml.slideLayout+xml"/>
  <Override PartName="/ppt/slideLayouts/slideLayout2309.xml" ContentType="application/vnd.openxmlformats-officedocument.presentationml.slideLayout+xml"/>
  <Override PartName="/ppt/slideLayouts/slideLayout2310.xml" ContentType="application/vnd.openxmlformats-officedocument.presentationml.slideLayout+xml"/>
  <Override PartName="/ppt/slideLayouts/slideLayout2311.xml" ContentType="application/vnd.openxmlformats-officedocument.presentationml.slideLayout+xml"/>
  <Override PartName="/ppt/slideLayouts/slideLayout2312.xml" ContentType="application/vnd.openxmlformats-officedocument.presentationml.slideLayout+xml"/>
  <Override PartName="/ppt/slideLayouts/slideLayout2313.xml" ContentType="application/vnd.openxmlformats-officedocument.presentationml.slideLayout+xml"/>
  <Override PartName="/ppt/slideLayouts/slideLayout2314.xml" ContentType="application/vnd.openxmlformats-officedocument.presentationml.slideLayout+xml"/>
  <Override PartName="/ppt/slideLayouts/slideLayout2315.xml" ContentType="application/vnd.openxmlformats-officedocument.presentationml.slideLayout+xml"/>
  <Override PartName="/ppt/slideLayouts/slideLayout2316.xml" ContentType="application/vnd.openxmlformats-officedocument.presentationml.slideLayout+xml"/>
  <Override PartName="/ppt/theme/theme193.xml" ContentType="application/vnd.openxmlformats-officedocument.theme+xml"/>
  <Override PartName="/ppt/slideLayouts/slideLayout2317.xml" ContentType="application/vnd.openxmlformats-officedocument.presentationml.slideLayout+xml"/>
  <Override PartName="/ppt/slideLayouts/slideLayout2318.xml" ContentType="application/vnd.openxmlformats-officedocument.presentationml.slideLayout+xml"/>
  <Override PartName="/ppt/slideLayouts/slideLayout2319.xml" ContentType="application/vnd.openxmlformats-officedocument.presentationml.slideLayout+xml"/>
  <Override PartName="/ppt/slideLayouts/slideLayout2320.xml" ContentType="application/vnd.openxmlformats-officedocument.presentationml.slideLayout+xml"/>
  <Override PartName="/ppt/slideLayouts/slideLayout2321.xml" ContentType="application/vnd.openxmlformats-officedocument.presentationml.slideLayout+xml"/>
  <Override PartName="/ppt/slideLayouts/slideLayout2322.xml" ContentType="application/vnd.openxmlformats-officedocument.presentationml.slideLayout+xml"/>
  <Override PartName="/ppt/slideLayouts/slideLayout2323.xml" ContentType="application/vnd.openxmlformats-officedocument.presentationml.slideLayout+xml"/>
  <Override PartName="/ppt/slideLayouts/slideLayout2324.xml" ContentType="application/vnd.openxmlformats-officedocument.presentationml.slideLayout+xml"/>
  <Override PartName="/ppt/slideLayouts/slideLayout2325.xml" ContentType="application/vnd.openxmlformats-officedocument.presentationml.slideLayout+xml"/>
  <Override PartName="/ppt/slideLayouts/slideLayout2326.xml" ContentType="application/vnd.openxmlformats-officedocument.presentationml.slideLayout+xml"/>
  <Override PartName="/ppt/slideLayouts/slideLayout2327.xml" ContentType="application/vnd.openxmlformats-officedocument.presentationml.slideLayout+xml"/>
  <Override PartName="/ppt/slideLayouts/slideLayout2328.xml" ContentType="application/vnd.openxmlformats-officedocument.presentationml.slideLayout+xml"/>
  <Override PartName="/ppt/theme/theme194.xml" ContentType="application/vnd.openxmlformats-officedocument.theme+xml"/>
  <Override PartName="/ppt/slideLayouts/slideLayout2329.xml" ContentType="application/vnd.openxmlformats-officedocument.presentationml.slideLayout+xml"/>
  <Override PartName="/ppt/slideLayouts/slideLayout2330.xml" ContentType="application/vnd.openxmlformats-officedocument.presentationml.slideLayout+xml"/>
  <Override PartName="/ppt/slideLayouts/slideLayout2331.xml" ContentType="application/vnd.openxmlformats-officedocument.presentationml.slideLayout+xml"/>
  <Override PartName="/ppt/slideLayouts/slideLayout2332.xml" ContentType="application/vnd.openxmlformats-officedocument.presentationml.slideLayout+xml"/>
  <Override PartName="/ppt/slideLayouts/slideLayout2333.xml" ContentType="application/vnd.openxmlformats-officedocument.presentationml.slideLayout+xml"/>
  <Override PartName="/ppt/slideLayouts/slideLayout2334.xml" ContentType="application/vnd.openxmlformats-officedocument.presentationml.slideLayout+xml"/>
  <Override PartName="/ppt/slideLayouts/slideLayout2335.xml" ContentType="application/vnd.openxmlformats-officedocument.presentationml.slideLayout+xml"/>
  <Override PartName="/ppt/slideLayouts/slideLayout2336.xml" ContentType="application/vnd.openxmlformats-officedocument.presentationml.slideLayout+xml"/>
  <Override PartName="/ppt/slideLayouts/slideLayout2337.xml" ContentType="application/vnd.openxmlformats-officedocument.presentationml.slideLayout+xml"/>
  <Override PartName="/ppt/slideLayouts/slideLayout2338.xml" ContentType="application/vnd.openxmlformats-officedocument.presentationml.slideLayout+xml"/>
  <Override PartName="/ppt/slideLayouts/slideLayout2339.xml" ContentType="application/vnd.openxmlformats-officedocument.presentationml.slideLayout+xml"/>
  <Override PartName="/ppt/slideLayouts/slideLayout2340.xml" ContentType="application/vnd.openxmlformats-officedocument.presentationml.slideLayout+xml"/>
  <Override PartName="/ppt/theme/theme195.xml" ContentType="application/vnd.openxmlformats-officedocument.theme+xml"/>
  <Override PartName="/ppt/slideLayouts/slideLayout2341.xml" ContentType="application/vnd.openxmlformats-officedocument.presentationml.slideLayout+xml"/>
  <Override PartName="/ppt/slideLayouts/slideLayout2342.xml" ContentType="application/vnd.openxmlformats-officedocument.presentationml.slideLayout+xml"/>
  <Override PartName="/ppt/slideLayouts/slideLayout2343.xml" ContentType="application/vnd.openxmlformats-officedocument.presentationml.slideLayout+xml"/>
  <Override PartName="/ppt/slideLayouts/slideLayout2344.xml" ContentType="application/vnd.openxmlformats-officedocument.presentationml.slideLayout+xml"/>
  <Override PartName="/ppt/slideLayouts/slideLayout2345.xml" ContentType="application/vnd.openxmlformats-officedocument.presentationml.slideLayout+xml"/>
  <Override PartName="/ppt/slideLayouts/slideLayout2346.xml" ContentType="application/vnd.openxmlformats-officedocument.presentationml.slideLayout+xml"/>
  <Override PartName="/ppt/slideLayouts/slideLayout2347.xml" ContentType="application/vnd.openxmlformats-officedocument.presentationml.slideLayout+xml"/>
  <Override PartName="/ppt/slideLayouts/slideLayout2348.xml" ContentType="application/vnd.openxmlformats-officedocument.presentationml.slideLayout+xml"/>
  <Override PartName="/ppt/slideLayouts/slideLayout2349.xml" ContentType="application/vnd.openxmlformats-officedocument.presentationml.slideLayout+xml"/>
  <Override PartName="/ppt/slideLayouts/slideLayout2350.xml" ContentType="application/vnd.openxmlformats-officedocument.presentationml.slideLayout+xml"/>
  <Override PartName="/ppt/slideLayouts/slideLayout2351.xml" ContentType="application/vnd.openxmlformats-officedocument.presentationml.slideLayout+xml"/>
  <Override PartName="/ppt/slideLayouts/slideLayout2352.xml" ContentType="application/vnd.openxmlformats-officedocument.presentationml.slideLayout+xml"/>
  <Override PartName="/ppt/theme/theme196.xml" ContentType="application/vnd.openxmlformats-officedocument.theme+xml"/>
  <Override PartName="/ppt/slideLayouts/slideLayout2353.xml" ContentType="application/vnd.openxmlformats-officedocument.presentationml.slideLayout+xml"/>
  <Override PartName="/ppt/slideLayouts/slideLayout2354.xml" ContentType="application/vnd.openxmlformats-officedocument.presentationml.slideLayout+xml"/>
  <Override PartName="/ppt/slideLayouts/slideLayout2355.xml" ContentType="application/vnd.openxmlformats-officedocument.presentationml.slideLayout+xml"/>
  <Override PartName="/ppt/slideLayouts/slideLayout2356.xml" ContentType="application/vnd.openxmlformats-officedocument.presentationml.slideLayout+xml"/>
  <Override PartName="/ppt/slideLayouts/slideLayout2357.xml" ContentType="application/vnd.openxmlformats-officedocument.presentationml.slideLayout+xml"/>
  <Override PartName="/ppt/slideLayouts/slideLayout2358.xml" ContentType="application/vnd.openxmlformats-officedocument.presentationml.slideLayout+xml"/>
  <Override PartName="/ppt/slideLayouts/slideLayout2359.xml" ContentType="application/vnd.openxmlformats-officedocument.presentationml.slideLayout+xml"/>
  <Override PartName="/ppt/slideLayouts/slideLayout2360.xml" ContentType="application/vnd.openxmlformats-officedocument.presentationml.slideLayout+xml"/>
  <Override PartName="/ppt/slideLayouts/slideLayout2361.xml" ContentType="application/vnd.openxmlformats-officedocument.presentationml.slideLayout+xml"/>
  <Override PartName="/ppt/slideLayouts/slideLayout2362.xml" ContentType="application/vnd.openxmlformats-officedocument.presentationml.slideLayout+xml"/>
  <Override PartName="/ppt/slideLayouts/slideLayout2363.xml" ContentType="application/vnd.openxmlformats-officedocument.presentationml.slideLayout+xml"/>
  <Override PartName="/ppt/slideLayouts/slideLayout2364.xml" ContentType="application/vnd.openxmlformats-officedocument.presentationml.slideLayout+xml"/>
  <Override PartName="/ppt/theme/theme197.xml" ContentType="application/vnd.openxmlformats-officedocument.theme+xml"/>
  <Override PartName="/ppt/slideLayouts/slideLayout2365.xml" ContentType="application/vnd.openxmlformats-officedocument.presentationml.slideLayout+xml"/>
  <Override PartName="/ppt/slideLayouts/slideLayout2366.xml" ContentType="application/vnd.openxmlformats-officedocument.presentationml.slideLayout+xml"/>
  <Override PartName="/ppt/slideLayouts/slideLayout2367.xml" ContentType="application/vnd.openxmlformats-officedocument.presentationml.slideLayout+xml"/>
  <Override PartName="/ppt/slideLayouts/slideLayout2368.xml" ContentType="application/vnd.openxmlformats-officedocument.presentationml.slideLayout+xml"/>
  <Override PartName="/ppt/slideLayouts/slideLayout2369.xml" ContentType="application/vnd.openxmlformats-officedocument.presentationml.slideLayout+xml"/>
  <Override PartName="/ppt/slideLayouts/slideLayout2370.xml" ContentType="application/vnd.openxmlformats-officedocument.presentationml.slideLayout+xml"/>
  <Override PartName="/ppt/slideLayouts/slideLayout2371.xml" ContentType="application/vnd.openxmlformats-officedocument.presentationml.slideLayout+xml"/>
  <Override PartName="/ppt/slideLayouts/slideLayout2372.xml" ContentType="application/vnd.openxmlformats-officedocument.presentationml.slideLayout+xml"/>
  <Override PartName="/ppt/slideLayouts/slideLayout2373.xml" ContentType="application/vnd.openxmlformats-officedocument.presentationml.slideLayout+xml"/>
  <Override PartName="/ppt/slideLayouts/slideLayout2374.xml" ContentType="application/vnd.openxmlformats-officedocument.presentationml.slideLayout+xml"/>
  <Override PartName="/ppt/slideLayouts/slideLayout2375.xml" ContentType="application/vnd.openxmlformats-officedocument.presentationml.slideLayout+xml"/>
  <Override PartName="/ppt/slideLayouts/slideLayout2376.xml" ContentType="application/vnd.openxmlformats-officedocument.presentationml.slideLayout+xml"/>
  <Override PartName="/ppt/theme/theme198.xml" ContentType="application/vnd.openxmlformats-officedocument.theme+xml"/>
  <Override PartName="/ppt/slideLayouts/slideLayout2377.xml" ContentType="application/vnd.openxmlformats-officedocument.presentationml.slideLayout+xml"/>
  <Override PartName="/ppt/slideLayouts/slideLayout2378.xml" ContentType="application/vnd.openxmlformats-officedocument.presentationml.slideLayout+xml"/>
  <Override PartName="/ppt/slideLayouts/slideLayout2379.xml" ContentType="application/vnd.openxmlformats-officedocument.presentationml.slideLayout+xml"/>
  <Override PartName="/ppt/slideLayouts/slideLayout2380.xml" ContentType="application/vnd.openxmlformats-officedocument.presentationml.slideLayout+xml"/>
  <Override PartName="/ppt/slideLayouts/slideLayout2381.xml" ContentType="application/vnd.openxmlformats-officedocument.presentationml.slideLayout+xml"/>
  <Override PartName="/ppt/slideLayouts/slideLayout2382.xml" ContentType="application/vnd.openxmlformats-officedocument.presentationml.slideLayout+xml"/>
  <Override PartName="/ppt/slideLayouts/slideLayout2383.xml" ContentType="application/vnd.openxmlformats-officedocument.presentationml.slideLayout+xml"/>
  <Override PartName="/ppt/slideLayouts/slideLayout2384.xml" ContentType="application/vnd.openxmlformats-officedocument.presentationml.slideLayout+xml"/>
  <Override PartName="/ppt/slideLayouts/slideLayout2385.xml" ContentType="application/vnd.openxmlformats-officedocument.presentationml.slideLayout+xml"/>
  <Override PartName="/ppt/slideLayouts/slideLayout2386.xml" ContentType="application/vnd.openxmlformats-officedocument.presentationml.slideLayout+xml"/>
  <Override PartName="/ppt/slideLayouts/slideLayout2387.xml" ContentType="application/vnd.openxmlformats-officedocument.presentationml.slideLayout+xml"/>
  <Override PartName="/ppt/slideLayouts/slideLayout2388.xml" ContentType="application/vnd.openxmlformats-officedocument.presentationml.slideLayout+xml"/>
  <Override PartName="/ppt/theme/theme199.xml" ContentType="application/vnd.openxmlformats-officedocument.theme+xml"/>
  <Override PartName="/ppt/slideLayouts/slideLayout2389.xml" ContentType="application/vnd.openxmlformats-officedocument.presentationml.slideLayout+xml"/>
  <Override PartName="/ppt/slideLayouts/slideLayout2390.xml" ContentType="application/vnd.openxmlformats-officedocument.presentationml.slideLayout+xml"/>
  <Override PartName="/ppt/slideLayouts/slideLayout2391.xml" ContentType="application/vnd.openxmlformats-officedocument.presentationml.slideLayout+xml"/>
  <Override PartName="/ppt/slideLayouts/slideLayout2392.xml" ContentType="application/vnd.openxmlformats-officedocument.presentationml.slideLayout+xml"/>
  <Override PartName="/ppt/slideLayouts/slideLayout2393.xml" ContentType="application/vnd.openxmlformats-officedocument.presentationml.slideLayout+xml"/>
  <Override PartName="/ppt/slideLayouts/slideLayout2394.xml" ContentType="application/vnd.openxmlformats-officedocument.presentationml.slideLayout+xml"/>
  <Override PartName="/ppt/slideLayouts/slideLayout2395.xml" ContentType="application/vnd.openxmlformats-officedocument.presentationml.slideLayout+xml"/>
  <Override PartName="/ppt/slideLayouts/slideLayout2396.xml" ContentType="application/vnd.openxmlformats-officedocument.presentationml.slideLayout+xml"/>
  <Override PartName="/ppt/slideLayouts/slideLayout2397.xml" ContentType="application/vnd.openxmlformats-officedocument.presentationml.slideLayout+xml"/>
  <Override PartName="/ppt/slideLayouts/slideLayout2398.xml" ContentType="application/vnd.openxmlformats-officedocument.presentationml.slideLayout+xml"/>
  <Override PartName="/ppt/slideLayouts/slideLayout2399.xml" ContentType="application/vnd.openxmlformats-officedocument.presentationml.slideLayout+xml"/>
  <Override PartName="/ppt/slideLayouts/slideLayout2400.xml" ContentType="application/vnd.openxmlformats-officedocument.presentationml.slideLayout+xml"/>
  <Override PartName="/ppt/theme/theme200.xml" ContentType="application/vnd.openxmlformats-officedocument.theme+xml"/>
  <Override PartName="/ppt/slideLayouts/slideLayout2401.xml" ContentType="application/vnd.openxmlformats-officedocument.presentationml.slideLayout+xml"/>
  <Override PartName="/ppt/slideLayouts/slideLayout2402.xml" ContentType="application/vnd.openxmlformats-officedocument.presentationml.slideLayout+xml"/>
  <Override PartName="/ppt/slideLayouts/slideLayout2403.xml" ContentType="application/vnd.openxmlformats-officedocument.presentationml.slideLayout+xml"/>
  <Override PartName="/ppt/slideLayouts/slideLayout2404.xml" ContentType="application/vnd.openxmlformats-officedocument.presentationml.slideLayout+xml"/>
  <Override PartName="/ppt/slideLayouts/slideLayout2405.xml" ContentType="application/vnd.openxmlformats-officedocument.presentationml.slideLayout+xml"/>
  <Override PartName="/ppt/slideLayouts/slideLayout2406.xml" ContentType="application/vnd.openxmlformats-officedocument.presentationml.slideLayout+xml"/>
  <Override PartName="/ppt/slideLayouts/slideLayout2407.xml" ContentType="application/vnd.openxmlformats-officedocument.presentationml.slideLayout+xml"/>
  <Override PartName="/ppt/slideLayouts/slideLayout2408.xml" ContentType="application/vnd.openxmlformats-officedocument.presentationml.slideLayout+xml"/>
  <Override PartName="/ppt/slideLayouts/slideLayout2409.xml" ContentType="application/vnd.openxmlformats-officedocument.presentationml.slideLayout+xml"/>
  <Override PartName="/ppt/slideLayouts/slideLayout2410.xml" ContentType="application/vnd.openxmlformats-officedocument.presentationml.slideLayout+xml"/>
  <Override PartName="/ppt/slideLayouts/slideLayout2411.xml" ContentType="application/vnd.openxmlformats-officedocument.presentationml.slideLayout+xml"/>
  <Override PartName="/ppt/slideLayouts/slideLayout2412.xml" ContentType="application/vnd.openxmlformats-officedocument.presentationml.slideLayout+xml"/>
  <Override PartName="/ppt/theme/theme201.xml" ContentType="application/vnd.openxmlformats-officedocument.theme+xml"/>
  <Override PartName="/ppt/slideLayouts/slideLayout2413.xml" ContentType="application/vnd.openxmlformats-officedocument.presentationml.slideLayout+xml"/>
  <Override PartName="/ppt/slideLayouts/slideLayout2414.xml" ContentType="application/vnd.openxmlformats-officedocument.presentationml.slideLayout+xml"/>
  <Override PartName="/ppt/slideLayouts/slideLayout2415.xml" ContentType="application/vnd.openxmlformats-officedocument.presentationml.slideLayout+xml"/>
  <Override PartName="/ppt/slideLayouts/slideLayout2416.xml" ContentType="application/vnd.openxmlformats-officedocument.presentationml.slideLayout+xml"/>
  <Override PartName="/ppt/slideLayouts/slideLayout2417.xml" ContentType="application/vnd.openxmlformats-officedocument.presentationml.slideLayout+xml"/>
  <Override PartName="/ppt/slideLayouts/slideLayout2418.xml" ContentType="application/vnd.openxmlformats-officedocument.presentationml.slideLayout+xml"/>
  <Override PartName="/ppt/slideLayouts/slideLayout2419.xml" ContentType="application/vnd.openxmlformats-officedocument.presentationml.slideLayout+xml"/>
  <Override PartName="/ppt/slideLayouts/slideLayout2420.xml" ContentType="application/vnd.openxmlformats-officedocument.presentationml.slideLayout+xml"/>
  <Override PartName="/ppt/slideLayouts/slideLayout2421.xml" ContentType="application/vnd.openxmlformats-officedocument.presentationml.slideLayout+xml"/>
  <Override PartName="/ppt/slideLayouts/slideLayout2422.xml" ContentType="application/vnd.openxmlformats-officedocument.presentationml.slideLayout+xml"/>
  <Override PartName="/ppt/slideLayouts/slideLayout2423.xml" ContentType="application/vnd.openxmlformats-officedocument.presentationml.slideLayout+xml"/>
  <Override PartName="/ppt/slideLayouts/slideLayout2424.xml" ContentType="application/vnd.openxmlformats-officedocument.presentationml.slideLayout+xml"/>
  <Override PartName="/ppt/theme/theme202.xml" ContentType="application/vnd.openxmlformats-officedocument.theme+xml"/>
  <Override PartName="/ppt/slideLayouts/slideLayout2425.xml" ContentType="application/vnd.openxmlformats-officedocument.presentationml.slideLayout+xml"/>
  <Override PartName="/ppt/slideLayouts/slideLayout2426.xml" ContentType="application/vnd.openxmlformats-officedocument.presentationml.slideLayout+xml"/>
  <Override PartName="/ppt/slideLayouts/slideLayout2427.xml" ContentType="application/vnd.openxmlformats-officedocument.presentationml.slideLayout+xml"/>
  <Override PartName="/ppt/slideLayouts/slideLayout2428.xml" ContentType="application/vnd.openxmlformats-officedocument.presentationml.slideLayout+xml"/>
  <Override PartName="/ppt/slideLayouts/slideLayout2429.xml" ContentType="application/vnd.openxmlformats-officedocument.presentationml.slideLayout+xml"/>
  <Override PartName="/ppt/slideLayouts/slideLayout2430.xml" ContentType="application/vnd.openxmlformats-officedocument.presentationml.slideLayout+xml"/>
  <Override PartName="/ppt/slideLayouts/slideLayout2431.xml" ContentType="application/vnd.openxmlformats-officedocument.presentationml.slideLayout+xml"/>
  <Override PartName="/ppt/slideLayouts/slideLayout2432.xml" ContentType="application/vnd.openxmlformats-officedocument.presentationml.slideLayout+xml"/>
  <Override PartName="/ppt/slideLayouts/slideLayout2433.xml" ContentType="application/vnd.openxmlformats-officedocument.presentationml.slideLayout+xml"/>
  <Override PartName="/ppt/slideLayouts/slideLayout2434.xml" ContentType="application/vnd.openxmlformats-officedocument.presentationml.slideLayout+xml"/>
  <Override PartName="/ppt/slideLayouts/slideLayout2435.xml" ContentType="application/vnd.openxmlformats-officedocument.presentationml.slideLayout+xml"/>
  <Override PartName="/ppt/slideLayouts/slideLayout2436.xml" ContentType="application/vnd.openxmlformats-officedocument.presentationml.slideLayout+xml"/>
  <Override PartName="/ppt/theme/theme203.xml" ContentType="application/vnd.openxmlformats-officedocument.theme+xml"/>
  <Override PartName="/ppt/slideLayouts/slideLayout2437.xml" ContentType="application/vnd.openxmlformats-officedocument.presentationml.slideLayout+xml"/>
  <Override PartName="/ppt/slideLayouts/slideLayout2438.xml" ContentType="application/vnd.openxmlformats-officedocument.presentationml.slideLayout+xml"/>
  <Override PartName="/ppt/slideLayouts/slideLayout2439.xml" ContentType="application/vnd.openxmlformats-officedocument.presentationml.slideLayout+xml"/>
  <Override PartName="/ppt/slideLayouts/slideLayout2440.xml" ContentType="application/vnd.openxmlformats-officedocument.presentationml.slideLayout+xml"/>
  <Override PartName="/ppt/slideLayouts/slideLayout2441.xml" ContentType="application/vnd.openxmlformats-officedocument.presentationml.slideLayout+xml"/>
  <Override PartName="/ppt/slideLayouts/slideLayout2442.xml" ContentType="application/vnd.openxmlformats-officedocument.presentationml.slideLayout+xml"/>
  <Override PartName="/ppt/slideLayouts/slideLayout2443.xml" ContentType="application/vnd.openxmlformats-officedocument.presentationml.slideLayout+xml"/>
  <Override PartName="/ppt/slideLayouts/slideLayout2444.xml" ContentType="application/vnd.openxmlformats-officedocument.presentationml.slideLayout+xml"/>
  <Override PartName="/ppt/slideLayouts/slideLayout2445.xml" ContentType="application/vnd.openxmlformats-officedocument.presentationml.slideLayout+xml"/>
  <Override PartName="/ppt/slideLayouts/slideLayout2446.xml" ContentType="application/vnd.openxmlformats-officedocument.presentationml.slideLayout+xml"/>
  <Override PartName="/ppt/slideLayouts/slideLayout2447.xml" ContentType="application/vnd.openxmlformats-officedocument.presentationml.slideLayout+xml"/>
  <Override PartName="/ppt/slideLayouts/slideLayout2448.xml" ContentType="application/vnd.openxmlformats-officedocument.presentationml.slideLayout+xml"/>
  <Override PartName="/ppt/theme/theme204.xml" ContentType="application/vnd.openxmlformats-officedocument.theme+xml"/>
  <Override PartName="/ppt/slideLayouts/slideLayout2449.xml" ContentType="application/vnd.openxmlformats-officedocument.presentationml.slideLayout+xml"/>
  <Override PartName="/ppt/slideLayouts/slideLayout2450.xml" ContentType="application/vnd.openxmlformats-officedocument.presentationml.slideLayout+xml"/>
  <Override PartName="/ppt/slideLayouts/slideLayout2451.xml" ContentType="application/vnd.openxmlformats-officedocument.presentationml.slideLayout+xml"/>
  <Override PartName="/ppt/slideLayouts/slideLayout2452.xml" ContentType="application/vnd.openxmlformats-officedocument.presentationml.slideLayout+xml"/>
  <Override PartName="/ppt/slideLayouts/slideLayout2453.xml" ContentType="application/vnd.openxmlformats-officedocument.presentationml.slideLayout+xml"/>
  <Override PartName="/ppt/slideLayouts/slideLayout2454.xml" ContentType="application/vnd.openxmlformats-officedocument.presentationml.slideLayout+xml"/>
  <Override PartName="/ppt/slideLayouts/slideLayout2455.xml" ContentType="application/vnd.openxmlformats-officedocument.presentationml.slideLayout+xml"/>
  <Override PartName="/ppt/slideLayouts/slideLayout2456.xml" ContentType="application/vnd.openxmlformats-officedocument.presentationml.slideLayout+xml"/>
  <Override PartName="/ppt/slideLayouts/slideLayout2457.xml" ContentType="application/vnd.openxmlformats-officedocument.presentationml.slideLayout+xml"/>
  <Override PartName="/ppt/slideLayouts/slideLayout2458.xml" ContentType="application/vnd.openxmlformats-officedocument.presentationml.slideLayout+xml"/>
  <Override PartName="/ppt/slideLayouts/slideLayout2459.xml" ContentType="application/vnd.openxmlformats-officedocument.presentationml.slideLayout+xml"/>
  <Override PartName="/ppt/slideLayouts/slideLayout2460.xml" ContentType="application/vnd.openxmlformats-officedocument.presentationml.slideLayout+xml"/>
  <Override PartName="/ppt/theme/theme205.xml" ContentType="application/vnd.openxmlformats-officedocument.theme+xml"/>
  <Override PartName="/ppt/slideLayouts/slideLayout2461.xml" ContentType="application/vnd.openxmlformats-officedocument.presentationml.slideLayout+xml"/>
  <Override PartName="/ppt/slideLayouts/slideLayout2462.xml" ContentType="application/vnd.openxmlformats-officedocument.presentationml.slideLayout+xml"/>
  <Override PartName="/ppt/slideLayouts/slideLayout2463.xml" ContentType="application/vnd.openxmlformats-officedocument.presentationml.slideLayout+xml"/>
  <Override PartName="/ppt/slideLayouts/slideLayout2464.xml" ContentType="application/vnd.openxmlformats-officedocument.presentationml.slideLayout+xml"/>
  <Override PartName="/ppt/slideLayouts/slideLayout2465.xml" ContentType="application/vnd.openxmlformats-officedocument.presentationml.slideLayout+xml"/>
  <Override PartName="/ppt/slideLayouts/slideLayout2466.xml" ContentType="application/vnd.openxmlformats-officedocument.presentationml.slideLayout+xml"/>
  <Override PartName="/ppt/slideLayouts/slideLayout2467.xml" ContentType="application/vnd.openxmlformats-officedocument.presentationml.slideLayout+xml"/>
  <Override PartName="/ppt/slideLayouts/slideLayout2468.xml" ContentType="application/vnd.openxmlformats-officedocument.presentationml.slideLayout+xml"/>
  <Override PartName="/ppt/slideLayouts/slideLayout2469.xml" ContentType="application/vnd.openxmlformats-officedocument.presentationml.slideLayout+xml"/>
  <Override PartName="/ppt/slideLayouts/slideLayout2470.xml" ContentType="application/vnd.openxmlformats-officedocument.presentationml.slideLayout+xml"/>
  <Override PartName="/ppt/slideLayouts/slideLayout2471.xml" ContentType="application/vnd.openxmlformats-officedocument.presentationml.slideLayout+xml"/>
  <Override PartName="/ppt/slideLayouts/slideLayout2472.xml" ContentType="application/vnd.openxmlformats-officedocument.presentationml.slideLayout+xml"/>
  <Override PartName="/ppt/theme/theme206.xml" ContentType="application/vnd.openxmlformats-officedocument.theme+xml"/>
  <Override PartName="/ppt/slideLayouts/slideLayout2473.xml" ContentType="application/vnd.openxmlformats-officedocument.presentationml.slideLayout+xml"/>
  <Override PartName="/ppt/slideLayouts/slideLayout2474.xml" ContentType="application/vnd.openxmlformats-officedocument.presentationml.slideLayout+xml"/>
  <Override PartName="/ppt/slideLayouts/slideLayout2475.xml" ContentType="application/vnd.openxmlformats-officedocument.presentationml.slideLayout+xml"/>
  <Override PartName="/ppt/slideLayouts/slideLayout2476.xml" ContentType="application/vnd.openxmlformats-officedocument.presentationml.slideLayout+xml"/>
  <Override PartName="/ppt/slideLayouts/slideLayout2477.xml" ContentType="application/vnd.openxmlformats-officedocument.presentationml.slideLayout+xml"/>
  <Override PartName="/ppt/slideLayouts/slideLayout2478.xml" ContentType="application/vnd.openxmlformats-officedocument.presentationml.slideLayout+xml"/>
  <Override PartName="/ppt/slideLayouts/slideLayout2479.xml" ContentType="application/vnd.openxmlformats-officedocument.presentationml.slideLayout+xml"/>
  <Override PartName="/ppt/slideLayouts/slideLayout2480.xml" ContentType="application/vnd.openxmlformats-officedocument.presentationml.slideLayout+xml"/>
  <Override PartName="/ppt/slideLayouts/slideLayout2481.xml" ContentType="application/vnd.openxmlformats-officedocument.presentationml.slideLayout+xml"/>
  <Override PartName="/ppt/slideLayouts/slideLayout2482.xml" ContentType="application/vnd.openxmlformats-officedocument.presentationml.slideLayout+xml"/>
  <Override PartName="/ppt/slideLayouts/slideLayout2483.xml" ContentType="application/vnd.openxmlformats-officedocument.presentationml.slideLayout+xml"/>
  <Override PartName="/ppt/slideLayouts/slideLayout2484.xml" ContentType="application/vnd.openxmlformats-officedocument.presentationml.slideLayout+xml"/>
  <Override PartName="/ppt/theme/theme207.xml" ContentType="application/vnd.openxmlformats-officedocument.theme+xml"/>
  <Override PartName="/ppt/slideLayouts/slideLayout2485.xml" ContentType="application/vnd.openxmlformats-officedocument.presentationml.slideLayout+xml"/>
  <Override PartName="/ppt/slideLayouts/slideLayout2486.xml" ContentType="application/vnd.openxmlformats-officedocument.presentationml.slideLayout+xml"/>
  <Override PartName="/ppt/slideLayouts/slideLayout2487.xml" ContentType="application/vnd.openxmlformats-officedocument.presentationml.slideLayout+xml"/>
  <Override PartName="/ppt/slideLayouts/slideLayout2488.xml" ContentType="application/vnd.openxmlformats-officedocument.presentationml.slideLayout+xml"/>
  <Override PartName="/ppt/slideLayouts/slideLayout2489.xml" ContentType="application/vnd.openxmlformats-officedocument.presentationml.slideLayout+xml"/>
  <Override PartName="/ppt/slideLayouts/slideLayout2490.xml" ContentType="application/vnd.openxmlformats-officedocument.presentationml.slideLayout+xml"/>
  <Override PartName="/ppt/slideLayouts/slideLayout2491.xml" ContentType="application/vnd.openxmlformats-officedocument.presentationml.slideLayout+xml"/>
  <Override PartName="/ppt/slideLayouts/slideLayout2492.xml" ContentType="application/vnd.openxmlformats-officedocument.presentationml.slideLayout+xml"/>
  <Override PartName="/ppt/slideLayouts/slideLayout2493.xml" ContentType="application/vnd.openxmlformats-officedocument.presentationml.slideLayout+xml"/>
  <Override PartName="/ppt/slideLayouts/slideLayout2494.xml" ContentType="application/vnd.openxmlformats-officedocument.presentationml.slideLayout+xml"/>
  <Override PartName="/ppt/slideLayouts/slideLayout2495.xml" ContentType="application/vnd.openxmlformats-officedocument.presentationml.slideLayout+xml"/>
  <Override PartName="/ppt/slideLayouts/slideLayout2496.xml" ContentType="application/vnd.openxmlformats-officedocument.presentationml.slideLayout+xml"/>
  <Override PartName="/ppt/theme/theme208.xml" ContentType="application/vnd.openxmlformats-officedocument.theme+xml"/>
  <Override PartName="/ppt/slideLayouts/slideLayout2497.xml" ContentType="application/vnd.openxmlformats-officedocument.presentationml.slideLayout+xml"/>
  <Override PartName="/ppt/slideLayouts/slideLayout2498.xml" ContentType="application/vnd.openxmlformats-officedocument.presentationml.slideLayout+xml"/>
  <Override PartName="/ppt/slideLayouts/slideLayout2499.xml" ContentType="application/vnd.openxmlformats-officedocument.presentationml.slideLayout+xml"/>
  <Override PartName="/ppt/slideLayouts/slideLayout2500.xml" ContentType="application/vnd.openxmlformats-officedocument.presentationml.slideLayout+xml"/>
  <Override PartName="/ppt/slideLayouts/slideLayout2501.xml" ContentType="application/vnd.openxmlformats-officedocument.presentationml.slideLayout+xml"/>
  <Override PartName="/ppt/slideLayouts/slideLayout2502.xml" ContentType="application/vnd.openxmlformats-officedocument.presentationml.slideLayout+xml"/>
  <Override PartName="/ppt/slideLayouts/slideLayout2503.xml" ContentType="application/vnd.openxmlformats-officedocument.presentationml.slideLayout+xml"/>
  <Override PartName="/ppt/slideLayouts/slideLayout2504.xml" ContentType="application/vnd.openxmlformats-officedocument.presentationml.slideLayout+xml"/>
  <Override PartName="/ppt/slideLayouts/slideLayout2505.xml" ContentType="application/vnd.openxmlformats-officedocument.presentationml.slideLayout+xml"/>
  <Override PartName="/ppt/slideLayouts/slideLayout2506.xml" ContentType="application/vnd.openxmlformats-officedocument.presentationml.slideLayout+xml"/>
  <Override PartName="/ppt/slideLayouts/slideLayout2507.xml" ContentType="application/vnd.openxmlformats-officedocument.presentationml.slideLayout+xml"/>
  <Override PartName="/ppt/slideLayouts/slideLayout2508.xml" ContentType="application/vnd.openxmlformats-officedocument.presentationml.slideLayout+xml"/>
  <Override PartName="/ppt/theme/theme209.xml" ContentType="application/vnd.openxmlformats-officedocument.theme+xml"/>
  <Override PartName="/ppt/slideLayouts/slideLayout2509.xml" ContentType="application/vnd.openxmlformats-officedocument.presentationml.slideLayout+xml"/>
  <Override PartName="/ppt/slideLayouts/slideLayout2510.xml" ContentType="application/vnd.openxmlformats-officedocument.presentationml.slideLayout+xml"/>
  <Override PartName="/ppt/slideLayouts/slideLayout2511.xml" ContentType="application/vnd.openxmlformats-officedocument.presentationml.slideLayout+xml"/>
  <Override PartName="/ppt/slideLayouts/slideLayout2512.xml" ContentType="application/vnd.openxmlformats-officedocument.presentationml.slideLayout+xml"/>
  <Override PartName="/ppt/slideLayouts/slideLayout2513.xml" ContentType="application/vnd.openxmlformats-officedocument.presentationml.slideLayout+xml"/>
  <Override PartName="/ppt/slideLayouts/slideLayout2514.xml" ContentType="application/vnd.openxmlformats-officedocument.presentationml.slideLayout+xml"/>
  <Override PartName="/ppt/slideLayouts/slideLayout2515.xml" ContentType="application/vnd.openxmlformats-officedocument.presentationml.slideLayout+xml"/>
  <Override PartName="/ppt/slideLayouts/slideLayout2516.xml" ContentType="application/vnd.openxmlformats-officedocument.presentationml.slideLayout+xml"/>
  <Override PartName="/ppt/slideLayouts/slideLayout2517.xml" ContentType="application/vnd.openxmlformats-officedocument.presentationml.slideLayout+xml"/>
  <Override PartName="/ppt/slideLayouts/slideLayout2518.xml" ContentType="application/vnd.openxmlformats-officedocument.presentationml.slideLayout+xml"/>
  <Override PartName="/ppt/slideLayouts/slideLayout2519.xml" ContentType="application/vnd.openxmlformats-officedocument.presentationml.slideLayout+xml"/>
  <Override PartName="/ppt/slideLayouts/slideLayout2520.xml" ContentType="application/vnd.openxmlformats-officedocument.presentationml.slideLayout+xml"/>
  <Override PartName="/ppt/theme/theme210.xml" ContentType="application/vnd.openxmlformats-officedocument.theme+xml"/>
  <Override PartName="/ppt/slideLayouts/slideLayout2521.xml" ContentType="application/vnd.openxmlformats-officedocument.presentationml.slideLayout+xml"/>
  <Override PartName="/ppt/slideLayouts/slideLayout2522.xml" ContentType="application/vnd.openxmlformats-officedocument.presentationml.slideLayout+xml"/>
  <Override PartName="/ppt/slideLayouts/slideLayout2523.xml" ContentType="application/vnd.openxmlformats-officedocument.presentationml.slideLayout+xml"/>
  <Override PartName="/ppt/slideLayouts/slideLayout2524.xml" ContentType="application/vnd.openxmlformats-officedocument.presentationml.slideLayout+xml"/>
  <Override PartName="/ppt/slideLayouts/slideLayout2525.xml" ContentType="application/vnd.openxmlformats-officedocument.presentationml.slideLayout+xml"/>
  <Override PartName="/ppt/slideLayouts/slideLayout2526.xml" ContentType="application/vnd.openxmlformats-officedocument.presentationml.slideLayout+xml"/>
  <Override PartName="/ppt/slideLayouts/slideLayout2527.xml" ContentType="application/vnd.openxmlformats-officedocument.presentationml.slideLayout+xml"/>
  <Override PartName="/ppt/slideLayouts/slideLayout2528.xml" ContentType="application/vnd.openxmlformats-officedocument.presentationml.slideLayout+xml"/>
  <Override PartName="/ppt/slideLayouts/slideLayout2529.xml" ContentType="application/vnd.openxmlformats-officedocument.presentationml.slideLayout+xml"/>
  <Override PartName="/ppt/slideLayouts/slideLayout2530.xml" ContentType="application/vnd.openxmlformats-officedocument.presentationml.slideLayout+xml"/>
  <Override PartName="/ppt/slideLayouts/slideLayout2531.xml" ContentType="application/vnd.openxmlformats-officedocument.presentationml.slideLayout+xml"/>
  <Override PartName="/ppt/slideLayouts/slideLayout2532.xml" ContentType="application/vnd.openxmlformats-officedocument.presentationml.slideLayout+xml"/>
  <Override PartName="/ppt/theme/theme211.xml" ContentType="application/vnd.openxmlformats-officedocument.theme+xml"/>
  <Override PartName="/ppt/slideLayouts/slideLayout2533.xml" ContentType="application/vnd.openxmlformats-officedocument.presentationml.slideLayout+xml"/>
  <Override PartName="/ppt/slideLayouts/slideLayout2534.xml" ContentType="application/vnd.openxmlformats-officedocument.presentationml.slideLayout+xml"/>
  <Override PartName="/ppt/slideLayouts/slideLayout2535.xml" ContentType="application/vnd.openxmlformats-officedocument.presentationml.slideLayout+xml"/>
  <Override PartName="/ppt/slideLayouts/slideLayout2536.xml" ContentType="application/vnd.openxmlformats-officedocument.presentationml.slideLayout+xml"/>
  <Override PartName="/ppt/slideLayouts/slideLayout2537.xml" ContentType="application/vnd.openxmlformats-officedocument.presentationml.slideLayout+xml"/>
  <Override PartName="/ppt/slideLayouts/slideLayout2538.xml" ContentType="application/vnd.openxmlformats-officedocument.presentationml.slideLayout+xml"/>
  <Override PartName="/ppt/slideLayouts/slideLayout2539.xml" ContentType="application/vnd.openxmlformats-officedocument.presentationml.slideLayout+xml"/>
  <Override PartName="/ppt/slideLayouts/slideLayout2540.xml" ContentType="application/vnd.openxmlformats-officedocument.presentationml.slideLayout+xml"/>
  <Override PartName="/ppt/slideLayouts/slideLayout2541.xml" ContentType="application/vnd.openxmlformats-officedocument.presentationml.slideLayout+xml"/>
  <Override PartName="/ppt/slideLayouts/slideLayout2542.xml" ContentType="application/vnd.openxmlformats-officedocument.presentationml.slideLayout+xml"/>
  <Override PartName="/ppt/slideLayouts/slideLayout2543.xml" ContentType="application/vnd.openxmlformats-officedocument.presentationml.slideLayout+xml"/>
  <Override PartName="/ppt/slideLayouts/slideLayout2544.xml" ContentType="application/vnd.openxmlformats-officedocument.presentationml.slideLayout+xml"/>
  <Override PartName="/ppt/theme/theme212.xml" ContentType="application/vnd.openxmlformats-officedocument.theme+xml"/>
  <Override PartName="/ppt/slideLayouts/slideLayout2545.xml" ContentType="application/vnd.openxmlformats-officedocument.presentationml.slideLayout+xml"/>
  <Override PartName="/ppt/slideLayouts/slideLayout2546.xml" ContentType="application/vnd.openxmlformats-officedocument.presentationml.slideLayout+xml"/>
  <Override PartName="/ppt/slideLayouts/slideLayout2547.xml" ContentType="application/vnd.openxmlformats-officedocument.presentationml.slideLayout+xml"/>
  <Override PartName="/ppt/slideLayouts/slideLayout2548.xml" ContentType="application/vnd.openxmlformats-officedocument.presentationml.slideLayout+xml"/>
  <Override PartName="/ppt/slideLayouts/slideLayout2549.xml" ContentType="application/vnd.openxmlformats-officedocument.presentationml.slideLayout+xml"/>
  <Override PartName="/ppt/slideLayouts/slideLayout2550.xml" ContentType="application/vnd.openxmlformats-officedocument.presentationml.slideLayout+xml"/>
  <Override PartName="/ppt/slideLayouts/slideLayout2551.xml" ContentType="application/vnd.openxmlformats-officedocument.presentationml.slideLayout+xml"/>
  <Override PartName="/ppt/slideLayouts/slideLayout2552.xml" ContentType="application/vnd.openxmlformats-officedocument.presentationml.slideLayout+xml"/>
  <Override PartName="/ppt/slideLayouts/slideLayout2553.xml" ContentType="application/vnd.openxmlformats-officedocument.presentationml.slideLayout+xml"/>
  <Override PartName="/ppt/slideLayouts/slideLayout2554.xml" ContentType="application/vnd.openxmlformats-officedocument.presentationml.slideLayout+xml"/>
  <Override PartName="/ppt/slideLayouts/slideLayout2555.xml" ContentType="application/vnd.openxmlformats-officedocument.presentationml.slideLayout+xml"/>
  <Override PartName="/ppt/slideLayouts/slideLayout2556.xml" ContentType="application/vnd.openxmlformats-officedocument.presentationml.slideLayout+xml"/>
  <Override PartName="/ppt/theme/theme213.xml" ContentType="application/vnd.openxmlformats-officedocument.theme+xml"/>
  <Override PartName="/ppt/slideLayouts/slideLayout2557.xml" ContentType="application/vnd.openxmlformats-officedocument.presentationml.slideLayout+xml"/>
  <Override PartName="/ppt/slideLayouts/slideLayout2558.xml" ContentType="application/vnd.openxmlformats-officedocument.presentationml.slideLayout+xml"/>
  <Override PartName="/ppt/slideLayouts/slideLayout2559.xml" ContentType="application/vnd.openxmlformats-officedocument.presentationml.slideLayout+xml"/>
  <Override PartName="/ppt/slideLayouts/slideLayout2560.xml" ContentType="application/vnd.openxmlformats-officedocument.presentationml.slideLayout+xml"/>
  <Override PartName="/ppt/slideLayouts/slideLayout2561.xml" ContentType="application/vnd.openxmlformats-officedocument.presentationml.slideLayout+xml"/>
  <Override PartName="/ppt/slideLayouts/slideLayout2562.xml" ContentType="application/vnd.openxmlformats-officedocument.presentationml.slideLayout+xml"/>
  <Override PartName="/ppt/slideLayouts/slideLayout2563.xml" ContentType="application/vnd.openxmlformats-officedocument.presentationml.slideLayout+xml"/>
  <Override PartName="/ppt/slideLayouts/slideLayout2564.xml" ContentType="application/vnd.openxmlformats-officedocument.presentationml.slideLayout+xml"/>
  <Override PartName="/ppt/slideLayouts/slideLayout2565.xml" ContentType="application/vnd.openxmlformats-officedocument.presentationml.slideLayout+xml"/>
  <Override PartName="/ppt/slideLayouts/slideLayout2566.xml" ContentType="application/vnd.openxmlformats-officedocument.presentationml.slideLayout+xml"/>
  <Override PartName="/ppt/slideLayouts/slideLayout2567.xml" ContentType="application/vnd.openxmlformats-officedocument.presentationml.slideLayout+xml"/>
  <Override PartName="/ppt/slideLayouts/slideLayout2568.xml" ContentType="application/vnd.openxmlformats-officedocument.presentationml.slideLayout+xml"/>
  <Override PartName="/ppt/theme/theme214.xml" ContentType="application/vnd.openxmlformats-officedocument.theme+xml"/>
  <Override PartName="/ppt/slideLayouts/slideLayout2569.xml" ContentType="application/vnd.openxmlformats-officedocument.presentationml.slideLayout+xml"/>
  <Override PartName="/ppt/slideLayouts/slideLayout2570.xml" ContentType="application/vnd.openxmlformats-officedocument.presentationml.slideLayout+xml"/>
  <Override PartName="/ppt/slideLayouts/slideLayout2571.xml" ContentType="application/vnd.openxmlformats-officedocument.presentationml.slideLayout+xml"/>
  <Override PartName="/ppt/slideLayouts/slideLayout2572.xml" ContentType="application/vnd.openxmlformats-officedocument.presentationml.slideLayout+xml"/>
  <Override PartName="/ppt/slideLayouts/slideLayout2573.xml" ContentType="application/vnd.openxmlformats-officedocument.presentationml.slideLayout+xml"/>
  <Override PartName="/ppt/slideLayouts/slideLayout2574.xml" ContentType="application/vnd.openxmlformats-officedocument.presentationml.slideLayout+xml"/>
  <Override PartName="/ppt/slideLayouts/slideLayout2575.xml" ContentType="application/vnd.openxmlformats-officedocument.presentationml.slideLayout+xml"/>
  <Override PartName="/ppt/slideLayouts/slideLayout2576.xml" ContentType="application/vnd.openxmlformats-officedocument.presentationml.slideLayout+xml"/>
  <Override PartName="/ppt/slideLayouts/slideLayout2577.xml" ContentType="application/vnd.openxmlformats-officedocument.presentationml.slideLayout+xml"/>
  <Override PartName="/ppt/slideLayouts/slideLayout2578.xml" ContentType="application/vnd.openxmlformats-officedocument.presentationml.slideLayout+xml"/>
  <Override PartName="/ppt/slideLayouts/slideLayout2579.xml" ContentType="application/vnd.openxmlformats-officedocument.presentationml.slideLayout+xml"/>
  <Override PartName="/ppt/slideLayouts/slideLayout2580.xml" ContentType="application/vnd.openxmlformats-officedocument.presentationml.slideLayout+xml"/>
  <Override PartName="/ppt/theme/theme215.xml" ContentType="application/vnd.openxmlformats-officedocument.theme+xml"/>
  <Override PartName="/ppt/slideLayouts/slideLayout2581.xml" ContentType="application/vnd.openxmlformats-officedocument.presentationml.slideLayout+xml"/>
  <Override PartName="/ppt/slideLayouts/slideLayout2582.xml" ContentType="application/vnd.openxmlformats-officedocument.presentationml.slideLayout+xml"/>
  <Override PartName="/ppt/slideLayouts/slideLayout2583.xml" ContentType="application/vnd.openxmlformats-officedocument.presentationml.slideLayout+xml"/>
  <Override PartName="/ppt/slideLayouts/slideLayout2584.xml" ContentType="application/vnd.openxmlformats-officedocument.presentationml.slideLayout+xml"/>
  <Override PartName="/ppt/slideLayouts/slideLayout2585.xml" ContentType="application/vnd.openxmlformats-officedocument.presentationml.slideLayout+xml"/>
  <Override PartName="/ppt/slideLayouts/slideLayout2586.xml" ContentType="application/vnd.openxmlformats-officedocument.presentationml.slideLayout+xml"/>
  <Override PartName="/ppt/slideLayouts/slideLayout2587.xml" ContentType="application/vnd.openxmlformats-officedocument.presentationml.slideLayout+xml"/>
  <Override PartName="/ppt/slideLayouts/slideLayout2588.xml" ContentType="application/vnd.openxmlformats-officedocument.presentationml.slideLayout+xml"/>
  <Override PartName="/ppt/slideLayouts/slideLayout2589.xml" ContentType="application/vnd.openxmlformats-officedocument.presentationml.slideLayout+xml"/>
  <Override PartName="/ppt/slideLayouts/slideLayout2590.xml" ContentType="application/vnd.openxmlformats-officedocument.presentationml.slideLayout+xml"/>
  <Override PartName="/ppt/slideLayouts/slideLayout2591.xml" ContentType="application/vnd.openxmlformats-officedocument.presentationml.slideLayout+xml"/>
  <Override PartName="/ppt/slideLayouts/slideLayout2592.xml" ContentType="application/vnd.openxmlformats-officedocument.presentationml.slideLayout+xml"/>
  <Override PartName="/ppt/theme/theme216.xml" ContentType="application/vnd.openxmlformats-officedocument.theme+xml"/>
  <Override PartName="/ppt/slideLayouts/slideLayout2593.xml" ContentType="application/vnd.openxmlformats-officedocument.presentationml.slideLayout+xml"/>
  <Override PartName="/ppt/slideLayouts/slideLayout2594.xml" ContentType="application/vnd.openxmlformats-officedocument.presentationml.slideLayout+xml"/>
  <Override PartName="/ppt/slideLayouts/slideLayout2595.xml" ContentType="application/vnd.openxmlformats-officedocument.presentationml.slideLayout+xml"/>
  <Override PartName="/ppt/slideLayouts/slideLayout2596.xml" ContentType="application/vnd.openxmlformats-officedocument.presentationml.slideLayout+xml"/>
  <Override PartName="/ppt/slideLayouts/slideLayout2597.xml" ContentType="application/vnd.openxmlformats-officedocument.presentationml.slideLayout+xml"/>
  <Override PartName="/ppt/slideLayouts/slideLayout2598.xml" ContentType="application/vnd.openxmlformats-officedocument.presentationml.slideLayout+xml"/>
  <Override PartName="/ppt/slideLayouts/slideLayout2599.xml" ContentType="application/vnd.openxmlformats-officedocument.presentationml.slideLayout+xml"/>
  <Override PartName="/ppt/slideLayouts/slideLayout2600.xml" ContentType="application/vnd.openxmlformats-officedocument.presentationml.slideLayout+xml"/>
  <Override PartName="/ppt/slideLayouts/slideLayout2601.xml" ContentType="application/vnd.openxmlformats-officedocument.presentationml.slideLayout+xml"/>
  <Override PartName="/ppt/slideLayouts/slideLayout2602.xml" ContentType="application/vnd.openxmlformats-officedocument.presentationml.slideLayout+xml"/>
  <Override PartName="/ppt/slideLayouts/slideLayout2603.xml" ContentType="application/vnd.openxmlformats-officedocument.presentationml.slideLayout+xml"/>
  <Override PartName="/ppt/slideLayouts/slideLayout2604.xml" ContentType="application/vnd.openxmlformats-officedocument.presentationml.slideLayout+xml"/>
  <Override PartName="/ppt/theme/theme217.xml" ContentType="application/vnd.openxmlformats-officedocument.theme+xml"/>
  <Override PartName="/ppt/slideLayouts/slideLayout2605.xml" ContentType="application/vnd.openxmlformats-officedocument.presentationml.slideLayout+xml"/>
  <Override PartName="/ppt/slideLayouts/slideLayout2606.xml" ContentType="application/vnd.openxmlformats-officedocument.presentationml.slideLayout+xml"/>
  <Override PartName="/ppt/slideLayouts/slideLayout2607.xml" ContentType="application/vnd.openxmlformats-officedocument.presentationml.slideLayout+xml"/>
  <Override PartName="/ppt/slideLayouts/slideLayout2608.xml" ContentType="application/vnd.openxmlformats-officedocument.presentationml.slideLayout+xml"/>
  <Override PartName="/ppt/slideLayouts/slideLayout2609.xml" ContentType="application/vnd.openxmlformats-officedocument.presentationml.slideLayout+xml"/>
  <Override PartName="/ppt/slideLayouts/slideLayout2610.xml" ContentType="application/vnd.openxmlformats-officedocument.presentationml.slideLayout+xml"/>
  <Override PartName="/ppt/slideLayouts/slideLayout2611.xml" ContentType="application/vnd.openxmlformats-officedocument.presentationml.slideLayout+xml"/>
  <Override PartName="/ppt/slideLayouts/slideLayout2612.xml" ContentType="application/vnd.openxmlformats-officedocument.presentationml.slideLayout+xml"/>
  <Override PartName="/ppt/slideLayouts/slideLayout2613.xml" ContentType="application/vnd.openxmlformats-officedocument.presentationml.slideLayout+xml"/>
  <Override PartName="/ppt/slideLayouts/slideLayout2614.xml" ContentType="application/vnd.openxmlformats-officedocument.presentationml.slideLayout+xml"/>
  <Override PartName="/ppt/slideLayouts/slideLayout2615.xml" ContentType="application/vnd.openxmlformats-officedocument.presentationml.slideLayout+xml"/>
  <Override PartName="/ppt/slideLayouts/slideLayout2616.xml" ContentType="application/vnd.openxmlformats-officedocument.presentationml.slideLayout+xml"/>
  <Override PartName="/ppt/theme/theme218.xml" ContentType="application/vnd.openxmlformats-officedocument.theme+xml"/>
  <Override PartName="/ppt/slideLayouts/slideLayout2617.xml" ContentType="application/vnd.openxmlformats-officedocument.presentationml.slideLayout+xml"/>
  <Override PartName="/ppt/slideLayouts/slideLayout2618.xml" ContentType="application/vnd.openxmlformats-officedocument.presentationml.slideLayout+xml"/>
  <Override PartName="/ppt/slideLayouts/slideLayout2619.xml" ContentType="application/vnd.openxmlformats-officedocument.presentationml.slideLayout+xml"/>
  <Override PartName="/ppt/slideLayouts/slideLayout2620.xml" ContentType="application/vnd.openxmlformats-officedocument.presentationml.slideLayout+xml"/>
  <Override PartName="/ppt/slideLayouts/slideLayout2621.xml" ContentType="application/vnd.openxmlformats-officedocument.presentationml.slideLayout+xml"/>
  <Override PartName="/ppt/slideLayouts/slideLayout2622.xml" ContentType="application/vnd.openxmlformats-officedocument.presentationml.slideLayout+xml"/>
  <Override PartName="/ppt/slideLayouts/slideLayout2623.xml" ContentType="application/vnd.openxmlformats-officedocument.presentationml.slideLayout+xml"/>
  <Override PartName="/ppt/slideLayouts/slideLayout2624.xml" ContentType="application/vnd.openxmlformats-officedocument.presentationml.slideLayout+xml"/>
  <Override PartName="/ppt/slideLayouts/slideLayout2625.xml" ContentType="application/vnd.openxmlformats-officedocument.presentationml.slideLayout+xml"/>
  <Override PartName="/ppt/slideLayouts/slideLayout2626.xml" ContentType="application/vnd.openxmlformats-officedocument.presentationml.slideLayout+xml"/>
  <Override PartName="/ppt/slideLayouts/slideLayout2627.xml" ContentType="application/vnd.openxmlformats-officedocument.presentationml.slideLayout+xml"/>
  <Override PartName="/ppt/slideLayouts/slideLayout2628.xml" ContentType="application/vnd.openxmlformats-officedocument.presentationml.slideLayout+xml"/>
  <Override PartName="/ppt/theme/theme219.xml" ContentType="application/vnd.openxmlformats-officedocument.theme+xml"/>
  <Override PartName="/ppt/slideLayouts/slideLayout2629.xml" ContentType="application/vnd.openxmlformats-officedocument.presentationml.slideLayout+xml"/>
  <Override PartName="/ppt/slideLayouts/slideLayout2630.xml" ContentType="application/vnd.openxmlformats-officedocument.presentationml.slideLayout+xml"/>
  <Override PartName="/ppt/slideLayouts/slideLayout2631.xml" ContentType="application/vnd.openxmlformats-officedocument.presentationml.slideLayout+xml"/>
  <Override PartName="/ppt/slideLayouts/slideLayout2632.xml" ContentType="application/vnd.openxmlformats-officedocument.presentationml.slideLayout+xml"/>
  <Override PartName="/ppt/slideLayouts/slideLayout2633.xml" ContentType="application/vnd.openxmlformats-officedocument.presentationml.slideLayout+xml"/>
  <Override PartName="/ppt/slideLayouts/slideLayout2634.xml" ContentType="application/vnd.openxmlformats-officedocument.presentationml.slideLayout+xml"/>
  <Override PartName="/ppt/slideLayouts/slideLayout2635.xml" ContentType="application/vnd.openxmlformats-officedocument.presentationml.slideLayout+xml"/>
  <Override PartName="/ppt/slideLayouts/slideLayout2636.xml" ContentType="application/vnd.openxmlformats-officedocument.presentationml.slideLayout+xml"/>
  <Override PartName="/ppt/slideLayouts/slideLayout2637.xml" ContentType="application/vnd.openxmlformats-officedocument.presentationml.slideLayout+xml"/>
  <Override PartName="/ppt/slideLayouts/slideLayout2638.xml" ContentType="application/vnd.openxmlformats-officedocument.presentationml.slideLayout+xml"/>
  <Override PartName="/ppt/slideLayouts/slideLayout2639.xml" ContentType="application/vnd.openxmlformats-officedocument.presentationml.slideLayout+xml"/>
  <Override PartName="/ppt/slideLayouts/slideLayout2640.xml" ContentType="application/vnd.openxmlformats-officedocument.presentationml.slideLayout+xml"/>
  <Override PartName="/ppt/theme/theme220.xml" ContentType="application/vnd.openxmlformats-officedocument.theme+xml"/>
  <Override PartName="/ppt/slideLayouts/slideLayout2641.xml" ContentType="application/vnd.openxmlformats-officedocument.presentationml.slideLayout+xml"/>
  <Override PartName="/ppt/slideLayouts/slideLayout2642.xml" ContentType="application/vnd.openxmlformats-officedocument.presentationml.slideLayout+xml"/>
  <Override PartName="/ppt/slideLayouts/slideLayout2643.xml" ContentType="application/vnd.openxmlformats-officedocument.presentationml.slideLayout+xml"/>
  <Override PartName="/ppt/slideLayouts/slideLayout2644.xml" ContentType="application/vnd.openxmlformats-officedocument.presentationml.slideLayout+xml"/>
  <Override PartName="/ppt/slideLayouts/slideLayout2645.xml" ContentType="application/vnd.openxmlformats-officedocument.presentationml.slideLayout+xml"/>
  <Override PartName="/ppt/slideLayouts/slideLayout2646.xml" ContentType="application/vnd.openxmlformats-officedocument.presentationml.slideLayout+xml"/>
  <Override PartName="/ppt/slideLayouts/slideLayout2647.xml" ContentType="application/vnd.openxmlformats-officedocument.presentationml.slideLayout+xml"/>
  <Override PartName="/ppt/slideLayouts/slideLayout2648.xml" ContentType="application/vnd.openxmlformats-officedocument.presentationml.slideLayout+xml"/>
  <Override PartName="/ppt/slideLayouts/slideLayout2649.xml" ContentType="application/vnd.openxmlformats-officedocument.presentationml.slideLayout+xml"/>
  <Override PartName="/ppt/slideLayouts/slideLayout2650.xml" ContentType="application/vnd.openxmlformats-officedocument.presentationml.slideLayout+xml"/>
  <Override PartName="/ppt/slideLayouts/slideLayout2651.xml" ContentType="application/vnd.openxmlformats-officedocument.presentationml.slideLayout+xml"/>
  <Override PartName="/ppt/slideLayouts/slideLayout2652.xml" ContentType="application/vnd.openxmlformats-officedocument.presentationml.slideLayout+xml"/>
  <Override PartName="/ppt/theme/theme221.xml" ContentType="application/vnd.openxmlformats-officedocument.theme+xml"/>
  <Override PartName="/ppt/theme/theme22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 id="2147483817" r:id="rId14"/>
    <p:sldMasterId id="2147483830" r:id="rId15"/>
    <p:sldMasterId id="2147483843" r:id="rId16"/>
    <p:sldMasterId id="2147483856" r:id="rId17"/>
    <p:sldMasterId id="2147483869" r:id="rId18"/>
    <p:sldMasterId id="2147483882" r:id="rId19"/>
    <p:sldMasterId id="2147483895" r:id="rId20"/>
    <p:sldMasterId id="2147483908" r:id="rId21"/>
    <p:sldMasterId id="2147483921" r:id="rId22"/>
    <p:sldMasterId id="2147483934" r:id="rId23"/>
    <p:sldMasterId id="2147483947" r:id="rId24"/>
    <p:sldMasterId id="2147483960" r:id="rId25"/>
    <p:sldMasterId id="2147483973" r:id="rId26"/>
    <p:sldMasterId id="2147483986" r:id="rId27"/>
    <p:sldMasterId id="2147483999" r:id="rId28"/>
    <p:sldMasterId id="2147484012" r:id="rId29"/>
    <p:sldMasterId id="2147484025" r:id="rId30"/>
    <p:sldMasterId id="2147484038" r:id="rId31"/>
    <p:sldMasterId id="2147484051" r:id="rId32"/>
    <p:sldMasterId id="2147484064" r:id="rId33"/>
    <p:sldMasterId id="2147484077" r:id="rId34"/>
    <p:sldMasterId id="2147484090" r:id="rId35"/>
    <p:sldMasterId id="2147484103" r:id="rId36"/>
    <p:sldMasterId id="2147484116" r:id="rId37"/>
    <p:sldMasterId id="2147484129" r:id="rId38"/>
    <p:sldMasterId id="2147484142" r:id="rId39"/>
    <p:sldMasterId id="2147484155" r:id="rId40"/>
    <p:sldMasterId id="2147484168" r:id="rId41"/>
    <p:sldMasterId id="2147484181" r:id="rId42"/>
    <p:sldMasterId id="2147484194" r:id="rId43"/>
    <p:sldMasterId id="2147484207" r:id="rId44"/>
    <p:sldMasterId id="2147484220" r:id="rId45"/>
    <p:sldMasterId id="2147484233" r:id="rId46"/>
    <p:sldMasterId id="2147484246" r:id="rId47"/>
    <p:sldMasterId id="2147484259" r:id="rId48"/>
    <p:sldMasterId id="2147484272" r:id="rId49"/>
    <p:sldMasterId id="2147484285" r:id="rId50"/>
    <p:sldMasterId id="2147484298" r:id="rId51"/>
    <p:sldMasterId id="2147484311" r:id="rId52"/>
    <p:sldMasterId id="2147484324" r:id="rId53"/>
    <p:sldMasterId id="2147484337" r:id="rId54"/>
    <p:sldMasterId id="2147484350" r:id="rId55"/>
    <p:sldMasterId id="2147484363" r:id="rId56"/>
    <p:sldMasterId id="2147484376" r:id="rId57"/>
    <p:sldMasterId id="2147484389" r:id="rId58"/>
    <p:sldMasterId id="2147484402" r:id="rId59"/>
    <p:sldMasterId id="2147484415" r:id="rId60"/>
    <p:sldMasterId id="2147484428" r:id="rId61"/>
    <p:sldMasterId id="2147484441" r:id="rId62"/>
    <p:sldMasterId id="2147484454" r:id="rId63"/>
    <p:sldMasterId id="2147484467" r:id="rId64"/>
    <p:sldMasterId id="2147484480" r:id="rId65"/>
    <p:sldMasterId id="2147484493" r:id="rId66"/>
    <p:sldMasterId id="2147484506" r:id="rId67"/>
    <p:sldMasterId id="2147484519" r:id="rId68"/>
    <p:sldMasterId id="2147484532" r:id="rId69"/>
    <p:sldMasterId id="2147484545" r:id="rId70"/>
    <p:sldMasterId id="2147484558" r:id="rId71"/>
    <p:sldMasterId id="2147484571" r:id="rId72"/>
    <p:sldMasterId id="2147484584" r:id="rId73"/>
    <p:sldMasterId id="2147484597" r:id="rId74"/>
    <p:sldMasterId id="2147484610" r:id="rId75"/>
    <p:sldMasterId id="2147484623" r:id="rId76"/>
    <p:sldMasterId id="2147484636" r:id="rId77"/>
    <p:sldMasterId id="2147484649" r:id="rId78"/>
    <p:sldMasterId id="2147484662" r:id="rId79"/>
    <p:sldMasterId id="2147484675" r:id="rId80"/>
    <p:sldMasterId id="2147484688" r:id="rId81"/>
    <p:sldMasterId id="2147484701" r:id="rId82"/>
    <p:sldMasterId id="2147484714" r:id="rId83"/>
    <p:sldMasterId id="2147484727" r:id="rId84"/>
    <p:sldMasterId id="2147484740" r:id="rId85"/>
    <p:sldMasterId id="2147484753" r:id="rId86"/>
    <p:sldMasterId id="2147484766" r:id="rId87"/>
    <p:sldMasterId id="2147484779" r:id="rId88"/>
    <p:sldMasterId id="2147484792" r:id="rId89"/>
    <p:sldMasterId id="2147484805" r:id="rId90"/>
    <p:sldMasterId id="2147484818" r:id="rId91"/>
    <p:sldMasterId id="2147484831" r:id="rId92"/>
    <p:sldMasterId id="2147484844" r:id="rId93"/>
    <p:sldMasterId id="2147484857" r:id="rId94"/>
    <p:sldMasterId id="2147484870" r:id="rId95"/>
    <p:sldMasterId id="2147484883" r:id="rId96"/>
    <p:sldMasterId id="2147484896" r:id="rId97"/>
    <p:sldMasterId id="2147484909" r:id="rId98"/>
    <p:sldMasterId id="2147484922" r:id="rId99"/>
    <p:sldMasterId id="2147484935" r:id="rId100"/>
    <p:sldMasterId id="2147484948" r:id="rId101"/>
    <p:sldMasterId id="2147484961" r:id="rId102"/>
    <p:sldMasterId id="2147484974" r:id="rId103"/>
    <p:sldMasterId id="2147484987" r:id="rId104"/>
    <p:sldMasterId id="2147485000" r:id="rId105"/>
    <p:sldMasterId id="2147485013" r:id="rId106"/>
    <p:sldMasterId id="2147485026" r:id="rId107"/>
    <p:sldMasterId id="2147485039" r:id="rId108"/>
    <p:sldMasterId id="2147485052" r:id="rId109"/>
    <p:sldMasterId id="2147485065" r:id="rId110"/>
    <p:sldMasterId id="2147485078" r:id="rId111"/>
    <p:sldMasterId id="2147485091" r:id="rId112"/>
    <p:sldMasterId id="2147485104" r:id="rId113"/>
    <p:sldMasterId id="2147485117" r:id="rId114"/>
    <p:sldMasterId id="2147485130" r:id="rId115"/>
    <p:sldMasterId id="2147485143" r:id="rId116"/>
    <p:sldMasterId id="2147485156" r:id="rId117"/>
    <p:sldMasterId id="2147485169" r:id="rId118"/>
    <p:sldMasterId id="2147485182" r:id="rId119"/>
    <p:sldMasterId id="2147485195" r:id="rId120"/>
    <p:sldMasterId id="2147485208" r:id="rId121"/>
    <p:sldMasterId id="2147485221" r:id="rId122"/>
    <p:sldMasterId id="2147485234" r:id="rId123"/>
    <p:sldMasterId id="2147485247" r:id="rId124"/>
    <p:sldMasterId id="2147485260" r:id="rId125"/>
    <p:sldMasterId id="2147485273" r:id="rId126"/>
    <p:sldMasterId id="2147485286" r:id="rId127"/>
    <p:sldMasterId id="2147485299" r:id="rId128"/>
    <p:sldMasterId id="2147485312" r:id="rId129"/>
    <p:sldMasterId id="2147485325" r:id="rId130"/>
    <p:sldMasterId id="2147485338" r:id="rId131"/>
    <p:sldMasterId id="2147485351" r:id="rId132"/>
    <p:sldMasterId id="2147485364" r:id="rId133"/>
    <p:sldMasterId id="2147485377" r:id="rId134"/>
    <p:sldMasterId id="2147485390" r:id="rId135"/>
    <p:sldMasterId id="2147485403" r:id="rId136"/>
    <p:sldMasterId id="2147485416" r:id="rId137"/>
    <p:sldMasterId id="2147485429" r:id="rId138"/>
    <p:sldMasterId id="2147485442" r:id="rId139"/>
    <p:sldMasterId id="2147485455" r:id="rId140"/>
    <p:sldMasterId id="2147485468" r:id="rId141"/>
    <p:sldMasterId id="2147485481" r:id="rId142"/>
    <p:sldMasterId id="2147485494" r:id="rId143"/>
    <p:sldMasterId id="2147485507" r:id="rId144"/>
    <p:sldMasterId id="2147485520" r:id="rId145"/>
    <p:sldMasterId id="2147485533" r:id="rId146"/>
    <p:sldMasterId id="2147485546" r:id="rId147"/>
    <p:sldMasterId id="2147485559" r:id="rId148"/>
    <p:sldMasterId id="2147485572" r:id="rId149"/>
    <p:sldMasterId id="2147485585" r:id="rId150"/>
    <p:sldMasterId id="2147485598" r:id="rId151"/>
    <p:sldMasterId id="2147485611" r:id="rId152"/>
    <p:sldMasterId id="2147485624" r:id="rId153"/>
    <p:sldMasterId id="2147485637" r:id="rId154"/>
    <p:sldMasterId id="2147485650" r:id="rId155"/>
    <p:sldMasterId id="2147485663" r:id="rId156"/>
    <p:sldMasterId id="2147485676" r:id="rId157"/>
    <p:sldMasterId id="2147485689" r:id="rId158"/>
    <p:sldMasterId id="2147485702" r:id="rId159"/>
    <p:sldMasterId id="2147485715" r:id="rId160"/>
    <p:sldMasterId id="2147485728" r:id="rId161"/>
    <p:sldMasterId id="2147485741" r:id="rId162"/>
    <p:sldMasterId id="2147485754" r:id="rId163"/>
    <p:sldMasterId id="2147485767" r:id="rId164"/>
    <p:sldMasterId id="2147485780" r:id="rId165"/>
    <p:sldMasterId id="2147485793" r:id="rId166"/>
    <p:sldMasterId id="2147485806" r:id="rId167"/>
    <p:sldMasterId id="2147485819" r:id="rId168"/>
    <p:sldMasterId id="2147485832" r:id="rId169"/>
    <p:sldMasterId id="2147485845" r:id="rId170"/>
    <p:sldMasterId id="2147485858" r:id="rId171"/>
    <p:sldMasterId id="2147485871" r:id="rId172"/>
    <p:sldMasterId id="2147485884" r:id="rId173"/>
    <p:sldMasterId id="2147485897" r:id="rId174"/>
    <p:sldMasterId id="2147485910" r:id="rId175"/>
    <p:sldMasterId id="2147485923" r:id="rId176"/>
    <p:sldMasterId id="2147485936" r:id="rId177"/>
    <p:sldMasterId id="2147485949" r:id="rId178"/>
    <p:sldMasterId id="2147485962" r:id="rId179"/>
    <p:sldMasterId id="2147485975" r:id="rId180"/>
    <p:sldMasterId id="2147485988" r:id="rId181"/>
    <p:sldMasterId id="2147486001" r:id="rId182"/>
    <p:sldMasterId id="2147486014" r:id="rId183"/>
    <p:sldMasterId id="2147486027" r:id="rId184"/>
    <p:sldMasterId id="2147486040" r:id="rId185"/>
    <p:sldMasterId id="2147486053" r:id="rId186"/>
    <p:sldMasterId id="2147486066" r:id="rId187"/>
    <p:sldMasterId id="2147486079" r:id="rId188"/>
    <p:sldMasterId id="2147486092" r:id="rId189"/>
    <p:sldMasterId id="2147486105" r:id="rId190"/>
    <p:sldMasterId id="2147486118" r:id="rId191"/>
    <p:sldMasterId id="2147486131" r:id="rId192"/>
    <p:sldMasterId id="2147486144" r:id="rId193"/>
    <p:sldMasterId id="2147486157" r:id="rId194"/>
    <p:sldMasterId id="2147486170" r:id="rId195"/>
    <p:sldMasterId id="2147486183" r:id="rId196"/>
    <p:sldMasterId id="2147486196" r:id="rId197"/>
    <p:sldMasterId id="2147486209" r:id="rId198"/>
    <p:sldMasterId id="2147486222" r:id="rId199"/>
    <p:sldMasterId id="2147486235" r:id="rId200"/>
    <p:sldMasterId id="2147486248" r:id="rId201"/>
    <p:sldMasterId id="2147486261" r:id="rId202"/>
    <p:sldMasterId id="2147486274" r:id="rId203"/>
    <p:sldMasterId id="2147486287" r:id="rId204"/>
    <p:sldMasterId id="2147486300" r:id="rId205"/>
    <p:sldMasterId id="2147486313" r:id="rId206"/>
    <p:sldMasterId id="2147486326" r:id="rId207"/>
    <p:sldMasterId id="2147486339" r:id="rId208"/>
    <p:sldMasterId id="2147486352" r:id="rId209"/>
    <p:sldMasterId id="2147486365" r:id="rId210"/>
    <p:sldMasterId id="2147486378" r:id="rId211"/>
    <p:sldMasterId id="2147486391" r:id="rId212"/>
    <p:sldMasterId id="2147486404" r:id="rId213"/>
    <p:sldMasterId id="2147486417" r:id="rId214"/>
    <p:sldMasterId id="2147486430" r:id="rId215"/>
    <p:sldMasterId id="2147486443" r:id="rId216"/>
    <p:sldMasterId id="2147486456" r:id="rId217"/>
    <p:sldMasterId id="2147486469" r:id="rId218"/>
    <p:sldMasterId id="2147486482" r:id="rId219"/>
    <p:sldMasterId id="2147486495" r:id="rId220"/>
    <p:sldMasterId id="2147486508" r:id="rId221"/>
  </p:sldMasterIdLst>
  <p:notesMasterIdLst>
    <p:notesMasterId r:id="rId245"/>
  </p:notesMasterIdLst>
  <p:sldIdLst>
    <p:sldId id="256" r:id="rId222"/>
    <p:sldId id="257" r:id="rId223"/>
    <p:sldId id="258" r:id="rId224"/>
    <p:sldId id="259" r:id="rId225"/>
    <p:sldId id="260" r:id="rId226"/>
    <p:sldId id="261" r:id="rId227"/>
    <p:sldId id="262" r:id="rId228"/>
    <p:sldId id="263" r:id="rId229"/>
    <p:sldId id="264" r:id="rId230"/>
    <p:sldId id="266" r:id="rId231"/>
    <p:sldId id="268" r:id="rId232"/>
    <p:sldId id="269" r:id="rId233"/>
    <p:sldId id="270" r:id="rId234"/>
    <p:sldId id="271" r:id="rId235"/>
    <p:sldId id="272" r:id="rId236"/>
    <p:sldId id="273" r:id="rId237"/>
    <p:sldId id="274" r:id="rId238"/>
    <p:sldId id="275" r:id="rId239"/>
    <p:sldId id="276" r:id="rId240"/>
    <p:sldId id="277" r:id="rId241"/>
    <p:sldId id="278" r:id="rId242"/>
    <p:sldId id="279" r:id="rId243"/>
    <p:sldId id="280" r:id="rId2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16" autoAdjust="0"/>
    <p:restoredTop sz="94660"/>
  </p:normalViewPr>
  <p:slideViewPr>
    <p:cSldViewPr snapToGrid="0">
      <p:cViewPr>
        <p:scale>
          <a:sx n="83" d="100"/>
          <a:sy n="83" d="100"/>
        </p:scale>
        <p:origin x="141"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Master" Target="slideMasters/slideMaster117.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Master" Target="slideMasters/slideMaster84.xml"/><Relationship Id="rId138" Type="http://schemas.openxmlformats.org/officeDocument/2006/relationships/slideMaster" Target="slideMasters/slideMaster138.xml"/><Relationship Id="rId159" Type="http://schemas.openxmlformats.org/officeDocument/2006/relationships/slideMaster" Target="slideMasters/slideMaster159.xml"/><Relationship Id="rId170" Type="http://schemas.openxmlformats.org/officeDocument/2006/relationships/slideMaster" Target="slideMasters/slideMaster170.xml"/><Relationship Id="rId191" Type="http://schemas.openxmlformats.org/officeDocument/2006/relationships/slideMaster" Target="slideMasters/slideMaster191.xml"/><Relationship Id="rId205" Type="http://schemas.openxmlformats.org/officeDocument/2006/relationships/slideMaster" Target="slideMasters/slideMaster205.xml"/><Relationship Id="rId226" Type="http://schemas.openxmlformats.org/officeDocument/2006/relationships/slide" Target="slides/slide5.xml"/><Relationship Id="rId247" Type="http://schemas.openxmlformats.org/officeDocument/2006/relationships/viewProps" Target="viewProps.xml"/><Relationship Id="rId107" Type="http://schemas.openxmlformats.org/officeDocument/2006/relationships/slideMaster" Target="slideMasters/slideMaster107.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Master" Target="slideMasters/slideMaster74.xml"/><Relationship Id="rId128" Type="http://schemas.openxmlformats.org/officeDocument/2006/relationships/slideMaster" Target="slideMasters/slideMaster128.xml"/><Relationship Id="rId149" Type="http://schemas.openxmlformats.org/officeDocument/2006/relationships/slideMaster" Target="slideMasters/slideMaster149.xml"/><Relationship Id="rId5" Type="http://schemas.openxmlformats.org/officeDocument/2006/relationships/slideMaster" Target="slideMasters/slideMaster5.xml"/><Relationship Id="rId95" Type="http://schemas.openxmlformats.org/officeDocument/2006/relationships/slideMaster" Target="slideMasters/slideMaster95.xml"/><Relationship Id="rId160" Type="http://schemas.openxmlformats.org/officeDocument/2006/relationships/slideMaster" Target="slideMasters/slideMaster160.xml"/><Relationship Id="rId181" Type="http://schemas.openxmlformats.org/officeDocument/2006/relationships/slideMaster" Target="slideMasters/slideMaster181.xml"/><Relationship Id="rId216" Type="http://schemas.openxmlformats.org/officeDocument/2006/relationships/slideMaster" Target="slideMasters/slideMaster216.xml"/><Relationship Id="rId237" Type="http://schemas.openxmlformats.org/officeDocument/2006/relationships/slide" Target="slides/slide16.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Master" Target="slideMasters/slideMaster118.xml"/><Relationship Id="rId139" Type="http://schemas.openxmlformats.org/officeDocument/2006/relationships/slideMaster" Target="slideMasters/slideMaster139.xml"/><Relationship Id="rId85" Type="http://schemas.openxmlformats.org/officeDocument/2006/relationships/slideMaster" Target="slideMasters/slideMaster85.xml"/><Relationship Id="rId150" Type="http://schemas.openxmlformats.org/officeDocument/2006/relationships/slideMaster" Target="slideMasters/slideMaster150.xml"/><Relationship Id="rId171" Type="http://schemas.openxmlformats.org/officeDocument/2006/relationships/slideMaster" Target="slideMasters/slideMaster171.xml"/><Relationship Id="rId192" Type="http://schemas.openxmlformats.org/officeDocument/2006/relationships/slideMaster" Target="slideMasters/slideMaster192.xml"/><Relationship Id="rId206" Type="http://schemas.openxmlformats.org/officeDocument/2006/relationships/slideMaster" Target="slideMasters/slideMaster206.xml"/><Relationship Id="rId227" Type="http://schemas.openxmlformats.org/officeDocument/2006/relationships/slide" Target="slides/slide6.xml"/><Relationship Id="rId248" Type="http://schemas.openxmlformats.org/officeDocument/2006/relationships/theme" Target="theme/theme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Master" Target="slideMasters/slideMaster108.xml"/><Relationship Id="rId129" Type="http://schemas.openxmlformats.org/officeDocument/2006/relationships/slideMaster" Target="slideMasters/slideMaster129.xml"/><Relationship Id="rId54" Type="http://schemas.openxmlformats.org/officeDocument/2006/relationships/slideMaster" Target="slideMasters/slideMaster54.xml"/><Relationship Id="rId75" Type="http://schemas.openxmlformats.org/officeDocument/2006/relationships/slideMaster" Target="slideMasters/slideMaster75.xml"/><Relationship Id="rId96" Type="http://schemas.openxmlformats.org/officeDocument/2006/relationships/slideMaster" Target="slideMasters/slideMaster96.xml"/><Relationship Id="rId140" Type="http://schemas.openxmlformats.org/officeDocument/2006/relationships/slideMaster" Target="slideMasters/slideMaster140.xml"/><Relationship Id="rId161" Type="http://schemas.openxmlformats.org/officeDocument/2006/relationships/slideMaster" Target="slideMasters/slideMaster161.xml"/><Relationship Id="rId182" Type="http://schemas.openxmlformats.org/officeDocument/2006/relationships/slideMaster" Target="slideMasters/slideMaster182.xml"/><Relationship Id="rId217" Type="http://schemas.openxmlformats.org/officeDocument/2006/relationships/slideMaster" Target="slideMasters/slideMaster217.xml"/><Relationship Id="rId6" Type="http://schemas.openxmlformats.org/officeDocument/2006/relationships/slideMaster" Target="slideMasters/slideMaster6.xml"/><Relationship Id="rId238" Type="http://schemas.openxmlformats.org/officeDocument/2006/relationships/slide" Target="slides/slide17.xml"/><Relationship Id="rId23" Type="http://schemas.openxmlformats.org/officeDocument/2006/relationships/slideMaster" Target="slideMasters/slideMaster23.xml"/><Relationship Id="rId119" Type="http://schemas.openxmlformats.org/officeDocument/2006/relationships/slideMaster" Target="slideMasters/slideMaster119.xml"/><Relationship Id="rId44" Type="http://schemas.openxmlformats.org/officeDocument/2006/relationships/slideMaster" Target="slideMasters/slideMaster44.xml"/><Relationship Id="rId65" Type="http://schemas.openxmlformats.org/officeDocument/2006/relationships/slideMaster" Target="slideMasters/slideMaster65.xml"/><Relationship Id="rId86" Type="http://schemas.openxmlformats.org/officeDocument/2006/relationships/slideMaster" Target="slideMasters/slideMaster86.xml"/><Relationship Id="rId130" Type="http://schemas.openxmlformats.org/officeDocument/2006/relationships/slideMaster" Target="slideMasters/slideMaster130.xml"/><Relationship Id="rId151" Type="http://schemas.openxmlformats.org/officeDocument/2006/relationships/slideMaster" Target="slideMasters/slideMaster151.xml"/><Relationship Id="rId172" Type="http://schemas.openxmlformats.org/officeDocument/2006/relationships/slideMaster" Target="slideMasters/slideMaster172.xml"/><Relationship Id="rId193" Type="http://schemas.openxmlformats.org/officeDocument/2006/relationships/slideMaster" Target="slideMasters/slideMaster193.xml"/><Relationship Id="rId207" Type="http://schemas.openxmlformats.org/officeDocument/2006/relationships/slideMaster" Target="slideMasters/slideMaster207.xml"/><Relationship Id="rId228" Type="http://schemas.openxmlformats.org/officeDocument/2006/relationships/slide" Target="slides/slide7.xml"/><Relationship Id="rId249" Type="http://schemas.openxmlformats.org/officeDocument/2006/relationships/tableStyles" Target="tableStyles.xml"/><Relationship Id="rId13" Type="http://schemas.openxmlformats.org/officeDocument/2006/relationships/slideMaster" Target="slideMasters/slideMaster13.xml"/><Relationship Id="rId109" Type="http://schemas.openxmlformats.org/officeDocument/2006/relationships/slideMaster" Target="slideMasters/slideMaster109.xml"/><Relationship Id="rId34" Type="http://schemas.openxmlformats.org/officeDocument/2006/relationships/slideMaster" Target="slideMasters/slideMaster34.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20" Type="http://schemas.openxmlformats.org/officeDocument/2006/relationships/slideMaster" Target="slideMasters/slideMaster120.xml"/><Relationship Id="rId141" Type="http://schemas.openxmlformats.org/officeDocument/2006/relationships/slideMaster" Target="slideMasters/slideMaster141.xml"/><Relationship Id="rId7" Type="http://schemas.openxmlformats.org/officeDocument/2006/relationships/slideMaster" Target="slideMasters/slideMaster7.xml"/><Relationship Id="rId162" Type="http://schemas.openxmlformats.org/officeDocument/2006/relationships/slideMaster" Target="slideMasters/slideMaster162.xml"/><Relationship Id="rId183" Type="http://schemas.openxmlformats.org/officeDocument/2006/relationships/slideMaster" Target="slideMasters/slideMaster183.xml"/><Relationship Id="rId218" Type="http://schemas.openxmlformats.org/officeDocument/2006/relationships/slideMaster" Target="slideMasters/slideMaster218.xml"/><Relationship Id="rId239" Type="http://schemas.openxmlformats.org/officeDocument/2006/relationships/slide" Target="slides/slide18.xml"/><Relationship Id="rId250" Type="http://schemas.microsoft.com/office/2016/11/relationships/changesInfo" Target="changesInfos/changesInfo1.xml"/><Relationship Id="rId24" Type="http://schemas.openxmlformats.org/officeDocument/2006/relationships/slideMaster" Target="slideMasters/slideMaster24.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Master" Target="slideMasters/slideMaster110.xml"/><Relationship Id="rId131" Type="http://schemas.openxmlformats.org/officeDocument/2006/relationships/slideMaster" Target="slideMasters/slideMaster131.xml"/><Relationship Id="rId152" Type="http://schemas.openxmlformats.org/officeDocument/2006/relationships/slideMaster" Target="slideMasters/slideMaster152.xml"/><Relationship Id="rId173" Type="http://schemas.openxmlformats.org/officeDocument/2006/relationships/slideMaster" Target="slideMasters/slideMaster173.xml"/><Relationship Id="rId194" Type="http://schemas.openxmlformats.org/officeDocument/2006/relationships/slideMaster" Target="slideMasters/slideMaster194.xml"/><Relationship Id="rId208" Type="http://schemas.openxmlformats.org/officeDocument/2006/relationships/slideMaster" Target="slideMasters/slideMaster208.xml"/><Relationship Id="rId229" Type="http://schemas.openxmlformats.org/officeDocument/2006/relationships/slide" Target="slides/slide8.xml"/><Relationship Id="rId240" Type="http://schemas.openxmlformats.org/officeDocument/2006/relationships/slide" Target="slides/slide19.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Master" Target="slideMasters/slideMaster100.xml"/><Relationship Id="rId8" Type="http://schemas.openxmlformats.org/officeDocument/2006/relationships/slideMaster" Target="slideMasters/slideMaster8.xml"/><Relationship Id="rId98" Type="http://schemas.openxmlformats.org/officeDocument/2006/relationships/slideMaster" Target="slideMasters/slideMaster98.xml"/><Relationship Id="rId121" Type="http://schemas.openxmlformats.org/officeDocument/2006/relationships/slideMaster" Target="slideMasters/slideMaster121.xml"/><Relationship Id="rId142" Type="http://schemas.openxmlformats.org/officeDocument/2006/relationships/slideMaster" Target="slideMasters/slideMaster142.xml"/><Relationship Id="rId163" Type="http://schemas.openxmlformats.org/officeDocument/2006/relationships/slideMaster" Target="slideMasters/slideMaster163.xml"/><Relationship Id="rId184" Type="http://schemas.openxmlformats.org/officeDocument/2006/relationships/slideMaster" Target="slideMasters/slideMaster184.xml"/><Relationship Id="rId219" Type="http://schemas.openxmlformats.org/officeDocument/2006/relationships/slideMaster" Target="slideMasters/slideMaster219.xml"/><Relationship Id="rId230" Type="http://schemas.openxmlformats.org/officeDocument/2006/relationships/slide" Target="slides/slide9.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88" Type="http://schemas.openxmlformats.org/officeDocument/2006/relationships/slideMaster" Target="slideMasters/slideMaster88.xml"/><Relationship Id="rId111" Type="http://schemas.openxmlformats.org/officeDocument/2006/relationships/slideMaster" Target="slideMasters/slideMaster111.xml"/><Relationship Id="rId132" Type="http://schemas.openxmlformats.org/officeDocument/2006/relationships/slideMaster" Target="slideMasters/slideMaster132.xml"/><Relationship Id="rId153" Type="http://schemas.openxmlformats.org/officeDocument/2006/relationships/slideMaster" Target="slideMasters/slideMaster153.xml"/><Relationship Id="rId174" Type="http://schemas.openxmlformats.org/officeDocument/2006/relationships/slideMaster" Target="slideMasters/slideMaster174.xml"/><Relationship Id="rId195" Type="http://schemas.openxmlformats.org/officeDocument/2006/relationships/slideMaster" Target="slideMasters/slideMaster195.xml"/><Relationship Id="rId209" Type="http://schemas.openxmlformats.org/officeDocument/2006/relationships/slideMaster" Target="slideMasters/slideMaster209.xml"/><Relationship Id="rId220" Type="http://schemas.openxmlformats.org/officeDocument/2006/relationships/slideMaster" Target="slideMasters/slideMaster220.xml"/><Relationship Id="rId241" Type="http://schemas.openxmlformats.org/officeDocument/2006/relationships/slide" Target="slides/slide20.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78" Type="http://schemas.openxmlformats.org/officeDocument/2006/relationships/slideMaster" Target="slideMasters/slideMaster78.xml"/><Relationship Id="rId99" Type="http://schemas.openxmlformats.org/officeDocument/2006/relationships/slideMaster" Target="slideMasters/slideMaster99.xml"/><Relationship Id="rId101" Type="http://schemas.openxmlformats.org/officeDocument/2006/relationships/slideMaster" Target="slideMasters/slideMaster101.xml"/><Relationship Id="rId122" Type="http://schemas.openxmlformats.org/officeDocument/2006/relationships/slideMaster" Target="slideMasters/slideMaster122.xml"/><Relationship Id="rId143" Type="http://schemas.openxmlformats.org/officeDocument/2006/relationships/slideMaster" Target="slideMasters/slideMaster143.xml"/><Relationship Id="rId164" Type="http://schemas.openxmlformats.org/officeDocument/2006/relationships/slideMaster" Target="slideMasters/slideMaster164.xml"/><Relationship Id="rId185" Type="http://schemas.openxmlformats.org/officeDocument/2006/relationships/slideMaster" Target="slideMasters/slideMaster18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Master" Target="slideMasters/slideMaster180.xml"/><Relationship Id="rId210" Type="http://schemas.openxmlformats.org/officeDocument/2006/relationships/slideMaster" Target="slideMasters/slideMaster210.xml"/><Relationship Id="rId215" Type="http://schemas.openxmlformats.org/officeDocument/2006/relationships/slideMaster" Target="slideMasters/slideMaster215.xml"/><Relationship Id="rId236" Type="http://schemas.openxmlformats.org/officeDocument/2006/relationships/slide" Target="slides/slide15.xml"/><Relationship Id="rId26" Type="http://schemas.openxmlformats.org/officeDocument/2006/relationships/slideMaster" Target="slideMasters/slideMaster26.xml"/><Relationship Id="rId231" Type="http://schemas.openxmlformats.org/officeDocument/2006/relationships/slide" Target="slides/slide10.xml"/><Relationship Id="rId47" Type="http://schemas.openxmlformats.org/officeDocument/2006/relationships/slideMaster" Target="slideMasters/slideMaster47.xml"/><Relationship Id="rId68" Type="http://schemas.openxmlformats.org/officeDocument/2006/relationships/slideMaster" Target="slideMasters/slideMaster68.xml"/><Relationship Id="rId89" Type="http://schemas.openxmlformats.org/officeDocument/2006/relationships/slideMaster" Target="slideMasters/slideMaster89.xml"/><Relationship Id="rId112" Type="http://schemas.openxmlformats.org/officeDocument/2006/relationships/slideMaster" Target="slideMasters/slideMaster112.xml"/><Relationship Id="rId133" Type="http://schemas.openxmlformats.org/officeDocument/2006/relationships/slideMaster" Target="slideMasters/slideMaster133.xml"/><Relationship Id="rId154" Type="http://schemas.openxmlformats.org/officeDocument/2006/relationships/slideMaster" Target="slideMasters/slideMaster154.xml"/><Relationship Id="rId175" Type="http://schemas.openxmlformats.org/officeDocument/2006/relationships/slideMaster" Target="slideMasters/slideMaster175.xml"/><Relationship Id="rId196" Type="http://schemas.openxmlformats.org/officeDocument/2006/relationships/slideMaster" Target="slideMasters/slideMaster196.xml"/><Relationship Id="rId200" Type="http://schemas.openxmlformats.org/officeDocument/2006/relationships/slideMaster" Target="slideMasters/slideMaster200.xml"/><Relationship Id="rId16" Type="http://schemas.openxmlformats.org/officeDocument/2006/relationships/slideMaster" Target="slideMasters/slideMaster16.xml"/><Relationship Id="rId221" Type="http://schemas.openxmlformats.org/officeDocument/2006/relationships/slideMaster" Target="slideMasters/slideMaster221.xml"/><Relationship Id="rId242" Type="http://schemas.openxmlformats.org/officeDocument/2006/relationships/slide" Target="slides/slide21.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Master" Target="slideMasters/slideMaster79.xml"/><Relationship Id="rId102" Type="http://schemas.openxmlformats.org/officeDocument/2006/relationships/slideMaster" Target="slideMasters/slideMaster102.xml"/><Relationship Id="rId123" Type="http://schemas.openxmlformats.org/officeDocument/2006/relationships/slideMaster" Target="slideMasters/slideMaster123.xml"/><Relationship Id="rId144" Type="http://schemas.openxmlformats.org/officeDocument/2006/relationships/slideMaster" Target="slideMasters/slideMaster144.xml"/><Relationship Id="rId90" Type="http://schemas.openxmlformats.org/officeDocument/2006/relationships/slideMaster" Target="slideMasters/slideMaster90.xml"/><Relationship Id="rId165" Type="http://schemas.openxmlformats.org/officeDocument/2006/relationships/slideMaster" Target="slideMasters/slideMaster165.xml"/><Relationship Id="rId186" Type="http://schemas.openxmlformats.org/officeDocument/2006/relationships/slideMaster" Target="slideMasters/slideMaster186.xml"/><Relationship Id="rId211" Type="http://schemas.openxmlformats.org/officeDocument/2006/relationships/slideMaster" Target="slideMasters/slideMaster211.xml"/><Relationship Id="rId232" Type="http://schemas.openxmlformats.org/officeDocument/2006/relationships/slide" Target="slides/slide11.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Master" Target="slideMasters/slideMaster69.xml"/><Relationship Id="rId113" Type="http://schemas.openxmlformats.org/officeDocument/2006/relationships/slideMaster" Target="slideMasters/slideMaster113.xml"/><Relationship Id="rId134" Type="http://schemas.openxmlformats.org/officeDocument/2006/relationships/slideMaster" Target="slideMasters/slideMaster134.xml"/><Relationship Id="rId80" Type="http://schemas.openxmlformats.org/officeDocument/2006/relationships/slideMaster" Target="slideMasters/slideMaster80.xml"/><Relationship Id="rId155" Type="http://schemas.openxmlformats.org/officeDocument/2006/relationships/slideMaster" Target="slideMasters/slideMaster155.xml"/><Relationship Id="rId176" Type="http://schemas.openxmlformats.org/officeDocument/2006/relationships/slideMaster" Target="slideMasters/slideMaster176.xml"/><Relationship Id="rId197" Type="http://schemas.openxmlformats.org/officeDocument/2006/relationships/slideMaster" Target="slideMasters/slideMaster197.xml"/><Relationship Id="rId201" Type="http://schemas.openxmlformats.org/officeDocument/2006/relationships/slideMaster" Target="slideMasters/slideMaster201.xml"/><Relationship Id="rId222" Type="http://schemas.openxmlformats.org/officeDocument/2006/relationships/slide" Target="slides/slide1.xml"/><Relationship Id="rId243" Type="http://schemas.openxmlformats.org/officeDocument/2006/relationships/slide" Target="slides/slide22.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Master" Target="slideMasters/slideMaster103.xml"/><Relationship Id="rId124" Type="http://schemas.openxmlformats.org/officeDocument/2006/relationships/slideMaster" Target="slideMasters/slideMaster124.xml"/><Relationship Id="rId70" Type="http://schemas.openxmlformats.org/officeDocument/2006/relationships/slideMaster" Target="slideMasters/slideMaster70.xml"/><Relationship Id="rId91" Type="http://schemas.openxmlformats.org/officeDocument/2006/relationships/slideMaster" Target="slideMasters/slideMaster91.xml"/><Relationship Id="rId145" Type="http://schemas.openxmlformats.org/officeDocument/2006/relationships/slideMaster" Target="slideMasters/slideMaster145.xml"/><Relationship Id="rId166" Type="http://schemas.openxmlformats.org/officeDocument/2006/relationships/slideMaster" Target="slideMasters/slideMaster166.xml"/><Relationship Id="rId187" Type="http://schemas.openxmlformats.org/officeDocument/2006/relationships/slideMaster" Target="slideMasters/slideMaster187.xml"/><Relationship Id="rId1" Type="http://schemas.openxmlformats.org/officeDocument/2006/relationships/slideMaster" Target="slideMasters/slideMaster1.xml"/><Relationship Id="rId212" Type="http://schemas.openxmlformats.org/officeDocument/2006/relationships/slideMaster" Target="slideMasters/slideMaster212.xml"/><Relationship Id="rId233" Type="http://schemas.openxmlformats.org/officeDocument/2006/relationships/slide" Target="slides/slide12.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Master" Target="slideMasters/slideMaster114.xml"/><Relationship Id="rId60" Type="http://schemas.openxmlformats.org/officeDocument/2006/relationships/slideMaster" Target="slideMasters/slideMaster60.xml"/><Relationship Id="rId81" Type="http://schemas.openxmlformats.org/officeDocument/2006/relationships/slideMaster" Target="slideMasters/slideMaster81.xml"/><Relationship Id="rId135" Type="http://schemas.openxmlformats.org/officeDocument/2006/relationships/slideMaster" Target="slideMasters/slideMaster135.xml"/><Relationship Id="rId156" Type="http://schemas.openxmlformats.org/officeDocument/2006/relationships/slideMaster" Target="slideMasters/slideMaster156.xml"/><Relationship Id="rId177" Type="http://schemas.openxmlformats.org/officeDocument/2006/relationships/slideMaster" Target="slideMasters/slideMaster177.xml"/><Relationship Id="rId198" Type="http://schemas.openxmlformats.org/officeDocument/2006/relationships/slideMaster" Target="slideMasters/slideMaster198.xml"/><Relationship Id="rId202" Type="http://schemas.openxmlformats.org/officeDocument/2006/relationships/slideMaster" Target="slideMasters/slideMaster202.xml"/><Relationship Id="rId223" Type="http://schemas.openxmlformats.org/officeDocument/2006/relationships/slide" Target="slides/slide2.xml"/><Relationship Id="rId244" Type="http://schemas.openxmlformats.org/officeDocument/2006/relationships/slide" Target="slides/slide2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Master" Target="slideMasters/slideMaster50.xml"/><Relationship Id="rId104" Type="http://schemas.openxmlformats.org/officeDocument/2006/relationships/slideMaster" Target="slideMasters/slideMaster104.xml"/><Relationship Id="rId125" Type="http://schemas.openxmlformats.org/officeDocument/2006/relationships/slideMaster" Target="slideMasters/slideMaster125.xml"/><Relationship Id="rId146" Type="http://schemas.openxmlformats.org/officeDocument/2006/relationships/slideMaster" Target="slideMasters/slideMaster146.xml"/><Relationship Id="rId167" Type="http://schemas.openxmlformats.org/officeDocument/2006/relationships/slideMaster" Target="slideMasters/slideMaster167.xml"/><Relationship Id="rId188" Type="http://schemas.openxmlformats.org/officeDocument/2006/relationships/slideMaster" Target="slideMasters/slideMaster188.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213" Type="http://schemas.openxmlformats.org/officeDocument/2006/relationships/slideMaster" Target="slideMasters/slideMaster213.xml"/><Relationship Id="rId234" Type="http://schemas.openxmlformats.org/officeDocument/2006/relationships/slide" Target="slides/slide13.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Master" Target="slideMasters/slideMaster40.xml"/><Relationship Id="rId115" Type="http://schemas.openxmlformats.org/officeDocument/2006/relationships/slideMaster" Target="slideMasters/slideMaster115.xml"/><Relationship Id="rId136" Type="http://schemas.openxmlformats.org/officeDocument/2006/relationships/slideMaster" Target="slideMasters/slideMaster136.xml"/><Relationship Id="rId157" Type="http://schemas.openxmlformats.org/officeDocument/2006/relationships/slideMaster" Target="slideMasters/slideMaster157.xml"/><Relationship Id="rId178" Type="http://schemas.openxmlformats.org/officeDocument/2006/relationships/slideMaster" Target="slideMasters/slideMaster178.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99" Type="http://schemas.openxmlformats.org/officeDocument/2006/relationships/slideMaster" Target="slideMasters/slideMaster199.xml"/><Relationship Id="rId203" Type="http://schemas.openxmlformats.org/officeDocument/2006/relationships/slideMaster" Target="slideMasters/slideMaster203.xml"/><Relationship Id="rId19" Type="http://schemas.openxmlformats.org/officeDocument/2006/relationships/slideMaster" Target="slideMasters/slideMaster19.xml"/><Relationship Id="rId224" Type="http://schemas.openxmlformats.org/officeDocument/2006/relationships/slide" Target="slides/slide3.xml"/><Relationship Id="rId245" Type="http://schemas.openxmlformats.org/officeDocument/2006/relationships/notesMaster" Target="notesMasters/notesMaster1.xml"/><Relationship Id="rId30" Type="http://schemas.openxmlformats.org/officeDocument/2006/relationships/slideMaster" Target="slideMasters/slideMaster30.xml"/><Relationship Id="rId105" Type="http://schemas.openxmlformats.org/officeDocument/2006/relationships/slideMaster" Target="slideMasters/slideMaster105.xml"/><Relationship Id="rId126" Type="http://schemas.openxmlformats.org/officeDocument/2006/relationships/slideMaster" Target="slideMasters/slideMaster126.xml"/><Relationship Id="rId147" Type="http://schemas.openxmlformats.org/officeDocument/2006/relationships/slideMaster" Target="slideMasters/slideMaster147.xml"/><Relationship Id="rId168" Type="http://schemas.openxmlformats.org/officeDocument/2006/relationships/slideMaster" Target="slideMasters/slideMaster16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189" Type="http://schemas.openxmlformats.org/officeDocument/2006/relationships/slideMaster" Target="slideMasters/slideMaster189.xml"/><Relationship Id="rId3" Type="http://schemas.openxmlformats.org/officeDocument/2006/relationships/slideMaster" Target="slideMasters/slideMaster3.xml"/><Relationship Id="rId214" Type="http://schemas.openxmlformats.org/officeDocument/2006/relationships/slideMaster" Target="slideMasters/slideMaster214.xml"/><Relationship Id="rId235" Type="http://schemas.openxmlformats.org/officeDocument/2006/relationships/slide" Target="slides/slide14.xml"/><Relationship Id="rId116" Type="http://schemas.openxmlformats.org/officeDocument/2006/relationships/slideMaster" Target="slideMasters/slideMaster116.xml"/><Relationship Id="rId137" Type="http://schemas.openxmlformats.org/officeDocument/2006/relationships/slideMaster" Target="slideMasters/slideMaster137.xml"/><Relationship Id="rId158" Type="http://schemas.openxmlformats.org/officeDocument/2006/relationships/slideMaster" Target="slideMasters/slideMaster158.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Master" Target="slideMasters/slideMaster83.xml"/><Relationship Id="rId179" Type="http://schemas.openxmlformats.org/officeDocument/2006/relationships/slideMaster" Target="slideMasters/slideMaster179.xml"/><Relationship Id="rId190" Type="http://schemas.openxmlformats.org/officeDocument/2006/relationships/slideMaster" Target="slideMasters/slideMaster190.xml"/><Relationship Id="rId204" Type="http://schemas.openxmlformats.org/officeDocument/2006/relationships/slideMaster" Target="slideMasters/slideMaster204.xml"/><Relationship Id="rId225" Type="http://schemas.openxmlformats.org/officeDocument/2006/relationships/slide" Target="slides/slide4.xml"/><Relationship Id="rId246" Type="http://schemas.openxmlformats.org/officeDocument/2006/relationships/presProps" Target="presProps.xml"/><Relationship Id="rId106" Type="http://schemas.openxmlformats.org/officeDocument/2006/relationships/slideMaster" Target="slideMasters/slideMaster106.xml"/><Relationship Id="rId127" Type="http://schemas.openxmlformats.org/officeDocument/2006/relationships/slideMaster" Target="slideMasters/slideMaster12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Master" Target="slideMasters/slideMaster73.xml"/><Relationship Id="rId94" Type="http://schemas.openxmlformats.org/officeDocument/2006/relationships/slideMaster" Target="slideMasters/slideMaster94.xml"/><Relationship Id="rId148" Type="http://schemas.openxmlformats.org/officeDocument/2006/relationships/slideMaster" Target="slideMasters/slideMaster148.xml"/><Relationship Id="rId169" Type="http://schemas.openxmlformats.org/officeDocument/2006/relationships/slideMaster" Target="slideMasters/slideMaster1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hail Anani" userId="6f8dfe60befea2d2" providerId="LiveId" clId="{B109A6FB-D755-4D6F-A186-6A7FEFD773D2}"/>
    <pc:docChg chg="undo custSel delSld modSld">
      <pc:chgData name="Mikhail Anani" userId="6f8dfe60befea2d2" providerId="LiveId" clId="{B109A6FB-D755-4D6F-A186-6A7FEFD773D2}" dt="2023-06-01T06:57:59.439" v="139" actId="2696"/>
      <pc:docMkLst>
        <pc:docMk/>
      </pc:docMkLst>
      <pc:sldChg chg="del">
        <pc:chgData name="Mikhail Anani" userId="6f8dfe60befea2d2" providerId="LiveId" clId="{B109A6FB-D755-4D6F-A186-6A7FEFD773D2}" dt="2023-06-01T06:57:36.874" v="138" actId="2696"/>
        <pc:sldMkLst>
          <pc:docMk/>
          <pc:sldMk cId="0" sldId="265"/>
        </pc:sldMkLst>
      </pc:sldChg>
      <pc:sldChg chg="del">
        <pc:chgData name="Mikhail Anani" userId="6f8dfe60befea2d2" providerId="LiveId" clId="{B109A6FB-D755-4D6F-A186-6A7FEFD773D2}" dt="2023-06-01T06:57:59.439" v="139" actId="2696"/>
        <pc:sldMkLst>
          <pc:docMk/>
          <pc:sldMk cId="0" sldId="267"/>
        </pc:sldMkLst>
      </pc:sldChg>
      <pc:sldChg chg="modSp mod">
        <pc:chgData name="Mikhail Anani" userId="6f8dfe60befea2d2" providerId="LiveId" clId="{B109A6FB-D755-4D6F-A186-6A7FEFD773D2}" dt="2023-06-01T06:56:09.067" v="137" actId="1076"/>
        <pc:sldMkLst>
          <pc:docMk/>
          <pc:sldMk cId="0" sldId="274"/>
        </pc:sldMkLst>
        <pc:spChg chg="mod">
          <ac:chgData name="Mikhail Anani" userId="6f8dfe60befea2d2" providerId="LiveId" clId="{B109A6FB-D755-4D6F-A186-6A7FEFD773D2}" dt="2023-06-01T06:56:09.067" v="137" actId="1076"/>
          <ac:spMkLst>
            <pc:docMk/>
            <pc:sldMk cId="0" sldId="274"/>
            <ac:spMk id="9445" creationId="{00000000-0000-0000-0000-000000000000}"/>
          </ac:spMkLst>
        </pc:spChg>
      </pc:sldChg>
      <pc:sldChg chg="modSp mod">
        <pc:chgData name="Mikhail Anani" userId="6f8dfe60befea2d2" providerId="LiveId" clId="{B109A6FB-D755-4D6F-A186-6A7FEFD773D2}" dt="2023-06-01T06:55:28.490" v="120" actId="5793"/>
        <pc:sldMkLst>
          <pc:docMk/>
          <pc:sldMk cId="0" sldId="275"/>
        </pc:sldMkLst>
        <pc:spChg chg="mod">
          <ac:chgData name="Mikhail Anani" userId="6f8dfe60befea2d2" providerId="LiveId" clId="{B109A6FB-D755-4D6F-A186-6A7FEFD773D2}" dt="2023-06-01T06:55:28.490" v="120" actId="5793"/>
          <ac:spMkLst>
            <pc:docMk/>
            <pc:sldMk cId="0" sldId="275"/>
            <ac:spMk id="9454" creationId="{00000000-0000-0000-0000-000000000000}"/>
          </ac:spMkLst>
        </pc:spChg>
      </pc:sldChg>
      <pc:sldChg chg="modSp mod">
        <pc:chgData name="Mikhail Anani" userId="6f8dfe60befea2d2" providerId="LiveId" clId="{B109A6FB-D755-4D6F-A186-6A7FEFD773D2}" dt="2023-06-01T06:54:20.938" v="93" actId="27636"/>
        <pc:sldMkLst>
          <pc:docMk/>
          <pc:sldMk cId="0" sldId="276"/>
        </pc:sldMkLst>
        <pc:spChg chg="mod">
          <ac:chgData name="Mikhail Anani" userId="6f8dfe60befea2d2" providerId="LiveId" clId="{B109A6FB-D755-4D6F-A186-6A7FEFD773D2}" dt="2023-06-01T06:54:20.938" v="93" actId="27636"/>
          <ac:spMkLst>
            <pc:docMk/>
            <pc:sldMk cId="0" sldId="276"/>
            <ac:spMk id="9462" creationId="{00000000-0000-0000-0000-000000000000}"/>
          </ac:spMkLst>
        </pc:spChg>
      </pc:sldChg>
      <pc:sldChg chg="modSp mod">
        <pc:chgData name="Mikhail Anani" userId="6f8dfe60befea2d2" providerId="LiveId" clId="{B109A6FB-D755-4D6F-A186-6A7FEFD773D2}" dt="2023-06-01T06:54:52.031" v="105" actId="27636"/>
        <pc:sldMkLst>
          <pc:docMk/>
          <pc:sldMk cId="0" sldId="277"/>
        </pc:sldMkLst>
        <pc:spChg chg="mod">
          <ac:chgData name="Mikhail Anani" userId="6f8dfe60befea2d2" providerId="LiveId" clId="{B109A6FB-D755-4D6F-A186-6A7FEFD773D2}" dt="2023-06-01T06:54:52.031" v="105" actId="27636"/>
          <ac:spMkLst>
            <pc:docMk/>
            <pc:sldMk cId="0" sldId="277"/>
            <ac:spMk id="9470" creationId="{00000000-0000-0000-0000-000000000000}"/>
          </ac:spMkLst>
        </pc:spChg>
      </pc:sldChg>
      <pc:sldChg chg="modSp mod">
        <pc:chgData name="Mikhail Anani" userId="6f8dfe60befea2d2" providerId="LiveId" clId="{B109A6FB-D755-4D6F-A186-6A7FEFD773D2}" dt="2023-06-01T06:52:57.484" v="62" actId="1076"/>
        <pc:sldMkLst>
          <pc:docMk/>
          <pc:sldMk cId="0" sldId="278"/>
        </pc:sldMkLst>
        <pc:spChg chg="mod">
          <ac:chgData name="Mikhail Anani" userId="6f8dfe60befea2d2" providerId="LiveId" clId="{B109A6FB-D755-4D6F-A186-6A7FEFD773D2}" dt="2023-06-01T06:52:33.623" v="58" actId="1076"/>
          <ac:spMkLst>
            <pc:docMk/>
            <pc:sldMk cId="0" sldId="278"/>
            <ac:spMk id="9476" creationId="{00000000-0000-0000-0000-000000000000}"/>
          </ac:spMkLst>
        </pc:spChg>
        <pc:spChg chg="mod">
          <ac:chgData name="Mikhail Anani" userId="6f8dfe60befea2d2" providerId="LiveId" clId="{B109A6FB-D755-4D6F-A186-6A7FEFD773D2}" dt="2023-06-01T06:52:57.484" v="62" actId="1076"/>
          <ac:spMkLst>
            <pc:docMk/>
            <pc:sldMk cId="0" sldId="278"/>
            <ac:spMk id="9478" creationId="{00000000-0000-0000-0000-000000000000}"/>
          </ac:spMkLst>
        </pc:spChg>
      </pc:sldChg>
      <pc:sldChg chg="modSp mod">
        <pc:chgData name="Mikhail Anani" userId="6f8dfe60befea2d2" providerId="LiveId" clId="{B109A6FB-D755-4D6F-A186-6A7FEFD773D2}" dt="2023-06-01T06:50:35.627" v="18" actId="1076"/>
        <pc:sldMkLst>
          <pc:docMk/>
          <pc:sldMk cId="0" sldId="279"/>
        </pc:sldMkLst>
        <pc:spChg chg="mod">
          <ac:chgData name="Mikhail Anani" userId="6f8dfe60befea2d2" providerId="LiveId" clId="{B109A6FB-D755-4D6F-A186-6A7FEFD773D2}" dt="2023-06-01T06:50:35.627" v="18" actId="1076"/>
          <ac:spMkLst>
            <pc:docMk/>
            <pc:sldMk cId="0" sldId="279"/>
            <ac:spMk id="948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88" name="PlaceHolder 1"/>
          <p:cNvSpPr>
            <a:spLocks noGrp="1"/>
          </p:cNvSpPr>
          <p:nvPr>
            <p:ph type="hdr"/>
          </p:nvPr>
        </p:nvSpPr>
        <p:spPr>
          <a:xfrm>
            <a:off x="0" y="0"/>
            <a:ext cx="2971800" cy="458640"/>
          </a:xfrm>
          <a:prstGeom prst="rect">
            <a:avLst/>
          </a:prstGeom>
          <a:noFill/>
          <a:ln w="12600">
            <a:noFill/>
          </a:ln>
        </p:spPr>
        <p:txBody>
          <a:bodyPr anchor="t">
            <a:noAutofit/>
          </a:bodyPr>
          <a:lstStyle/>
          <a:p>
            <a:pPr indent="0">
              <a:buNone/>
            </a:pPr>
            <a:endParaRPr lang="fr-FR" sz="2400" b="0" strike="noStrike" spc="-1">
              <a:solidFill>
                <a:srgbClr val="000000"/>
              </a:solidFill>
              <a:latin typeface="Times New Roman"/>
            </a:endParaRPr>
          </a:p>
        </p:txBody>
      </p:sp>
      <p:sp>
        <p:nvSpPr>
          <p:cNvPr id="9289" name="PlaceHolder 2"/>
          <p:cNvSpPr>
            <a:spLocks noGrp="1"/>
          </p:cNvSpPr>
          <p:nvPr>
            <p:ph type="dt" idx="664"/>
          </p:nvPr>
        </p:nvSpPr>
        <p:spPr>
          <a:xfrm>
            <a:off x="3884760" y="0"/>
            <a:ext cx="2971800" cy="458640"/>
          </a:xfrm>
          <a:prstGeom prst="rect">
            <a:avLst/>
          </a:prstGeom>
          <a:noFill/>
          <a:ln w="12600">
            <a:noFill/>
          </a:ln>
        </p:spPr>
        <p:txBody>
          <a:bodyPr anchor="t">
            <a:noAutofit/>
          </a:bodyPr>
          <a:lstStyle>
            <a:lvl1pPr indent="0" algn="r">
              <a:lnSpc>
                <a:spcPct val="100000"/>
              </a:lnSpc>
              <a:buNone/>
              <a:defRPr lang="fr-FR" sz="1200" b="0" strike="noStrike" spc="-1">
                <a:solidFill>
                  <a:srgbClr val="000000"/>
                </a:solidFill>
                <a:latin typeface="Calibri"/>
                <a:ea typeface="DejaVu Sans"/>
              </a:defRPr>
            </a:lvl1pPr>
          </a:lstStyle>
          <a:p>
            <a:pPr indent="0" algn="r">
              <a:lnSpc>
                <a:spcPct val="100000"/>
              </a:lnSpc>
              <a:buNone/>
            </a:pPr>
            <a:r>
              <a:rPr lang="fr-FR" sz="1200" b="0" strike="noStrike" spc="-1">
                <a:solidFill>
                  <a:srgbClr val="000000"/>
                </a:solidFill>
                <a:latin typeface="Calibri"/>
                <a:ea typeface="DejaVu Sans"/>
              </a:rPr>
              <a:t>31/05/2023</a:t>
            </a:r>
            <a:endParaRPr lang="fr-FR" sz="1200" b="0" strike="noStrike" spc="-1">
              <a:solidFill>
                <a:srgbClr val="000000"/>
              </a:solidFill>
              <a:latin typeface="Times New Roman"/>
            </a:endParaRPr>
          </a:p>
        </p:txBody>
      </p:sp>
      <p:sp>
        <p:nvSpPr>
          <p:cNvPr id="9290" name="PlaceHolder 3"/>
          <p:cNvSpPr>
            <a:spLocks noGrp="1" noRot="1" noChangeAspect="1"/>
          </p:cNvSpPr>
          <p:nvPr>
            <p:ph type="sldImg"/>
          </p:nvPr>
        </p:nvSpPr>
        <p:spPr>
          <a:xfrm>
            <a:off x="685800" y="1143000"/>
            <a:ext cx="5486400" cy="3085920"/>
          </a:xfrm>
          <a:prstGeom prst="rect">
            <a:avLst/>
          </a:prstGeom>
          <a:noFill/>
          <a:ln w="12600">
            <a:noFill/>
          </a:ln>
        </p:spPr>
        <p:txBody>
          <a:bodyPr lIns="0" tIns="0" rIns="0" bIns="0" anchor="ctr">
            <a:noAutofit/>
          </a:bodyPr>
          <a:lstStyle/>
          <a:p>
            <a:pPr indent="0" algn="ctr">
              <a:buNone/>
            </a:pPr>
            <a:r>
              <a:rPr lang="fr-FR" sz="4400" b="0" strike="noStrike" spc="-1">
                <a:solidFill>
                  <a:srgbClr val="000000"/>
                </a:solidFill>
                <a:latin typeface="Arial"/>
              </a:rPr>
              <a:t>Cliquez pour déplacer la diapo</a:t>
            </a:r>
          </a:p>
        </p:txBody>
      </p:sp>
      <p:sp>
        <p:nvSpPr>
          <p:cNvPr id="9291" name="PlaceHolder 4"/>
          <p:cNvSpPr>
            <a:spLocks noGrp="1"/>
          </p:cNvSpPr>
          <p:nvPr>
            <p:ph type="body"/>
          </p:nvPr>
        </p:nvSpPr>
        <p:spPr>
          <a:xfrm>
            <a:off x="685800" y="4400640"/>
            <a:ext cx="5486400" cy="3600360"/>
          </a:xfrm>
          <a:prstGeom prst="rect">
            <a:avLst/>
          </a:prstGeom>
          <a:noFill/>
          <a:ln w="12600">
            <a:noFill/>
          </a:ln>
        </p:spPr>
        <p:txBody>
          <a:bodyPr anchor="t">
            <a:noAutofit/>
          </a:bodyPr>
          <a:lstStyle/>
          <a:p>
            <a:pPr indent="0">
              <a:lnSpc>
                <a:spcPct val="100000"/>
              </a:lnSpc>
              <a:buNone/>
            </a:pPr>
            <a:r>
              <a:rPr lang="fr-FR" sz="1200" b="0" strike="noStrike" spc="-1">
                <a:solidFill>
                  <a:srgbClr val="000000"/>
                </a:solidFill>
                <a:latin typeface="Calibri"/>
                <a:ea typeface="DejaVu Sans"/>
              </a:rPr>
              <a:t>Modifiez les styles du texte</a:t>
            </a:r>
            <a:endParaRPr lang="fr-FR" sz="1200" b="0" strike="noStrike" spc="-1">
              <a:solidFill>
                <a:srgbClr val="000000"/>
              </a:solidFill>
              <a:latin typeface="Arial"/>
            </a:endParaRPr>
          </a:p>
          <a:p>
            <a:pPr marL="457200" lvl="1" indent="0">
              <a:lnSpc>
                <a:spcPct val="100000"/>
              </a:lnSpc>
            </a:pPr>
            <a:r>
              <a:rPr lang="fr-FR" sz="1200" b="0" strike="noStrike" spc="-1">
                <a:solidFill>
                  <a:srgbClr val="000000"/>
                </a:solidFill>
                <a:latin typeface="Calibri"/>
                <a:ea typeface="DejaVu Sans"/>
              </a:rPr>
              <a:t>Deuxième niveau</a:t>
            </a:r>
            <a:endParaRPr lang="fr-FR" sz="1200" b="0" strike="noStrike" spc="-1">
              <a:solidFill>
                <a:srgbClr val="000000"/>
              </a:solidFill>
              <a:latin typeface="Arial"/>
            </a:endParaRPr>
          </a:p>
          <a:p>
            <a:pPr marL="914400" lvl="2" indent="0">
              <a:lnSpc>
                <a:spcPct val="100000"/>
              </a:lnSpc>
            </a:pPr>
            <a:r>
              <a:rPr lang="fr-FR" sz="1200" b="0" strike="noStrike" spc="-1">
                <a:solidFill>
                  <a:srgbClr val="000000"/>
                </a:solidFill>
                <a:latin typeface="Calibri"/>
                <a:ea typeface="DejaVu Sans"/>
              </a:rPr>
              <a:t>Troisième niveau</a:t>
            </a:r>
            <a:endParaRPr lang="fr-FR" sz="1200" b="0" strike="noStrike" spc="-1">
              <a:solidFill>
                <a:srgbClr val="000000"/>
              </a:solidFill>
              <a:latin typeface="Arial"/>
            </a:endParaRPr>
          </a:p>
          <a:p>
            <a:pPr marL="1371600" lvl="3" indent="0">
              <a:lnSpc>
                <a:spcPct val="100000"/>
              </a:lnSpc>
            </a:pPr>
            <a:r>
              <a:rPr lang="fr-FR" sz="1200" b="0" strike="noStrike" spc="-1">
                <a:solidFill>
                  <a:srgbClr val="000000"/>
                </a:solidFill>
                <a:latin typeface="Calibri"/>
                <a:ea typeface="DejaVu Sans"/>
              </a:rPr>
              <a:t>Quatrième niveau</a:t>
            </a:r>
            <a:endParaRPr lang="fr-FR" sz="1200" b="0" strike="noStrike" spc="-1">
              <a:solidFill>
                <a:srgbClr val="000000"/>
              </a:solidFill>
              <a:latin typeface="Arial"/>
            </a:endParaRPr>
          </a:p>
          <a:p>
            <a:pPr marL="1828800" lvl="4" indent="0">
              <a:lnSpc>
                <a:spcPct val="100000"/>
              </a:lnSpc>
            </a:pPr>
            <a:r>
              <a:rPr lang="fr-FR" sz="1200" b="0" strike="noStrike" spc="-1">
                <a:solidFill>
                  <a:srgbClr val="000000"/>
                </a:solidFill>
                <a:latin typeface="Calibri"/>
                <a:ea typeface="DejaVu Sans"/>
              </a:rPr>
              <a:t>Cinquième niveau</a:t>
            </a:r>
            <a:endParaRPr lang="fr-FR" sz="1200" b="0" strike="noStrike" spc="-1">
              <a:solidFill>
                <a:srgbClr val="000000"/>
              </a:solidFill>
              <a:latin typeface="Arial"/>
            </a:endParaRPr>
          </a:p>
        </p:txBody>
      </p:sp>
      <p:sp>
        <p:nvSpPr>
          <p:cNvPr id="9292" name="PlaceHolder 5"/>
          <p:cNvSpPr>
            <a:spLocks noGrp="1"/>
          </p:cNvSpPr>
          <p:nvPr>
            <p:ph type="ftr" idx="665"/>
          </p:nvPr>
        </p:nvSpPr>
        <p:spPr>
          <a:xfrm>
            <a:off x="0" y="8685360"/>
            <a:ext cx="2971800" cy="458640"/>
          </a:xfrm>
          <a:prstGeom prst="rect">
            <a:avLst/>
          </a:prstGeom>
          <a:noFill/>
          <a:ln w="12600">
            <a:noFill/>
          </a:ln>
        </p:spPr>
        <p:txBody>
          <a:bodyPr anchor="b">
            <a:noAutofit/>
          </a:bodyPr>
          <a:lstStyle/>
          <a:p>
            <a:pPr indent="0">
              <a:buNone/>
            </a:pPr>
            <a:endParaRPr lang="fr-FR" sz="2400" b="0" strike="noStrike" spc="-1">
              <a:solidFill>
                <a:srgbClr val="000000"/>
              </a:solidFill>
              <a:latin typeface="Times New Roman"/>
            </a:endParaRPr>
          </a:p>
        </p:txBody>
      </p:sp>
      <p:sp>
        <p:nvSpPr>
          <p:cNvPr id="9293" name="PlaceHolder 6"/>
          <p:cNvSpPr>
            <a:spLocks noGrp="1"/>
          </p:cNvSpPr>
          <p:nvPr>
            <p:ph type="sldNum" idx="666"/>
          </p:nvPr>
        </p:nvSpPr>
        <p:spPr>
          <a:xfrm>
            <a:off x="3884760" y="8685360"/>
            <a:ext cx="2971800" cy="458640"/>
          </a:xfrm>
          <a:prstGeom prst="rect">
            <a:avLst/>
          </a:prstGeom>
          <a:noFill/>
          <a:ln w="12600">
            <a:noFill/>
          </a:ln>
        </p:spPr>
        <p:txBody>
          <a:bodyPr anchor="b">
            <a:noAutofit/>
          </a:bodyPr>
          <a:lstStyle>
            <a:lvl1pPr indent="0" algn="r">
              <a:lnSpc>
                <a:spcPct val="100000"/>
              </a:lnSpc>
              <a:buNone/>
              <a:defRPr lang="fr-FR" sz="1200" b="0" strike="noStrike" spc="-1">
                <a:solidFill>
                  <a:srgbClr val="000000"/>
                </a:solidFill>
                <a:latin typeface="Calibri"/>
                <a:ea typeface="DejaVu Sans"/>
              </a:defRPr>
            </a:lvl1pPr>
          </a:lstStyle>
          <a:p>
            <a:pPr indent="0" algn="r">
              <a:lnSpc>
                <a:spcPct val="100000"/>
              </a:lnSpc>
              <a:buNone/>
            </a:pPr>
            <a:fld id="{EB2EEA51-643D-46EA-B2A7-0B30A3238703}" type="slidenum">
              <a:rPr lang="fr-FR" sz="1200" b="0" strike="noStrike" spc="-1">
                <a:solidFill>
                  <a:srgbClr val="000000"/>
                </a:solidFill>
                <a:latin typeface="Calibri"/>
                <a:ea typeface="DejaVu Sans"/>
              </a:rPr>
              <a:t>‹N°›</a:t>
            </a:fld>
            <a:endParaRPr lang="fr-F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6" name="PlaceHolder 1"/>
          <p:cNvSpPr>
            <a:spLocks noGrp="1" noRot="1" noChangeAspect="1"/>
          </p:cNvSpPr>
          <p:nvPr>
            <p:ph type="sldImg"/>
          </p:nvPr>
        </p:nvSpPr>
        <p:spPr>
          <a:xfrm>
            <a:off x="685800" y="1143000"/>
            <a:ext cx="5486400" cy="3085920"/>
          </a:xfrm>
          <a:prstGeom prst="rect">
            <a:avLst/>
          </a:prstGeom>
          <a:ln w="0">
            <a:noFill/>
          </a:ln>
        </p:spPr>
      </p:sp>
      <p:sp>
        <p:nvSpPr>
          <p:cNvPr id="9497" name="PlaceHolder 2"/>
          <p:cNvSpPr>
            <a:spLocks noGrp="1"/>
          </p:cNvSpPr>
          <p:nvPr>
            <p:ph type="body"/>
          </p:nvPr>
        </p:nvSpPr>
        <p:spPr>
          <a:xfrm>
            <a:off x="685800" y="4400640"/>
            <a:ext cx="5486400" cy="3600360"/>
          </a:xfrm>
          <a:prstGeom prst="rect">
            <a:avLst/>
          </a:prstGeom>
          <a:noFill/>
          <a:ln w="12600">
            <a:noFill/>
          </a:ln>
        </p:spPr>
        <p:txBody>
          <a:bodyPr anchor="t">
            <a:noAutofit/>
          </a:bodyPr>
          <a:lstStyle/>
          <a:p>
            <a:pPr marL="216000" indent="0">
              <a:buNone/>
            </a:pPr>
            <a:endParaRPr lang="fr-FR" sz="2000" b="0" strike="noStrike" spc="-1">
              <a:solidFill>
                <a:srgbClr val="000000"/>
              </a:solidFill>
              <a:latin typeface="Arial"/>
            </a:endParaRPr>
          </a:p>
        </p:txBody>
      </p:sp>
      <p:sp>
        <p:nvSpPr>
          <p:cNvPr id="9498" name="PlaceHolder 3"/>
          <p:cNvSpPr>
            <a:spLocks noGrp="1"/>
          </p:cNvSpPr>
          <p:nvPr>
            <p:ph type="sldNum" idx="667"/>
          </p:nvPr>
        </p:nvSpPr>
        <p:spPr>
          <a:xfrm>
            <a:off x="3884760" y="8685360"/>
            <a:ext cx="2971800" cy="458640"/>
          </a:xfrm>
          <a:prstGeom prst="rect">
            <a:avLst/>
          </a:prstGeom>
          <a:noFill/>
          <a:ln w="12600">
            <a:noFill/>
          </a:ln>
        </p:spPr>
        <p:txBody>
          <a:bodyPr anchor="b">
            <a:noAutofit/>
          </a:bodyPr>
          <a:lstStyle>
            <a:lvl1pPr indent="0" algn="r">
              <a:lnSpc>
                <a:spcPct val="100000"/>
              </a:lnSpc>
              <a:buNone/>
              <a:defRPr lang="fr-FR" sz="1200" b="0" strike="noStrike" spc="-1">
                <a:solidFill>
                  <a:srgbClr val="000000"/>
                </a:solidFill>
                <a:latin typeface="Calibri"/>
                <a:ea typeface="DejaVu Sans"/>
              </a:defRPr>
            </a:lvl1pPr>
          </a:lstStyle>
          <a:p>
            <a:pPr indent="0" algn="r">
              <a:lnSpc>
                <a:spcPct val="100000"/>
              </a:lnSpc>
              <a:buNone/>
            </a:pPr>
            <a:fld id="{21CE2B94-2251-45E6-B2A3-6E066EEFB22E}" type="slidenum">
              <a:rPr lang="fr-FR" sz="1200" b="0" strike="noStrike" spc="-1">
                <a:solidFill>
                  <a:srgbClr val="000000"/>
                </a:solidFill>
                <a:latin typeface="Calibri"/>
                <a:ea typeface="DejaVu Sans"/>
              </a:rPr>
              <a:t>1</a:t>
            </a:fld>
            <a:endParaRPr lang="fr-FR"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08.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0.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7.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8.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39.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0.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49.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0.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51.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52.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753.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54.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55.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22.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825.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27.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32.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33.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2.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3.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4.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5.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7.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0.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1.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2.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3.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4.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5.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6.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7.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8.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59.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0.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861.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65.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67.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68.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69.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0.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71.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72.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873.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74.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75.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76.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77.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81.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82.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83.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84.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885.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86.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87.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88.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89.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0.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91.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92.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93.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897.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899.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01.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02.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03.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04.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05.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06.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07.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08.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909.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1.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2.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3.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5.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6.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7.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8.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19.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0.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921.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22.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23.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24.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25.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29.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32.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933.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34.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35.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36.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37.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38.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39.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0.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41.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42.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46.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49.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0.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51.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52.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53.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54.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55.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56.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957.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58.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59.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3.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6.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7.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8.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969.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0.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1.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2.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3.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4.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5.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6.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0.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82.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83.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84.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85.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86.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87.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88.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89.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0.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91.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92.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996.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998.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999.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00.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2001.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06.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08.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11.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12.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13.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14.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15.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16.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2017.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18.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19.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0.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1.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2.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3.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4.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5.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6.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7.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8.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2029.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0.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1.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3.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4.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5.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6.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7.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8.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39.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0.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2041.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42.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43.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44.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45.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48.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52.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2053.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54.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55.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56.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57.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58.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59.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0.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61.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62.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63.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64.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66.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67.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68.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69.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0.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71.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72.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73.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74.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75.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76.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2077.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78.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79.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0.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1.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2.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3.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4.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5.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6.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7.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8.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2089.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0.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1.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2.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3.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4.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5.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6.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7.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8.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099.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00.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2101.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02.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03.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04.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05.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06.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07.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08.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09.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11.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12.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2113.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14.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15.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16.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17.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18.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19.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0.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21.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22.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23.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24.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2125.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26.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27.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28.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29.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0.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31.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32.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33.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34.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35.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36.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2137.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38.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39.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0.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1.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2.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3.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4.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5.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6.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7.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8.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2149.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0.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1.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2.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3.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4.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5.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6.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7.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8.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59.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0.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2161.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62.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63.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64.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65.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66.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67.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68.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69.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0.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71.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72.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2173.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74.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75.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76.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77.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78.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79.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0.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81.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82.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83.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84.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185.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86.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87.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88.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89.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0.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91.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92.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93.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94.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95.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96.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197.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9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199.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0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01.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02.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03.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0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05.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06.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07.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0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209.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1.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2.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3.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4.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5.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6.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7.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8.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19.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0.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221.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22.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23.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24.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25.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26.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27.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28.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29.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0.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31.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32.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233.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34.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35.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36.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37.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38.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39.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0.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41.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42.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43.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44.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245.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46.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47.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48.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49.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0.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51.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52.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53.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54.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55.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56.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257.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58.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59.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0.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1.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2.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3.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4.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5.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6.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7.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8.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269.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1.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2.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3.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4.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5.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6.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7.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8.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79.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281.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82.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83.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84.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85.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86.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87.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88.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89.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0.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91.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92.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293.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294.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295.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296.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297.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298.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299.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00.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301.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302.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303.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304.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305.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06.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07.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08.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09.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11.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12.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13.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14.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15.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16.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317.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18.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19.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0.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1.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2.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3.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4.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5.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6.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7.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8.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329.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0.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1.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2.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3.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4.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5.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6.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7.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8.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39.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0.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341.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42.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43.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44.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45.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46.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47.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48.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49.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0.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51.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52.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353.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54.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55.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56.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57.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58.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59.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0.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61.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62.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63.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64.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365.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66.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67.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68.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69.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0.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71.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72.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73.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74.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75.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76.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377.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78.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79.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0.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1.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2.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3.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4.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5.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6.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7.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8.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389.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0.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1.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2.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3.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4.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5.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6.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7.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8.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399.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00.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401.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02.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03.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04.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05.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06.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07.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08.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09.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0.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11.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12.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413.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14.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15.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16.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17.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18.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19.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0.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21.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22.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23.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24.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425.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26.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27.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28.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29.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0.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31.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32.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33.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34.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35.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36.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437.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38.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39.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0.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1.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2.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3.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4.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5.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6.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7.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8.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449.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0.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1.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2.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3.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4.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5.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6.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7.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8.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59.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0.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461.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62.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63.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64.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65.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66.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67.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68.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69.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0.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71.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72.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473.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74.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75.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76.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77.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78.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79.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0.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81.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82.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83.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84.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485.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86.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87.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88.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89.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0.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91.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92.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93.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94.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95.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96.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497.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498.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499.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00.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01.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02.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03.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04.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05.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06.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07.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08.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509.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0.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1.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2.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3.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4.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5.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6.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7.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8.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19.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0.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521.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22.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23.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24.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25.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26.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27.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28.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29.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30.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31.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32.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533.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34.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35.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36.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37.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38.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39.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0.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41.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42.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43.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44.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545.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46.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47.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48.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49.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0.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51.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52.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53.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54.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55.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56.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557.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58.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59.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0.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1.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2.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3.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4.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5.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6.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7.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8.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569.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0.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1.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2.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3.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4.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5.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6.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7.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8.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79.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0.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581.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82.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83.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84.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85.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86.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87.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88.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89.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0.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91.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92.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593.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594.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595.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596.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597.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598.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599.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00.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601.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602.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603.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604.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605.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06.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07.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08.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09.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0.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11.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12.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13.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14.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15.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16.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617.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18.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19.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0.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1.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2.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3.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4.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5.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6.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7.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8.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629.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0.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1.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2.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3.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4.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5.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6.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7.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8.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39.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0.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641.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42.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43.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44.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45.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46.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47.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48.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49.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50.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51.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52.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A1761BC6-56A3-4E4F-A39C-297EF817A7FA}"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EAB95A9-63E9-4168-A5E5-30F45ECDD0CA}"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
          </p:nvPr>
        </p:nvSpPr>
        <p:spPr/>
        <p:txBody>
          <a:bodyPr/>
          <a:lstStyle/>
          <a:p>
            <a:r>
              <a:t>Footer</a:t>
            </a:r>
          </a:p>
        </p:txBody>
      </p:sp>
      <p:sp>
        <p:nvSpPr>
          <p:cNvPr id="6" name="PlaceHolder 5"/>
          <p:cNvSpPr>
            <a:spLocks noGrp="1"/>
          </p:cNvSpPr>
          <p:nvPr>
            <p:ph type="sldNum" idx="26"/>
          </p:nvPr>
        </p:nvSpPr>
        <p:spPr/>
        <p:txBody>
          <a:bodyPr/>
          <a:lstStyle/>
          <a:p>
            <a:fld id="{C3F75CDB-8506-479C-A8F7-3DAF2A397C49}" type="slidenum">
              <a:t>‹N°›</a:t>
            </a:fld>
            <a:endParaRPr/>
          </a:p>
        </p:txBody>
      </p:sp>
      <p:sp>
        <p:nvSpPr>
          <p:cNvPr id="7" name="PlaceHolder 6"/>
          <p:cNvSpPr>
            <a:spLocks noGrp="1"/>
          </p:cNvSpPr>
          <p:nvPr>
            <p:ph type="dt" idx="27"/>
          </p:nvPr>
        </p:nvSpPr>
        <p:spPr/>
        <p:txBody>
          <a:bodyPr/>
          <a:lstStyle/>
          <a:p>
            <a:endParaRPr/>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1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1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0"/>
          </p:nvPr>
        </p:nvSpPr>
        <p:spPr/>
        <p:txBody>
          <a:bodyPr/>
          <a:lstStyle/>
          <a:p>
            <a:r>
              <a:t>Footer</a:t>
            </a:r>
          </a:p>
        </p:txBody>
      </p:sp>
      <p:sp>
        <p:nvSpPr>
          <p:cNvPr id="6" name="PlaceHolder 5"/>
          <p:cNvSpPr>
            <a:spLocks noGrp="1"/>
          </p:cNvSpPr>
          <p:nvPr>
            <p:ph type="sldNum" idx="251"/>
          </p:nvPr>
        </p:nvSpPr>
        <p:spPr/>
        <p:txBody>
          <a:bodyPr/>
          <a:lstStyle/>
          <a:p>
            <a:fld id="{2E269457-4FC6-4283-B553-5AEAB34A1BA7}" type="slidenum">
              <a:t>‹N°›</a:t>
            </a:fld>
            <a:endParaRPr/>
          </a:p>
        </p:txBody>
      </p:sp>
      <p:sp>
        <p:nvSpPr>
          <p:cNvPr id="7" name="PlaceHolder 6"/>
          <p:cNvSpPr>
            <a:spLocks noGrp="1"/>
          </p:cNvSpPr>
          <p:nvPr>
            <p:ph type="dt" idx="252"/>
          </p:nvPr>
        </p:nvSpPr>
        <p:spPr/>
        <p:txBody>
          <a:bodyPr/>
          <a:lstStyle/>
          <a:p>
            <a:endParaRPr/>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50"/>
          </p:nvPr>
        </p:nvSpPr>
        <p:spPr/>
        <p:txBody>
          <a:bodyPr/>
          <a:lstStyle/>
          <a:p>
            <a:r>
              <a:t>Footer</a:t>
            </a:r>
          </a:p>
        </p:txBody>
      </p:sp>
      <p:sp>
        <p:nvSpPr>
          <p:cNvPr id="4" name="PlaceHolder 3"/>
          <p:cNvSpPr>
            <a:spLocks noGrp="1"/>
          </p:cNvSpPr>
          <p:nvPr>
            <p:ph type="sldNum" idx="251"/>
          </p:nvPr>
        </p:nvSpPr>
        <p:spPr/>
        <p:txBody>
          <a:bodyPr/>
          <a:lstStyle/>
          <a:p>
            <a:fld id="{06564BA4-93F4-4131-A2DF-18E189C7FA04}" type="slidenum">
              <a:t>‹N°›</a:t>
            </a:fld>
            <a:endParaRPr/>
          </a:p>
        </p:txBody>
      </p:sp>
      <p:sp>
        <p:nvSpPr>
          <p:cNvPr id="5" name="PlaceHolder 4"/>
          <p:cNvSpPr>
            <a:spLocks noGrp="1"/>
          </p:cNvSpPr>
          <p:nvPr>
            <p:ph type="dt" idx="252"/>
          </p:nvPr>
        </p:nvSpPr>
        <p:spPr/>
        <p:txBody>
          <a:bodyPr/>
          <a:lstStyle/>
          <a:p>
            <a:endParaRPr/>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1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50"/>
          </p:nvPr>
        </p:nvSpPr>
        <p:spPr/>
        <p:txBody>
          <a:bodyPr/>
          <a:lstStyle/>
          <a:p>
            <a:r>
              <a:t>Footer</a:t>
            </a:r>
          </a:p>
        </p:txBody>
      </p:sp>
      <p:sp>
        <p:nvSpPr>
          <p:cNvPr id="4" name="PlaceHolder 3"/>
          <p:cNvSpPr>
            <a:spLocks noGrp="1"/>
          </p:cNvSpPr>
          <p:nvPr>
            <p:ph type="sldNum" idx="251"/>
          </p:nvPr>
        </p:nvSpPr>
        <p:spPr/>
        <p:txBody>
          <a:bodyPr/>
          <a:lstStyle/>
          <a:p>
            <a:fld id="{D527BB93-EEA1-4567-975B-43C0D84D00AC}" type="slidenum">
              <a:t>‹N°›</a:t>
            </a:fld>
            <a:endParaRPr/>
          </a:p>
        </p:txBody>
      </p:sp>
      <p:sp>
        <p:nvSpPr>
          <p:cNvPr id="5" name="PlaceHolder 4"/>
          <p:cNvSpPr>
            <a:spLocks noGrp="1"/>
          </p:cNvSpPr>
          <p:nvPr>
            <p:ph type="dt" idx="252"/>
          </p:nvPr>
        </p:nvSpPr>
        <p:spPr/>
        <p:txBody>
          <a:bodyPr/>
          <a:lstStyle/>
          <a:p>
            <a:endParaRPr/>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1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1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0"/>
          </p:nvPr>
        </p:nvSpPr>
        <p:spPr/>
        <p:txBody>
          <a:bodyPr/>
          <a:lstStyle/>
          <a:p>
            <a:r>
              <a:t>Footer</a:t>
            </a:r>
          </a:p>
        </p:txBody>
      </p:sp>
      <p:sp>
        <p:nvSpPr>
          <p:cNvPr id="7" name="PlaceHolder 6"/>
          <p:cNvSpPr>
            <a:spLocks noGrp="1"/>
          </p:cNvSpPr>
          <p:nvPr>
            <p:ph type="sldNum" idx="251"/>
          </p:nvPr>
        </p:nvSpPr>
        <p:spPr/>
        <p:txBody>
          <a:bodyPr/>
          <a:lstStyle/>
          <a:p>
            <a:fld id="{74603BB9-7DA5-4443-B1D4-6C36829F8C70}" type="slidenum">
              <a:t>‹N°›</a:t>
            </a:fld>
            <a:endParaRPr/>
          </a:p>
        </p:txBody>
      </p:sp>
      <p:sp>
        <p:nvSpPr>
          <p:cNvPr id="8" name="PlaceHolder 7"/>
          <p:cNvSpPr>
            <a:spLocks noGrp="1"/>
          </p:cNvSpPr>
          <p:nvPr>
            <p:ph type="dt" idx="252"/>
          </p:nvPr>
        </p:nvSpPr>
        <p:spPr/>
        <p:txBody>
          <a:bodyPr/>
          <a:lstStyle/>
          <a:p>
            <a:endParaRPr/>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1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2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0"/>
          </p:nvPr>
        </p:nvSpPr>
        <p:spPr/>
        <p:txBody>
          <a:bodyPr/>
          <a:lstStyle/>
          <a:p>
            <a:r>
              <a:t>Footer</a:t>
            </a:r>
          </a:p>
        </p:txBody>
      </p:sp>
      <p:sp>
        <p:nvSpPr>
          <p:cNvPr id="7" name="PlaceHolder 6"/>
          <p:cNvSpPr>
            <a:spLocks noGrp="1"/>
          </p:cNvSpPr>
          <p:nvPr>
            <p:ph type="sldNum" idx="251"/>
          </p:nvPr>
        </p:nvSpPr>
        <p:spPr/>
        <p:txBody>
          <a:bodyPr/>
          <a:lstStyle/>
          <a:p>
            <a:fld id="{1627F0F4-50FB-405D-B3EF-0B1825D2F590}" type="slidenum">
              <a:t>‹N°›</a:t>
            </a:fld>
            <a:endParaRPr/>
          </a:p>
        </p:txBody>
      </p:sp>
      <p:sp>
        <p:nvSpPr>
          <p:cNvPr id="8" name="PlaceHolder 7"/>
          <p:cNvSpPr>
            <a:spLocks noGrp="1"/>
          </p:cNvSpPr>
          <p:nvPr>
            <p:ph type="dt" idx="252"/>
          </p:nvPr>
        </p:nvSpPr>
        <p:spPr/>
        <p:txBody>
          <a:bodyPr/>
          <a:lstStyle/>
          <a:p>
            <a:endParaRPr/>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2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2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2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0"/>
          </p:nvPr>
        </p:nvSpPr>
        <p:spPr/>
        <p:txBody>
          <a:bodyPr/>
          <a:lstStyle/>
          <a:p>
            <a:r>
              <a:t>Footer</a:t>
            </a:r>
          </a:p>
        </p:txBody>
      </p:sp>
      <p:sp>
        <p:nvSpPr>
          <p:cNvPr id="7" name="PlaceHolder 6"/>
          <p:cNvSpPr>
            <a:spLocks noGrp="1"/>
          </p:cNvSpPr>
          <p:nvPr>
            <p:ph type="sldNum" idx="251"/>
          </p:nvPr>
        </p:nvSpPr>
        <p:spPr/>
        <p:txBody>
          <a:bodyPr/>
          <a:lstStyle/>
          <a:p>
            <a:fld id="{5ACFB429-0C6B-4E1C-A473-BF2938D602EF}" type="slidenum">
              <a:t>‹N°›</a:t>
            </a:fld>
            <a:endParaRPr/>
          </a:p>
        </p:txBody>
      </p:sp>
      <p:sp>
        <p:nvSpPr>
          <p:cNvPr id="8" name="PlaceHolder 7"/>
          <p:cNvSpPr>
            <a:spLocks noGrp="1"/>
          </p:cNvSpPr>
          <p:nvPr>
            <p:ph type="dt" idx="252"/>
          </p:nvPr>
        </p:nvSpPr>
        <p:spPr/>
        <p:txBody>
          <a:bodyPr/>
          <a:lstStyle/>
          <a:p>
            <a:endParaRPr/>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2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2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0"/>
          </p:nvPr>
        </p:nvSpPr>
        <p:spPr/>
        <p:txBody>
          <a:bodyPr/>
          <a:lstStyle/>
          <a:p>
            <a:r>
              <a:t>Footer</a:t>
            </a:r>
          </a:p>
        </p:txBody>
      </p:sp>
      <p:sp>
        <p:nvSpPr>
          <p:cNvPr id="6" name="PlaceHolder 5"/>
          <p:cNvSpPr>
            <a:spLocks noGrp="1"/>
          </p:cNvSpPr>
          <p:nvPr>
            <p:ph type="sldNum" idx="251"/>
          </p:nvPr>
        </p:nvSpPr>
        <p:spPr/>
        <p:txBody>
          <a:bodyPr/>
          <a:lstStyle/>
          <a:p>
            <a:fld id="{734986EB-6269-4CB5-8518-CCEBCDFE4BF0}" type="slidenum">
              <a:t>‹N°›</a:t>
            </a:fld>
            <a:endParaRPr/>
          </a:p>
        </p:txBody>
      </p:sp>
      <p:sp>
        <p:nvSpPr>
          <p:cNvPr id="7" name="PlaceHolder 6"/>
          <p:cNvSpPr>
            <a:spLocks noGrp="1"/>
          </p:cNvSpPr>
          <p:nvPr>
            <p:ph type="dt" idx="252"/>
          </p:nvPr>
        </p:nvSpPr>
        <p:spPr/>
        <p:txBody>
          <a:bodyPr/>
          <a:lstStyle/>
          <a:p>
            <a:endParaRPr/>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3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3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3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3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50"/>
          </p:nvPr>
        </p:nvSpPr>
        <p:spPr/>
        <p:txBody>
          <a:bodyPr/>
          <a:lstStyle/>
          <a:p>
            <a:r>
              <a:t>Footer</a:t>
            </a:r>
          </a:p>
        </p:txBody>
      </p:sp>
      <p:sp>
        <p:nvSpPr>
          <p:cNvPr id="8" name="PlaceHolder 7"/>
          <p:cNvSpPr>
            <a:spLocks noGrp="1"/>
          </p:cNvSpPr>
          <p:nvPr>
            <p:ph type="sldNum" idx="251"/>
          </p:nvPr>
        </p:nvSpPr>
        <p:spPr/>
        <p:txBody>
          <a:bodyPr/>
          <a:lstStyle/>
          <a:p>
            <a:fld id="{ADE30960-98CE-42E7-A58A-39551C4C6D78}" type="slidenum">
              <a:t>‹N°›</a:t>
            </a:fld>
            <a:endParaRPr/>
          </a:p>
        </p:txBody>
      </p:sp>
      <p:sp>
        <p:nvSpPr>
          <p:cNvPr id="9" name="PlaceHolder 8"/>
          <p:cNvSpPr>
            <a:spLocks noGrp="1"/>
          </p:cNvSpPr>
          <p:nvPr>
            <p:ph type="dt" idx="252"/>
          </p:nvPr>
        </p:nvSpPr>
        <p:spPr/>
        <p:txBody>
          <a:bodyPr/>
          <a:lstStyle/>
          <a:p>
            <a:endParaRPr/>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3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3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3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3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3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4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50"/>
          </p:nvPr>
        </p:nvSpPr>
        <p:spPr/>
        <p:txBody>
          <a:bodyPr/>
          <a:lstStyle/>
          <a:p>
            <a:r>
              <a:t>Footer</a:t>
            </a:r>
          </a:p>
        </p:txBody>
      </p:sp>
      <p:sp>
        <p:nvSpPr>
          <p:cNvPr id="10" name="PlaceHolder 9"/>
          <p:cNvSpPr>
            <a:spLocks noGrp="1"/>
          </p:cNvSpPr>
          <p:nvPr>
            <p:ph type="sldNum" idx="251"/>
          </p:nvPr>
        </p:nvSpPr>
        <p:spPr/>
        <p:txBody>
          <a:bodyPr/>
          <a:lstStyle/>
          <a:p>
            <a:fld id="{851439DF-D364-439C-AD9D-DC376FEA59CC}" type="slidenum">
              <a:t>‹N°›</a:t>
            </a:fld>
            <a:endParaRPr/>
          </a:p>
        </p:txBody>
      </p:sp>
      <p:sp>
        <p:nvSpPr>
          <p:cNvPr id="11" name="PlaceHolder 10"/>
          <p:cNvSpPr>
            <a:spLocks noGrp="1"/>
          </p:cNvSpPr>
          <p:nvPr>
            <p:ph type="dt" idx="252"/>
          </p:nvPr>
        </p:nvSpPr>
        <p:spPr/>
        <p:txBody>
          <a:bodyPr/>
          <a:lstStyle/>
          <a:p>
            <a:endParaRPr/>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3"/>
          </p:nvPr>
        </p:nvSpPr>
        <p:spPr/>
        <p:txBody>
          <a:bodyPr/>
          <a:lstStyle/>
          <a:p>
            <a:r>
              <a:t>Footer</a:t>
            </a:r>
          </a:p>
        </p:txBody>
      </p:sp>
      <p:sp>
        <p:nvSpPr>
          <p:cNvPr id="3" name="PlaceHolder 2"/>
          <p:cNvSpPr>
            <a:spLocks noGrp="1"/>
          </p:cNvSpPr>
          <p:nvPr>
            <p:ph type="sldNum" idx="254"/>
          </p:nvPr>
        </p:nvSpPr>
        <p:spPr/>
        <p:txBody>
          <a:bodyPr/>
          <a:lstStyle/>
          <a:p>
            <a:fld id="{D21A0A4E-5B08-4B54-9736-A35E2CF5941D}" type="slidenum">
              <a:t>‹N°›</a:t>
            </a:fld>
            <a:endParaRPr/>
          </a:p>
        </p:txBody>
      </p:sp>
      <p:sp>
        <p:nvSpPr>
          <p:cNvPr id="4" name="PlaceHolder 3"/>
          <p:cNvSpPr>
            <a:spLocks noGrp="1"/>
          </p:cNvSpPr>
          <p:nvPr>
            <p:ph type="dt" idx="255"/>
          </p:nvPr>
        </p:nvSpPr>
        <p:spPr/>
        <p:txBody>
          <a:body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5"/>
          </p:nvPr>
        </p:nvSpPr>
        <p:spPr/>
        <p:txBody>
          <a:bodyPr/>
          <a:lstStyle/>
          <a:p>
            <a:r>
              <a:t>Footer</a:t>
            </a:r>
          </a:p>
        </p:txBody>
      </p:sp>
      <p:sp>
        <p:nvSpPr>
          <p:cNvPr id="4" name="PlaceHolder 3"/>
          <p:cNvSpPr>
            <a:spLocks noGrp="1"/>
          </p:cNvSpPr>
          <p:nvPr>
            <p:ph type="sldNum" idx="26"/>
          </p:nvPr>
        </p:nvSpPr>
        <p:spPr/>
        <p:txBody>
          <a:bodyPr/>
          <a:lstStyle/>
          <a:p>
            <a:fld id="{B000DF06-511D-41F3-994D-DF30E1771112}" type="slidenum">
              <a:t>‹N°›</a:t>
            </a:fld>
            <a:endParaRPr/>
          </a:p>
        </p:txBody>
      </p:sp>
      <p:sp>
        <p:nvSpPr>
          <p:cNvPr id="5" name="PlaceHolder 4"/>
          <p:cNvSpPr>
            <a:spLocks noGrp="1"/>
          </p:cNvSpPr>
          <p:nvPr>
            <p:ph type="dt" idx="27"/>
          </p:nvPr>
        </p:nvSpPr>
        <p:spPr/>
        <p:txBody>
          <a:bodyPr/>
          <a:lstStyle/>
          <a:p>
            <a:endParaRPr/>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4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53"/>
          </p:nvPr>
        </p:nvSpPr>
        <p:spPr/>
        <p:txBody>
          <a:bodyPr/>
          <a:lstStyle/>
          <a:p>
            <a:r>
              <a:t>Footer</a:t>
            </a:r>
          </a:p>
        </p:txBody>
      </p:sp>
      <p:sp>
        <p:nvSpPr>
          <p:cNvPr id="5" name="PlaceHolder 4"/>
          <p:cNvSpPr>
            <a:spLocks noGrp="1"/>
          </p:cNvSpPr>
          <p:nvPr>
            <p:ph type="sldNum" idx="254"/>
          </p:nvPr>
        </p:nvSpPr>
        <p:spPr/>
        <p:txBody>
          <a:bodyPr/>
          <a:lstStyle/>
          <a:p>
            <a:fld id="{BD65FE6A-6333-4EF9-81A0-7DDB19CB62CB}" type="slidenum">
              <a:t>‹N°›</a:t>
            </a:fld>
            <a:endParaRPr/>
          </a:p>
        </p:txBody>
      </p:sp>
      <p:sp>
        <p:nvSpPr>
          <p:cNvPr id="6" name="PlaceHolder 5"/>
          <p:cNvSpPr>
            <a:spLocks noGrp="1"/>
          </p:cNvSpPr>
          <p:nvPr>
            <p:ph type="dt" idx="255"/>
          </p:nvPr>
        </p:nvSpPr>
        <p:spPr/>
        <p:txBody>
          <a:bodyPr/>
          <a:lstStyle/>
          <a:p>
            <a:endParaRPr/>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4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53"/>
          </p:nvPr>
        </p:nvSpPr>
        <p:spPr/>
        <p:txBody>
          <a:bodyPr/>
          <a:lstStyle/>
          <a:p>
            <a:r>
              <a:t>Footer</a:t>
            </a:r>
          </a:p>
        </p:txBody>
      </p:sp>
      <p:sp>
        <p:nvSpPr>
          <p:cNvPr id="5" name="PlaceHolder 4"/>
          <p:cNvSpPr>
            <a:spLocks noGrp="1"/>
          </p:cNvSpPr>
          <p:nvPr>
            <p:ph type="sldNum" idx="254"/>
          </p:nvPr>
        </p:nvSpPr>
        <p:spPr/>
        <p:txBody>
          <a:bodyPr/>
          <a:lstStyle/>
          <a:p>
            <a:fld id="{C0943162-F3BA-44AD-894B-2D8A7B476914}" type="slidenum">
              <a:t>‹N°›</a:t>
            </a:fld>
            <a:endParaRPr/>
          </a:p>
        </p:txBody>
      </p:sp>
      <p:sp>
        <p:nvSpPr>
          <p:cNvPr id="6" name="PlaceHolder 5"/>
          <p:cNvSpPr>
            <a:spLocks noGrp="1"/>
          </p:cNvSpPr>
          <p:nvPr>
            <p:ph type="dt" idx="255"/>
          </p:nvPr>
        </p:nvSpPr>
        <p:spPr/>
        <p:txBody>
          <a:bodyPr/>
          <a:lstStyle/>
          <a:p>
            <a:endParaRPr/>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4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5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3"/>
          </p:nvPr>
        </p:nvSpPr>
        <p:spPr/>
        <p:txBody>
          <a:bodyPr/>
          <a:lstStyle/>
          <a:p>
            <a:r>
              <a:t>Footer</a:t>
            </a:r>
          </a:p>
        </p:txBody>
      </p:sp>
      <p:sp>
        <p:nvSpPr>
          <p:cNvPr id="6" name="PlaceHolder 5"/>
          <p:cNvSpPr>
            <a:spLocks noGrp="1"/>
          </p:cNvSpPr>
          <p:nvPr>
            <p:ph type="sldNum" idx="254"/>
          </p:nvPr>
        </p:nvSpPr>
        <p:spPr/>
        <p:txBody>
          <a:bodyPr/>
          <a:lstStyle/>
          <a:p>
            <a:fld id="{FD709FED-310E-461D-B8B3-E9D6531B2426}" type="slidenum">
              <a:t>‹N°›</a:t>
            </a:fld>
            <a:endParaRPr/>
          </a:p>
        </p:txBody>
      </p:sp>
      <p:sp>
        <p:nvSpPr>
          <p:cNvPr id="7" name="PlaceHolder 6"/>
          <p:cNvSpPr>
            <a:spLocks noGrp="1"/>
          </p:cNvSpPr>
          <p:nvPr>
            <p:ph type="dt" idx="255"/>
          </p:nvPr>
        </p:nvSpPr>
        <p:spPr/>
        <p:txBody>
          <a:bodyPr/>
          <a:lstStyle/>
          <a:p>
            <a:endParaRPr/>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53"/>
          </p:nvPr>
        </p:nvSpPr>
        <p:spPr/>
        <p:txBody>
          <a:bodyPr/>
          <a:lstStyle/>
          <a:p>
            <a:r>
              <a:t>Footer</a:t>
            </a:r>
          </a:p>
        </p:txBody>
      </p:sp>
      <p:sp>
        <p:nvSpPr>
          <p:cNvPr id="4" name="PlaceHolder 3"/>
          <p:cNvSpPr>
            <a:spLocks noGrp="1"/>
          </p:cNvSpPr>
          <p:nvPr>
            <p:ph type="sldNum" idx="254"/>
          </p:nvPr>
        </p:nvSpPr>
        <p:spPr/>
        <p:txBody>
          <a:bodyPr/>
          <a:lstStyle/>
          <a:p>
            <a:fld id="{EE89E962-58AA-419E-9B80-DF768FB389E9}" type="slidenum">
              <a:t>‹N°›</a:t>
            </a:fld>
            <a:endParaRPr/>
          </a:p>
        </p:txBody>
      </p:sp>
      <p:sp>
        <p:nvSpPr>
          <p:cNvPr id="5" name="PlaceHolder 4"/>
          <p:cNvSpPr>
            <a:spLocks noGrp="1"/>
          </p:cNvSpPr>
          <p:nvPr>
            <p:ph type="dt" idx="255"/>
          </p:nvPr>
        </p:nvSpPr>
        <p:spPr/>
        <p:txBody>
          <a:bodyPr/>
          <a:lstStyle/>
          <a:p>
            <a:endParaRPr/>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5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53"/>
          </p:nvPr>
        </p:nvSpPr>
        <p:spPr/>
        <p:txBody>
          <a:bodyPr/>
          <a:lstStyle/>
          <a:p>
            <a:r>
              <a:t>Footer</a:t>
            </a:r>
          </a:p>
        </p:txBody>
      </p:sp>
      <p:sp>
        <p:nvSpPr>
          <p:cNvPr id="4" name="PlaceHolder 3"/>
          <p:cNvSpPr>
            <a:spLocks noGrp="1"/>
          </p:cNvSpPr>
          <p:nvPr>
            <p:ph type="sldNum" idx="254"/>
          </p:nvPr>
        </p:nvSpPr>
        <p:spPr/>
        <p:txBody>
          <a:bodyPr/>
          <a:lstStyle/>
          <a:p>
            <a:fld id="{0FBA1C44-97C9-41A5-A149-E4C7DFF6E244}" type="slidenum">
              <a:t>‹N°›</a:t>
            </a:fld>
            <a:endParaRPr/>
          </a:p>
        </p:txBody>
      </p:sp>
      <p:sp>
        <p:nvSpPr>
          <p:cNvPr id="5" name="PlaceHolder 4"/>
          <p:cNvSpPr>
            <a:spLocks noGrp="1"/>
          </p:cNvSpPr>
          <p:nvPr>
            <p:ph type="dt" idx="255"/>
          </p:nvPr>
        </p:nvSpPr>
        <p:spPr/>
        <p:txBody>
          <a:bodyPr/>
          <a:lstStyle/>
          <a:p>
            <a:endParaRPr/>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5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5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5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3"/>
          </p:nvPr>
        </p:nvSpPr>
        <p:spPr/>
        <p:txBody>
          <a:bodyPr/>
          <a:lstStyle/>
          <a:p>
            <a:r>
              <a:t>Footer</a:t>
            </a:r>
          </a:p>
        </p:txBody>
      </p:sp>
      <p:sp>
        <p:nvSpPr>
          <p:cNvPr id="7" name="PlaceHolder 6"/>
          <p:cNvSpPr>
            <a:spLocks noGrp="1"/>
          </p:cNvSpPr>
          <p:nvPr>
            <p:ph type="sldNum" idx="254"/>
          </p:nvPr>
        </p:nvSpPr>
        <p:spPr/>
        <p:txBody>
          <a:bodyPr/>
          <a:lstStyle/>
          <a:p>
            <a:fld id="{48871EF8-0DFF-4F4A-BCBA-B5E529FACE8E}" type="slidenum">
              <a:t>‹N°›</a:t>
            </a:fld>
            <a:endParaRPr/>
          </a:p>
        </p:txBody>
      </p:sp>
      <p:sp>
        <p:nvSpPr>
          <p:cNvPr id="8" name="PlaceHolder 7"/>
          <p:cNvSpPr>
            <a:spLocks noGrp="1"/>
          </p:cNvSpPr>
          <p:nvPr>
            <p:ph type="dt" idx="255"/>
          </p:nvPr>
        </p:nvSpPr>
        <p:spPr/>
        <p:txBody>
          <a:bodyPr/>
          <a:lstStyle/>
          <a:p>
            <a:endParaRPr/>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5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5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6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3"/>
          </p:nvPr>
        </p:nvSpPr>
        <p:spPr/>
        <p:txBody>
          <a:bodyPr/>
          <a:lstStyle/>
          <a:p>
            <a:r>
              <a:t>Footer</a:t>
            </a:r>
          </a:p>
        </p:txBody>
      </p:sp>
      <p:sp>
        <p:nvSpPr>
          <p:cNvPr id="7" name="PlaceHolder 6"/>
          <p:cNvSpPr>
            <a:spLocks noGrp="1"/>
          </p:cNvSpPr>
          <p:nvPr>
            <p:ph type="sldNum" idx="254"/>
          </p:nvPr>
        </p:nvSpPr>
        <p:spPr/>
        <p:txBody>
          <a:bodyPr/>
          <a:lstStyle/>
          <a:p>
            <a:fld id="{B60C5038-6985-4D7E-8311-6B2951686D30}" type="slidenum">
              <a:t>‹N°›</a:t>
            </a:fld>
            <a:endParaRPr/>
          </a:p>
        </p:txBody>
      </p:sp>
      <p:sp>
        <p:nvSpPr>
          <p:cNvPr id="8" name="PlaceHolder 7"/>
          <p:cNvSpPr>
            <a:spLocks noGrp="1"/>
          </p:cNvSpPr>
          <p:nvPr>
            <p:ph type="dt" idx="255"/>
          </p:nvPr>
        </p:nvSpPr>
        <p:spPr/>
        <p:txBody>
          <a:bodyPr/>
          <a:lstStyle/>
          <a:p>
            <a:endParaRPr/>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6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6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3"/>
          </p:nvPr>
        </p:nvSpPr>
        <p:spPr/>
        <p:txBody>
          <a:bodyPr/>
          <a:lstStyle/>
          <a:p>
            <a:r>
              <a:t>Footer</a:t>
            </a:r>
          </a:p>
        </p:txBody>
      </p:sp>
      <p:sp>
        <p:nvSpPr>
          <p:cNvPr id="7" name="PlaceHolder 6"/>
          <p:cNvSpPr>
            <a:spLocks noGrp="1"/>
          </p:cNvSpPr>
          <p:nvPr>
            <p:ph type="sldNum" idx="254"/>
          </p:nvPr>
        </p:nvSpPr>
        <p:spPr/>
        <p:txBody>
          <a:bodyPr/>
          <a:lstStyle/>
          <a:p>
            <a:fld id="{2B68CBAF-201D-44A7-BA85-CBD7E5BEB253}" type="slidenum">
              <a:t>‹N°›</a:t>
            </a:fld>
            <a:endParaRPr/>
          </a:p>
        </p:txBody>
      </p:sp>
      <p:sp>
        <p:nvSpPr>
          <p:cNvPr id="8" name="PlaceHolder 7"/>
          <p:cNvSpPr>
            <a:spLocks noGrp="1"/>
          </p:cNvSpPr>
          <p:nvPr>
            <p:ph type="dt" idx="255"/>
          </p:nvPr>
        </p:nvSpPr>
        <p:spPr/>
        <p:txBody>
          <a:bodyPr/>
          <a:lstStyle/>
          <a:p>
            <a:endParaRPr/>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6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6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3"/>
          </p:nvPr>
        </p:nvSpPr>
        <p:spPr/>
        <p:txBody>
          <a:bodyPr/>
          <a:lstStyle/>
          <a:p>
            <a:r>
              <a:t>Footer</a:t>
            </a:r>
          </a:p>
        </p:txBody>
      </p:sp>
      <p:sp>
        <p:nvSpPr>
          <p:cNvPr id="6" name="PlaceHolder 5"/>
          <p:cNvSpPr>
            <a:spLocks noGrp="1"/>
          </p:cNvSpPr>
          <p:nvPr>
            <p:ph type="sldNum" idx="254"/>
          </p:nvPr>
        </p:nvSpPr>
        <p:spPr/>
        <p:txBody>
          <a:bodyPr/>
          <a:lstStyle/>
          <a:p>
            <a:fld id="{68770E7E-DEB4-4110-A435-D9374DADE855}" type="slidenum">
              <a:t>‹N°›</a:t>
            </a:fld>
            <a:endParaRPr/>
          </a:p>
        </p:txBody>
      </p:sp>
      <p:sp>
        <p:nvSpPr>
          <p:cNvPr id="7" name="PlaceHolder 6"/>
          <p:cNvSpPr>
            <a:spLocks noGrp="1"/>
          </p:cNvSpPr>
          <p:nvPr>
            <p:ph type="dt" idx="255"/>
          </p:nvPr>
        </p:nvSpPr>
        <p:spPr/>
        <p:txBody>
          <a:bodyPr/>
          <a:lstStyle/>
          <a:p>
            <a:endParaRPr/>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6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7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7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7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53"/>
          </p:nvPr>
        </p:nvSpPr>
        <p:spPr/>
        <p:txBody>
          <a:bodyPr/>
          <a:lstStyle/>
          <a:p>
            <a:r>
              <a:t>Footer</a:t>
            </a:r>
          </a:p>
        </p:txBody>
      </p:sp>
      <p:sp>
        <p:nvSpPr>
          <p:cNvPr id="8" name="PlaceHolder 7"/>
          <p:cNvSpPr>
            <a:spLocks noGrp="1"/>
          </p:cNvSpPr>
          <p:nvPr>
            <p:ph type="sldNum" idx="254"/>
          </p:nvPr>
        </p:nvSpPr>
        <p:spPr/>
        <p:txBody>
          <a:bodyPr/>
          <a:lstStyle/>
          <a:p>
            <a:fld id="{75C55DC2-D447-4226-8F9F-B91364D5A844}" type="slidenum">
              <a:t>‹N°›</a:t>
            </a:fld>
            <a:endParaRPr/>
          </a:p>
        </p:txBody>
      </p:sp>
      <p:sp>
        <p:nvSpPr>
          <p:cNvPr id="9" name="PlaceHolder 8"/>
          <p:cNvSpPr>
            <a:spLocks noGrp="1"/>
          </p:cNvSpPr>
          <p:nvPr>
            <p:ph type="dt" idx="255"/>
          </p:nvPr>
        </p:nvSpPr>
        <p:spPr/>
        <p:txBody>
          <a:body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5"/>
          </p:nvPr>
        </p:nvSpPr>
        <p:spPr/>
        <p:txBody>
          <a:bodyPr/>
          <a:lstStyle/>
          <a:p>
            <a:r>
              <a:t>Footer</a:t>
            </a:r>
          </a:p>
        </p:txBody>
      </p:sp>
      <p:sp>
        <p:nvSpPr>
          <p:cNvPr id="4" name="PlaceHolder 3"/>
          <p:cNvSpPr>
            <a:spLocks noGrp="1"/>
          </p:cNvSpPr>
          <p:nvPr>
            <p:ph type="sldNum" idx="26"/>
          </p:nvPr>
        </p:nvSpPr>
        <p:spPr/>
        <p:txBody>
          <a:bodyPr/>
          <a:lstStyle/>
          <a:p>
            <a:fld id="{2F25F47C-E850-4465-9754-C570A6F83FA1}" type="slidenum">
              <a:t>‹N°›</a:t>
            </a:fld>
            <a:endParaRPr/>
          </a:p>
        </p:txBody>
      </p:sp>
      <p:sp>
        <p:nvSpPr>
          <p:cNvPr id="5" name="PlaceHolder 4"/>
          <p:cNvSpPr>
            <a:spLocks noGrp="1"/>
          </p:cNvSpPr>
          <p:nvPr>
            <p:ph type="dt" idx="27"/>
          </p:nvPr>
        </p:nvSpPr>
        <p:spPr/>
        <p:txBody>
          <a:bodyPr/>
          <a:lstStyle/>
          <a:p>
            <a:endParaRPr/>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7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7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7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7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7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7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53"/>
          </p:nvPr>
        </p:nvSpPr>
        <p:spPr/>
        <p:txBody>
          <a:bodyPr/>
          <a:lstStyle/>
          <a:p>
            <a:r>
              <a:t>Footer</a:t>
            </a:r>
          </a:p>
        </p:txBody>
      </p:sp>
      <p:sp>
        <p:nvSpPr>
          <p:cNvPr id="10" name="PlaceHolder 9"/>
          <p:cNvSpPr>
            <a:spLocks noGrp="1"/>
          </p:cNvSpPr>
          <p:nvPr>
            <p:ph type="sldNum" idx="254"/>
          </p:nvPr>
        </p:nvSpPr>
        <p:spPr/>
        <p:txBody>
          <a:bodyPr/>
          <a:lstStyle/>
          <a:p>
            <a:fld id="{ABEADE5E-C75B-4774-85F4-E6A0426E7315}" type="slidenum">
              <a:t>‹N°›</a:t>
            </a:fld>
            <a:endParaRPr/>
          </a:p>
        </p:txBody>
      </p:sp>
      <p:sp>
        <p:nvSpPr>
          <p:cNvPr id="11" name="PlaceHolder 10"/>
          <p:cNvSpPr>
            <a:spLocks noGrp="1"/>
          </p:cNvSpPr>
          <p:nvPr>
            <p:ph type="dt" idx="255"/>
          </p:nvPr>
        </p:nvSpPr>
        <p:spPr/>
        <p:txBody>
          <a:bodyPr/>
          <a:lstStyle/>
          <a:p>
            <a:endParaRPr/>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6"/>
          </p:nvPr>
        </p:nvSpPr>
        <p:spPr/>
        <p:txBody>
          <a:bodyPr/>
          <a:lstStyle/>
          <a:p>
            <a:r>
              <a:t>Footer</a:t>
            </a:r>
          </a:p>
        </p:txBody>
      </p:sp>
      <p:sp>
        <p:nvSpPr>
          <p:cNvPr id="3" name="PlaceHolder 2"/>
          <p:cNvSpPr>
            <a:spLocks noGrp="1"/>
          </p:cNvSpPr>
          <p:nvPr>
            <p:ph type="sldNum" idx="257"/>
          </p:nvPr>
        </p:nvSpPr>
        <p:spPr/>
        <p:txBody>
          <a:bodyPr/>
          <a:lstStyle/>
          <a:p>
            <a:fld id="{C876F7E8-3AB6-48AD-A2BB-B6AFFDE54E8D}" type="slidenum">
              <a:t>‹N°›</a:t>
            </a:fld>
            <a:endParaRPr/>
          </a:p>
        </p:txBody>
      </p:sp>
      <p:sp>
        <p:nvSpPr>
          <p:cNvPr id="4" name="PlaceHolder 3"/>
          <p:cNvSpPr>
            <a:spLocks noGrp="1"/>
          </p:cNvSpPr>
          <p:nvPr>
            <p:ph type="dt" idx="258"/>
          </p:nvPr>
        </p:nvSpPr>
        <p:spPr/>
        <p:txBody>
          <a:bodyPr/>
          <a:lstStyle/>
          <a:p>
            <a:endParaRPr/>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8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56"/>
          </p:nvPr>
        </p:nvSpPr>
        <p:spPr/>
        <p:txBody>
          <a:bodyPr/>
          <a:lstStyle/>
          <a:p>
            <a:r>
              <a:t>Footer</a:t>
            </a:r>
          </a:p>
        </p:txBody>
      </p:sp>
      <p:sp>
        <p:nvSpPr>
          <p:cNvPr id="5" name="PlaceHolder 4"/>
          <p:cNvSpPr>
            <a:spLocks noGrp="1"/>
          </p:cNvSpPr>
          <p:nvPr>
            <p:ph type="sldNum" idx="257"/>
          </p:nvPr>
        </p:nvSpPr>
        <p:spPr/>
        <p:txBody>
          <a:bodyPr/>
          <a:lstStyle/>
          <a:p>
            <a:fld id="{AAC928B3-6754-46A2-A0BE-39099AD6ED66}" type="slidenum">
              <a:t>‹N°›</a:t>
            </a:fld>
            <a:endParaRPr/>
          </a:p>
        </p:txBody>
      </p:sp>
      <p:sp>
        <p:nvSpPr>
          <p:cNvPr id="6" name="PlaceHolder 5"/>
          <p:cNvSpPr>
            <a:spLocks noGrp="1"/>
          </p:cNvSpPr>
          <p:nvPr>
            <p:ph type="dt" idx="258"/>
          </p:nvPr>
        </p:nvSpPr>
        <p:spPr/>
        <p:txBody>
          <a:bodyPr/>
          <a:lstStyle/>
          <a:p>
            <a:endParaRPr/>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9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56"/>
          </p:nvPr>
        </p:nvSpPr>
        <p:spPr/>
        <p:txBody>
          <a:bodyPr/>
          <a:lstStyle/>
          <a:p>
            <a:r>
              <a:t>Footer</a:t>
            </a:r>
          </a:p>
        </p:txBody>
      </p:sp>
      <p:sp>
        <p:nvSpPr>
          <p:cNvPr id="5" name="PlaceHolder 4"/>
          <p:cNvSpPr>
            <a:spLocks noGrp="1"/>
          </p:cNvSpPr>
          <p:nvPr>
            <p:ph type="sldNum" idx="257"/>
          </p:nvPr>
        </p:nvSpPr>
        <p:spPr/>
        <p:txBody>
          <a:bodyPr/>
          <a:lstStyle/>
          <a:p>
            <a:fld id="{937825D5-695A-406F-ADA9-7ECEE0AD92A4}" type="slidenum">
              <a:t>‹N°›</a:t>
            </a:fld>
            <a:endParaRPr/>
          </a:p>
        </p:txBody>
      </p:sp>
      <p:sp>
        <p:nvSpPr>
          <p:cNvPr id="6" name="PlaceHolder 5"/>
          <p:cNvSpPr>
            <a:spLocks noGrp="1"/>
          </p:cNvSpPr>
          <p:nvPr>
            <p:ph type="dt" idx="258"/>
          </p:nvPr>
        </p:nvSpPr>
        <p:spPr/>
        <p:txBody>
          <a:bodyPr/>
          <a:lstStyle/>
          <a:p>
            <a:endParaRPr/>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9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9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6"/>
          </p:nvPr>
        </p:nvSpPr>
        <p:spPr/>
        <p:txBody>
          <a:bodyPr/>
          <a:lstStyle/>
          <a:p>
            <a:r>
              <a:t>Footer</a:t>
            </a:r>
          </a:p>
        </p:txBody>
      </p:sp>
      <p:sp>
        <p:nvSpPr>
          <p:cNvPr id="6" name="PlaceHolder 5"/>
          <p:cNvSpPr>
            <a:spLocks noGrp="1"/>
          </p:cNvSpPr>
          <p:nvPr>
            <p:ph type="sldNum" idx="257"/>
          </p:nvPr>
        </p:nvSpPr>
        <p:spPr/>
        <p:txBody>
          <a:bodyPr/>
          <a:lstStyle/>
          <a:p>
            <a:fld id="{61CC1AC2-1FE1-4661-8E15-BC61783B69FD}" type="slidenum">
              <a:t>‹N°›</a:t>
            </a:fld>
            <a:endParaRPr/>
          </a:p>
        </p:txBody>
      </p:sp>
      <p:sp>
        <p:nvSpPr>
          <p:cNvPr id="7" name="PlaceHolder 6"/>
          <p:cNvSpPr>
            <a:spLocks noGrp="1"/>
          </p:cNvSpPr>
          <p:nvPr>
            <p:ph type="dt" idx="258"/>
          </p:nvPr>
        </p:nvSpPr>
        <p:spPr/>
        <p:txBody>
          <a:bodyPr/>
          <a:lstStyle/>
          <a:p>
            <a:endParaRPr/>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56"/>
          </p:nvPr>
        </p:nvSpPr>
        <p:spPr/>
        <p:txBody>
          <a:bodyPr/>
          <a:lstStyle/>
          <a:p>
            <a:r>
              <a:t>Footer</a:t>
            </a:r>
          </a:p>
        </p:txBody>
      </p:sp>
      <p:sp>
        <p:nvSpPr>
          <p:cNvPr id="4" name="PlaceHolder 3"/>
          <p:cNvSpPr>
            <a:spLocks noGrp="1"/>
          </p:cNvSpPr>
          <p:nvPr>
            <p:ph type="sldNum" idx="257"/>
          </p:nvPr>
        </p:nvSpPr>
        <p:spPr/>
        <p:txBody>
          <a:bodyPr/>
          <a:lstStyle/>
          <a:p>
            <a:fld id="{4D04CD0F-4874-426B-83EA-8D7B5F4295D6}" type="slidenum">
              <a:t>‹N°›</a:t>
            </a:fld>
            <a:endParaRPr/>
          </a:p>
        </p:txBody>
      </p:sp>
      <p:sp>
        <p:nvSpPr>
          <p:cNvPr id="5" name="PlaceHolder 4"/>
          <p:cNvSpPr>
            <a:spLocks noGrp="1"/>
          </p:cNvSpPr>
          <p:nvPr>
            <p:ph type="dt" idx="258"/>
          </p:nvPr>
        </p:nvSpPr>
        <p:spPr/>
        <p:txBody>
          <a:bodyPr/>
          <a:lstStyle/>
          <a:p>
            <a:endParaRPr/>
          </a:p>
        </p:txBody>
      </p:sp>
    </p:spTree>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9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56"/>
          </p:nvPr>
        </p:nvSpPr>
        <p:spPr/>
        <p:txBody>
          <a:bodyPr/>
          <a:lstStyle/>
          <a:p>
            <a:r>
              <a:t>Footer</a:t>
            </a:r>
          </a:p>
        </p:txBody>
      </p:sp>
      <p:sp>
        <p:nvSpPr>
          <p:cNvPr id="4" name="PlaceHolder 3"/>
          <p:cNvSpPr>
            <a:spLocks noGrp="1"/>
          </p:cNvSpPr>
          <p:nvPr>
            <p:ph type="sldNum" idx="257"/>
          </p:nvPr>
        </p:nvSpPr>
        <p:spPr/>
        <p:txBody>
          <a:bodyPr/>
          <a:lstStyle/>
          <a:p>
            <a:fld id="{69B9975F-D9F6-4D72-8246-D8EE0B963453}" type="slidenum">
              <a:t>‹N°›</a:t>
            </a:fld>
            <a:endParaRPr/>
          </a:p>
        </p:txBody>
      </p:sp>
      <p:sp>
        <p:nvSpPr>
          <p:cNvPr id="5" name="PlaceHolder 4"/>
          <p:cNvSpPr>
            <a:spLocks noGrp="1"/>
          </p:cNvSpPr>
          <p:nvPr>
            <p:ph type="dt" idx="258"/>
          </p:nvPr>
        </p:nvSpPr>
        <p:spPr/>
        <p:txBody>
          <a:bodyPr/>
          <a:lstStyle/>
          <a:p>
            <a:endParaRPr/>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9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9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9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6"/>
          </p:nvPr>
        </p:nvSpPr>
        <p:spPr/>
        <p:txBody>
          <a:bodyPr/>
          <a:lstStyle/>
          <a:p>
            <a:r>
              <a:t>Footer</a:t>
            </a:r>
          </a:p>
        </p:txBody>
      </p:sp>
      <p:sp>
        <p:nvSpPr>
          <p:cNvPr id="7" name="PlaceHolder 6"/>
          <p:cNvSpPr>
            <a:spLocks noGrp="1"/>
          </p:cNvSpPr>
          <p:nvPr>
            <p:ph type="sldNum" idx="257"/>
          </p:nvPr>
        </p:nvSpPr>
        <p:spPr/>
        <p:txBody>
          <a:bodyPr/>
          <a:lstStyle/>
          <a:p>
            <a:fld id="{EA649D2D-1488-481A-8A73-52A272DEAD20}" type="slidenum">
              <a:t>‹N°›</a:t>
            </a:fld>
            <a:endParaRPr/>
          </a:p>
        </p:txBody>
      </p:sp>
      <p:sp>
        <p:nvSpPr>
          <p:cNvPr id="8" name="PlaceHolder 7"/>
          <p:cNvSpPr>
            <a:spLocks noGrp="1"/>
          </p:cNvSpPr>
          <p:nvPr>
            <p:ph type="dt" idx="258"/>
          </p:nvPr>
        </p:nvSpPr>
        <p:spPr/>
        <p:txBody>
          <a:bodyPr/>
          <a:lstStyle/>
          <a:p>
            <a:endParaRPr/>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0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0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0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6"/>
          </p:nvPr>
        </p:nvSpPr>
        <p:spPr/>
        <p:txBody>
          <a:bodyPr/>
          <a:lstStyle/>
          <a:p>
            <a:r>
              <a:t>Footer</a:t>
            </a:r>
          </a:p>
        </p:txBody>
      </p:sp>
      <p:sp>
        <p:nvSpPr>
          <p:cNvPr id="7" name="PlaceHolder 6"/>
          <p:cNvSpPr>
            <a:spLocks noGrp="1"/>
          </p:cNvSpPr>
          <p:nvPr>
            <p:ph type="sldNum" idx="257"/>
          </p:nvPr>
        </p:nvSpPr>
        <p:spPr/>
        <p:txBody>
          <a:bodyPr/>
          <a:lstStyle/>
          <a:p>
            <a:fld id="{07B00565-0B62-4609-8CBB-F97FBD4A1E23}" type="slidenum">
              <a:t>‹N°›</a:t>
            </a:fld>
            <a:endParaRPr/>
          </a:p>
        </p:txBody>
      </p:sp>
      <p:sp>
        <p:nvSpPr>
          <p:cNvPr id="8" name="PlaceHolder 7"/>
          <p:cNvSpPr>
            <a:spLocks noGrp="1"/>
          </p:cNvSpPr>
          <p:nvPr>
            <p:ph type="dt" idx="258"/>
          </p:nvPr>
        </p:nvSpPr>
        <p:spPr/>
        <p:txBody>
          <a:bodyPr/>
          <a:lstStyle/>
          <a:p>
            <a:endParaRPr/>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0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0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6"/>
          </p:nvPr>
        </p:nvSpPr>
        <p:spPr/>
        <p:txBody>
          <a:bodyPr/>
          <a:lstStyle/>
          <a:p>
            <a:r>
              <a:t>Footer</a:t>
            </a:r>
          </a:p>
        </p:txBody>
      </p:sp>
      <p:sp>
        <p:nvSpPr>
          <p:cNvPr id="7" name="PlaceHolder 6"/>
          <p:cNvSpPr>
            <a:spLocks noGrp="1"/>
          </p:cNvSpPr>
          <p:nvPr>
            <p:ph type="sldNum" idx="257"/>
          </p:nvPr>
        </p:nvSpPr>
        <p:spPr/>
        <p:txBody>
          <a:bodyPr/>
          <a:lstStyle/>
          <a:p>
            <a:fld id="{2F4D7070-2ECC-4BEF-A6A0-5F815D6EFE4B}" type="slidenum">
              <a:t>‹N°›</a:t>
            </a:fld>
            <a:endParaRPr/>
          </a:p>
        </p:txBody>
      </p:sp>
      <p:sp>
        <p:nvSpPr>
          <p:cNvPr id="8" name="PlaceHolder 7"/>
          <p:cNvSpPr>
            <a:spLocks noGrp="1"/>
          </p:cNvSpPr>
          <p:nvPr>
            <p:ph type="dt" idx="258"/>
          </p:nvPr>
        </p:nvSpPr>
        <p:spPr/>
        <p:txBody>
          <a:body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
          </p:nvPr>
        </p:nvSpPr>
        <p:spPr/>
        <p:txBody>
          <a:bodyPr/>
          <a:lstStyle/>
          <a:p>
            <a:r>
              <a:t>Footer</a:t>
            </a:r>
          </a:p>
        </p:txBody>
      </p:sp>
      <p:sp>
        <p:nvSpPr>
          <p:cNvPr id="7" name="PlaceHolder 6"/>
          <p:cNvSpPr>
            <a:spLocks noGrp="1"/>
          </p:cNvSpPr>
          <p:nvPr>
            <p:ph type="sldNum" idx="26"/>
          </p:nvPr>
        </p:nvSpPr>
        <p:spPr/>
        <p:txBody>
          <a:bodyPr/>
          <a:lstStyle/>
          <a:p>
            <a:fld id="{D3D91934-DCA9-4A14-8339-BA9C028ACC32}" type="slidenum">
              <a:t>‹N°›</a:t>
            </a:fld>
            <a:endParaRPr/>
          </a:p>
        </p:txBody>
      </p:sp>
      <p:sp>
        <p:nvSpPr>
          <p:cNvPr id="8" name="PlaceHolder 7"/>
          <p:cNvSpPr>
            <a:spLocks noGrp="1"/>
          </p:cNvSpPr>
          <p:nvPr>
            <p:ph type="dt" idx="27"/>
          </p:nvPr>
        </p:nvSpPr>
        <p:spPr/>
        <p:txBody>
          <a:bodyPr/>
          <a:lstStyle/>
          <a:p>
            <a:endParaRPr/>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0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1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6"/>
          </p:nvPr>
        </p:nvSpPr>
        <p:spPr/>
        <p:txBody>
          <a:bodyPr/>
          <a:lstStyle/>
          <a:p>
            <a:r>
              <a:t>Footer</a:t>
            </a:r>
          </a:p>
        </p:txBody>
      </p:sp>
      <p:sp>
        <p:nvSpPr>
          <p:cNvPr id="6" name="PlaceHolder 5"/>
          <p:cNvSpPr>
            <a:spLocks noGrp="1"/>
          </p:cNvSpPr>
          <p:nvPr>
            <p:ph type="sldNum" idx="257"/>
          </p:nvPr>
        </p:nvSpPr>
        <p:spPr/>
        <p:txBody>
          <a:bodyPr/>
          <a:lstStyle/>
          <a:p>
            <a:fld id="{181955D7-E570-4723-B2AD-9E6DAE358FB1}" type="slidenum">
              <a:t>‹N°›</a:t>
            </a:fld>
            <a:endParaRPr/>
          </a:p>
        </p:txBody>
      </p:sp>
      <p:sp>
        <p:nvSpPr>
          <p:cNvPr id="7" name="PlaceHolder 6"/>
          <p:cNvSpPr>
            <a:spLocks noGrp="1"/>
          </p:cNvSpPr>
          <p:nvPr>
            <p:ph type="dt" idx="258"/>
          </p:nvPr>
        </p:nvSpPr>
        <p:spPr/>
        <p:txBody>
          <a:bodyPr/>
          <a:lstStyle/>
          <a:p>
            <a:endParaRPr/>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1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1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1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1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56"/>
          </p:nvPr>
        </p:nvSpPr>
        <p:spPr/>
        <p:txBody>
          <a:bodyPr/>
          <a:lstStyle/>
          <a:p>
            <a:r>
              <a:t>Footer</a:t>
            </a:r>
          </a:p>
        </p:txBody>
      </p:sp>
      <p:sp>
        <p:nvSpPr>
          <p:cNvPr id="8" name="PlaceHolder 7"/>
          <p:cNvSpPr>
            <a:spLocks noGrp="1"/>
          </p:cNvSpPr>
          <p:nvPr>
            <p:ph type="sldNum" idx="257"/>
          </p:nvPr>
        </p:nvSpPr>
        <p:spPr/>
        <p:txBody>
          <a:bodyPr/>
          <a:lstStyle/>
          <a:p>
            <a:fld id="{BF3180D1-8DA3-446C-AB3A-0606D89F33B7}" type="slidenum">
              <a:t>‹N°›</a:t>
            </a:fld>
            <a:endParaRPr/>
          </a:p>
        </p:txBody>
      </p:sp>
      <p:sp>
        <p:nvSpPr>
          <p:cNvPr id="9" name="PlaceHolder 8"/>
          <p:cNvSpPr>
            <a:spLocks noGrp="1"/>
          </p:cNvSpPr>
          <p:nvPr>
            <p:ph type="dt" idx="258"/>
          </p:nvPr>
        </p:nvSpPr>
        <p:spPr/>
        <p:txBody>
          <a:bodyPr/>
          <a:lstStyle/>
          <a:p>
            <a:endParaRPr/>
          </a:p>
        </p:txBody>
      </p:sp>
    </p:spTree>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1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1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1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2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2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2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56"/>
          </p:nvPr>
        </p:nvSpPr>
        <p:spPr/>
        <p:txBody>
          <a:bodyPr/>
          <a:lstStyle/>
          <a:p>
            <a:r>
              <a:t>Footer</a:t>
            </a:r>
          </a:p>
        </p:txBody>
      </p:sp>
      <p:sp>
        <p:nvSpPr>
          <p:cNvPr id="10" name="PlaceHolder 9"/>
          <p:cNvSpPr>
            <a:spLocks noGrp="1"/>
          </p:cNvSpPr>
          <p:nvPr>
            <p:ph type="sldNum" idx="257"/>
          </p:nvPr>
        </p:nvSpPr>
        <p:spPr/>
        <p:txBody>
          <a:bodyPr/>
          <a:lstStyle/>
          <a:p>
            <a:fld id="{6DA27568-5127-4AEF-A5ED-D0FED0F4BD35}" type="slidenum">
              <a:t>‹N°›</a:t>
            </a:fld>
            <a:endParaRPr/>
          </a:p>
        </p:txBody>
      </p:sp>
      <p:sp>
        <p:nvSpPr>
          <p:cNvPr id="11" name="PlaceHolder 10"/>
          <p:cNvSpPr>
            <a:spLocks noGrp="1"/>
          </p:cNvSpPr>
          <p:nvPr>
            <p:ph type="dt" idx="258"/>
          </p:nvPr>
        </p:nvSpPr>
        <p:spPr/>
        <p:txBody>
          <a:bodyPr/>
          <a:lstStyle/>
          <a:p>
            <a:endParaRPr/>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9"/>
          </p:nvPr>
        </p:nvSpPr>
        <p:spPr/>
        <p:txBody>
          <a:bodyPr/>
          <a:lstStyle/>
          <a:p>
            <a:r>
              <a:t>Footer</a:t>
            </a:r>
          </a:p>
        </p:txBody>
      </p:sp>
      <p:sp>
        <p:nvSpPr>
          <p:cNvPr id="3" name="PlaceHolder 2"/>
          <p:cNvSpPr>
            <a:spLocks noGrp="1"/>
          </p:cNvSpPr>
          <p:nvPr>
            <p:ph type="sldNum" idx="260"/>
          </p:nvPr>
        </p:nvSpPr>
        <p:spPr/>
        <p:txBody>
          <a:bodyPr/>
          <a:lstStyle/>
          <a:p>
            <a:fld id="{264D0B38-1160-40C4-BE0B-514256FD5254}" type="slidenum">
              <a:t>‹N°›</a:t>
            </a:fld>
            <a:endParaRPr/>
          </a:p>
        </p:txBody>
      </p:sp>
      <p:sp>
        <p:nvSpPr>
          <p:cNvPr id="4" name="PlaceHolder 3"/>
          <p:cNvSpPr>
            <a:spLocks noGrp="1"/>
          </p:cNvSpPr>
          <p:nvPr>
            <p:ph type="dt" idx="261"/>
          </p:nvPr>
        </p:nvSpPr>
        <p:spPr/>
        <p:txBody>
          <a:bodyPr/>
          <a:lstStyle/>
          <a:p>
            <a:endParaRPr/>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3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59"/>
          </p:nvPr>
        </p:nvSpPr>
        <p:spPr/>
        <p:txBody>
          <a:bodyPr/>
          <a:lstStyle/>
          <a:p>
            <a:r>
              <a:t>Footer</a:t>
            </a:r>
          </a:p>
        </p:txBody>
      </p:sp>
      <p:sp>
        <p:nvSpPr>
          <p:cNvPr id="5" name="PlaceHolder 4"/>
          <p:cNvSpPr>
            <a:spLocks noGrp="1"/>
          </p:cNvSpPr>
          <p:nvPr>
            <p:ph type="sldNum" idx="260"/>
          </p:nvPr>
        </p:nvSpPr>
        <p:spPr/>
        <p:txBody>
          <a:bodyPr/>
          <a:lstStyle/>
          <a:p>
            <a:fld id="{E496E6DC-A339-4646-B0EF-8778C71E4E2D}" type="slidenum">
              <a:t>‹N°›</a:t>
            </a:fld>
            <a:endParaRPr/>
          </a:p>
        </p:txBody>
      </p:sp>
      <p:sp>
        <p:nvSpPr>
          <p:cNvPr id="6" name="PlaceHolder 5"/>
          <p:cNvSpPr>
            <a:spLocks noGrp="1"/>
          </p:cNvSpPr>
          <p:nvPr>
            <p:ph type="dt" idx="261"/>
          </p:nvPr>
        </p:nvSpPr>
        <p:spPr/>
        <p:txBody>
          <a:bodyPr/>
          <a:lstStyle/>
          <a:p>
            <a:endParaRPr/>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3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59"/>
          </p:nvPr>
        </p:nvSpPr>
        <p:spPr/>
        <p:txBody>
          <a:bodyPr/>
          <a:lstStyle/>
          <a:p>
            <a:r>
              <a:t>Footer</a:t>
            </a:r>
          </a:p>
        </p:txBody>
      </p:sp>
      <p:sp>
        <p:nvSpPr>
          <p:cNvPr id="5" name="PlaceHolder 4"/>
          <p:cNvSpPr>
            <a:spLocks noGrp="1"/>
          </p:cNvSpPr>
          <p:nvPr>
            <p:ph type="sldNum" idx="260"/>
          </p:nvPr>
        </p:nvSpPr>
        <p:spPr/>
        <p:txBody>
          <a:bodyPr/>
          <a:lstStyle/>
          <a:p>
            <a:fld id="{7C306983-8A67-479B-8F9F-98DB9AB745A3}" type="slidenum">
              <a:t>‹N°›</a:t>
            </a:fld>
            <a:endParaRPr/>
          </a:p>
        </p:txBody>
      </p:sp>
      <p:sp>
        <p:nvSpPr>
          <p:cNvPr id="6" name="PlaceHolder 5"/>
          <p:cNvSpPr>
            <a:spLocks noGrp="1"/>
          </p:cNvSpPr>
          <p:nvPr>
            <p:ph type="dt" idx="261"/>
          </p:nvPr>
        </p:nvSpPr>
        <p:spPr/>
        <p:txBody>
          <a:bodyPr/>
          <a:lstStyle/>
          <a:p>
            <a:endParaRPr/>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3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3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9"/>
          </p:nvPr>
        </p:nvSpPr>
        <p:spPr/>
        <p:txBody>
          <a:bodyPr/>
          <a:lstStyle/>
          <a:p>
            <a:r>
              <a:t>Footer</a:t>
            </a:r>
          </a:p>
        </p:txBody>
      </p:sp>
      <p:sp>
        <p:nvSpPr>
          <p:cNvPr id="6" name="PlaceHolder 5"/>
          <p:cNvSpPr>
            <a:spLocks noGrp="1"/>
          </p:cNvSpPr>
          <p:nvPr>
            <p:ph type="sldNum" idx="260"/>
          </p:nvPr>
        </p:nvSpPr>
        <p:spPr/>
        <p:txBody>
          <a:bodyPr/>
          <a:lstStyle/>
          <a:p>
            <a:fld id="{9BEEEF67-EF49-4EE2-8886-2719E125B8FB}" type="slidenum">
              <a:t>‹N°›</a:t>
            </a:fld>
            <a:endParaRPr/>
          </a:p>
        </p:txBody>
      </p:sp>
      <p:sp>
        <p:nvSpPr>
          <p:cNvPr id="7" name="PlaceHolder 6"/>
          <p:cNvSpPr>
            <a:spLocks noGrp="1"/>
          </p:cNvSpPr>
          <p:nvPr>
            <p:ph type="dt" idx="261"/>
          </p:nvPr>
        </p:nvSpPr>
        <p:spPr/>
        <p:txBody>
          <a:bodyPr/>
          <a:lstStyle/>
          <a:p>
            <a:endParaRPr/>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59"/>
          </p:nvPr>
        </p:nvSpPr>
        <p:spPr/>
        <p:txBody>
          <a:bodyPr/>
          <a:lstStyle/>
          <a:p>
            <a:r>
              <a:t>Footer</a:t>
            </a:r>
          </a:p>
        </p:txBody>
      </p:sp>
      <p:sp>
        <p:nvSpPr>
          <p:cNvPr id="4" name="PlaceHolder 3"/>
          <p:cNvSpPr>
            <a:spLocks noGrp="1"/>
          </p:cNvSpPr>
          <p:nvPr>
            <p:ph type="sldNum" idx="260"/>
          </p:nvPr>
        </p:nvSpPr>
        <p:spPr/>
        <p:txBody>
          <a:bodyPr/>
          <a:lstStyle/>
          <a:p>
            <a:fld id="{9D63FE44-C969-4489-8F2C-554AE36C4134}" type="slidenum">
              <a:t>‹N°›</a:t>
            </a:fld>
            <a:endParaRPr/>
          </a:p>
        </p:txBody>
      </p:sp>
      <p:sp>
        <p:nvSpPr>
          <p:cNvPr id="5" name="PlaceHolder 4"/>
          <p:cNvSpPr>
            <a:spLocks noGrp="1"/>
          </p:cNvSpPr>
          <p:nvPr>
            <p:ph type="dt" idx="261"/>
          </p:nvPr>
        </p:nvSpPr>
        <p:spPr/>
        <p:txBody>
          <a:bodyPr/>
          <a:lstStyle/>
          <a:p>
            <a:endParaRPr/>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3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59"/>
          </p:nvPr>
        </p:nvSpPr>
        <p:spPr/>
        <p:txBody>
          <a:bodyPr/>
          <a:lstStyle/>
          <a:p>
            <a:r>
              <a:t>Footer</a:t>
            </a:r>
          </a:p>
        </p:txBody>
      </p:sp>
      <p:sp>
        <p:nvSpPr>
          <p:cNvPr id="4" name="PlaceHolder 3"/>
          <p:cNvSpPr>
            <a:spLocks noGrp="1"/>
          </p:cNvSpPr>
          <p:nvPr>
            <p:ph type="sldNum" idx="260"/>
          </p:nvPr>
        </p:nvSpPr>
        <p:spPr/>
        <p:txBody>
          <a:bodyPr/>
          <a:lstStyle/>
          <a:p>
            <a:fld id="{67606C3F-6324-4CD0-A731-CDA0139BBBBC}" type="slidenum">
              <a:t>‹N°›</a:t>
            </a:fld>
            <a:endParaRPr/>
          </a:p>
        </p:txBody>
      </p:sp>
      <p:sp>
        <p:nvSpPr>
          <p:cNvPr id="5" name="PlaceHolder 4"/>
          <p:cNvSpPr>
            <a:spLocks noGrp="1"/>
          </p:cNvSpPr>
          <p:nvPr>
            <p:ph type="dt" idx="261"/>
          </p:nvPr>
        </p:nvSpPr>
        <p:spPr/>
        <p:txBody>
          <a:bodyPr/>
          <a:lstStyle/>
          <a:p>
            <a:endParaRPr/>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4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4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4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9"/>
          </p:nvPr>
        </p:nvSpPr>
        <p:spPr/>
        <p:txBody>
          <a:bodyPr/>
          <a:lstStyle/>
          <a:p>
            <a:r>
              <a:t>Footer</a:t>
            </a:r>
          </a:p>
        </p:txBody>
      </p:sp>
      <p:sp>
        <p:nvSpPr>
          <p:cNvPr id="7" name="PlaceHolder 6"/>
          <p:cNvSpPr>
            <a:spLocks noGrp="1"/>
          </p:cNvSpPr>
          <p:nvPr>
            <p:ph type="sldNum" idx="260"/>
          </p:nvPr>
        </p:nvSpPr>
        <p:spPr/>
        <p:txBody>
          <a:bodyPr/>
          <a:lstStyle/>
          <a:p>
            <a:fld id="{122398D0-8702-4681-B9A2-DD50CB27A2A9}" type="slidenum">
              <a:t>‹N°›</a:t>
            </a:fld>
            <a:endParaRPr/>
          </a:p>
        </p:txBody>
      </p:sp>
      <p:sp>
        <p:nvSpPr>
          <p:cNvPr id="8" name="PlaceHolder 7"/>
          <p:cNvSpPr>
            <a:spLocks noGrp="1"/>
          </p:cNvSpPr>
          <p:nvPr>
            <p:ph type="dt" idx="261"/>
          </p:nvPr>
        </p:nvSpPr>
        <p:spPr/>
        <p:txBody>
          <a:body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
          </p:nvPr>
        </p:nvSpPr>
        <p:spPr/>
        <p:txBody>
          <a:bodyPr/>
          <a:lstStyle/>
          <a:p>
            <a:r>
              <a:t>Footer</a:t>
            </a:r>
          </a:p>
        </p:txBody>
      </p:sp>
      <p:sp>
        <p:nvSpPr>
          <p:cNvPr id="7" name="PlaceHolder 6"/>
          <p:cNvSpPr>
            <a:spLocks noGrp="1"/>
          </p:cNvSpPr>
          <p:nvPr>
            <p:ph type="sldNum" idx="26"/>
          </p:nvPr>
        </p:nvSpPr>
        <p:spPr/>
        <p:txBody>
          <a:bodyPr/>
          <a:lstStyle/>
          <a:p>
            <a:fld id="{1A670228-BBFA-47C8-80FE-9B55F8AE1654}" type="slidenum">
              <a:t>‹N°›</a:t>
            </a:fld>
            <a:endParaRPr/>
          </a:p>
        </p:txBody>
      </p:sp>
      <p:sp>
        <p:nvSpPr>
          <p:cNvPr id="8" name="PlaceHolder 7"/>
          <p:cNvSpPr>
            <a:spLocks noGrp="1"/>
          </p:cNvSpPr>
          <p:nvPr>
            <p:ph type="dt" idx="27"/>
          </p:nvPr>
        </p:nvSpPr>
        <p:spPr/>
        <p:txBody>
          <a:bodyPr/>
          <a:lstStyle/>
          <a:p>
            <a:endParaRPr/>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4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4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9"/>
          </p:nvPr>
        </p:nvSpPr>
        <p:spPr/>
        <p:txBody>
          <a:bodyPr/>
          <a:lstStyle/>
          <a:p>
            <a:r>
              <a:t>Footer</a:t>
            </a:r>
          </a:p>
        </p:txBody>
      </p:sp>
      <p:sp>
        <p:nvSpPr>
          <p:cNvPr id="7" name="PlaceHolder 6"/>
          <p:cNvSpPr>
            <a:spLocks noGrp="1"/>
          </p:cNvSpPr>
          <p:nvPr>
            <p:ph type="sldNum" idx="260"/>
          </p:nvPr>
        </p:nvSpPr>
        <p:spPr/>
        <p:txBody>
          <a:bodyPr/>
          <a:lstStyle/>
          <a:p>
            <a:fld id="{3A7E0DFF-D3C8-418C-B7FD-680DE07169E2}" type="slidenum">
              <a:t>‹N°›</a:t>
            </a:fld>
            <a:endParaRPr/>
          </a:p>
        </p:txBody>
      </p:sp>
      <p:sp>
        <p:nvSpPr>
          <p:cNvPr id="8" name="PlaceHolder 7"/>
          <p:cNvSpPr>
            <a:spLocks noGrp="1"/>
          </p:cNvSpPr>
          <p:nvPr>
            <p:ph type="dt" idx="261"/>
          </p:nvPr>
        </p:nvSpPr>
        <p:spPr/>
        <p:txBody>
          <a:bodyPr/>
          <a:lstStyle/>
          <a:p>
            <a:endParaRPr/>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4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4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5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9"/>
          </p:nvPr>
        </p:nvSpPr>
        <p:spPr/>
        <p:txBody>
          <a:bodyPr/>
          <a:lstStyle/>
          <a:p>
            <a:r>
              <a:t>Footer</a:t>
            </a:r>
          </a:p>
        </p:txBody>
      </p:sp>
      <p:sp>
        <p:nvSpPr>
          <p:cNvPr id="7" name="PlaceHolder 6"/>
          <p:cNvSpPr>
            <a:spLocks noGrp="1"/>
          </p:cNvSpPr>
          <p:nvPr>
            <p:ph type="sldNum" idx="260"/>
          </p:nvPr>
        </p:nvSpPr>
        <p:spPr/>
        <p:txBody>
          <a:bodyPr/>
          <a:lstStyle/>
          <a:p>
            <a:fld id="{8D678AF6-6AFD-4F5B-9233-744D7EA03C47}" type="slidenum">
              <a:t>‹N°›</a:t>
            </a:fld>
            <a:endParaRPr/>
          </a:p>
        </p:txBody>
      </p:sp>
      <p:sp>
        <p:nvSpPr>
          <p:cNvPr id="8" name="PlaceHolder 7"/>
          <p:cNvSpPr>
            <a:spLocks noGrp="1"/>
          </p:cNvSpPr>
          <p:nvPr>
            <p:ph type="dt" idx="261"/>
          </p:nvPr>
        </p:nvSpPr>
        <p:spPr/>
        <p:txBody>
          <a:bodyPr/>
          <a:lstStyle/>
          <a:p>
            <a:endParaRPr/>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5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5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9"/>
          </p:nvPr>
        </p:nvSpPr>
        <p:spPr/>
        <p:txBody>
          <a:bodyPr/>
          <a:lstStyle/>
          <a:p>
            <a:r>
              <a:t>Footer</a:t>
            </a:r>
          </a:p>
        </p:txBody>
      </p:sp>
      <p:sp>
        <p:nvSpPr>
          <p:cNvPr id="6" name="PlaceHolder 5"/>
          <p:cNvSpPr>
            <a:spLocks noGrp="1"/>
          </p:cNvSpPr>
          <p:nvPr>
            <p:ph type="sldNum" idx="260"/>
          </p:nvPr>
        </p:nvSpPr>
        <p:spPr/>
        <p:txBody>
          <a:bodyPr/>
          <a:lstStyle/>
          <a:p>
            <a:fld id="{E6E8AC8A-DE94-4B28-970A-CF5DD5CC4646}" type="slidenum">
              <a:t>‹N°›</a:t>
            </a:fld>
            <a:endParaRPr/>
          </a:p>
        </p:txBody>
      </p:sp>
      <p:sp>
        <p:nvSpPr>
          <p:cNvPr id="7" name="PlaceHolder 6"/>
          <p:cNvSpPr>
            <a:spLocks noGrp="1"/>
          </p:cNvSpPr>
          <p:nvPr>
            <p:ph type="dt" idx="261"/>
          </p:nvPr>
        </p:nvSpPr>
        <p:spPr/>
        <p:txBody>
          <a:bodyPr/>
          <a:lstStyle/>
          <a:p>
            <a:endParaRPr/>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5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5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5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5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59"/>
          </p:nvPr>
        </p:nvSpPr>
        <p:spPr/>
        <p:txBody>
          <a:bodyPr/>
          <a:lstStyle/>
          <a:p>
            <a:r>
              <a:t>Footer</a:t>
            </a:r>
          </a:p>
        </p:txBody>
      </p:sp>
      <p:sp>
        <p:nvSpPr>
          <p:cNvPr id="8" name="PlaceHolder 7"/>
          <p:cNvSpPr>
            <a:spLocks noGrp="1"/>
          </p:cNvSpPr>
          <p:nvPr>
            <p:ph type="sldNum" idx="260"/>
          </p:nvPr>
        </p:nvSpPr>
        <p:spPr/>
        <p:txBody>
          <a:bodyPr/>
          <a:lstStyle/>
          <a:p>
            <a:fld id="{3AF24D2F-B313-4606-B469-D2DBE72ADCB4}" type="slidenum">
              <a:t>‹N°›</a:t>
            </a:fld>
            <a:endParaRPr/>
          </a:p>
        </p:txBody>
      </p:sp>
      <p:sp>
        <p:nvSpPr>
          <p:cNvPr id="9" name="PlaceHolder 8"/>
          <p:cNvSpPr>
            <a:spLocks noGrp="1"/>
          </p:cNvSpPr>
          <p:nvPr>
            <p:ph type="dt" idx="261"/>
          </p:nvPr>
        </p:nvSpPr>
        <p:spPr/>
        <p:txBody>
          <a:bodyPr/>
          <a:lstStyle/>
          <a:p>
            <a:endParaRPr/>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6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6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6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6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6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6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59"/>
          </p:nvPr>
        </p:nvSpPr>
        <p:spPr/>
        <p:txBody>
          <a:bodyPr/>
          <a:lstStyle/>
          <a:p>
            <a:r>
              <a:t>Footer</a:t>
            </a:r>
          </a:p>
        </p:txBody>
      </p:sp>
      <p:sp>
        <p:nvSpPr>
          <p:cNvPr id="10" name="PlaceHolder 9"/>
          <p:cNvSpPr>
            <a:spLocks noGrp="1"/>
          </p:cNvSpPr>
          <p:nvPr>
            <p:ph type="sldNum" idx="260"/>
          </p:nvPr>
        </p:nvSpPr>
        <p:spPr/>
        <p:txBody>
          <a:bodyPr/>
          <a:lstStyle/>
          <a:p>
            <a:fld id="{E0AB8250-80DD-4BFE-A6AC-F2B5538C5693}" type="slidenum">
              <a:t>‹N°›</a:t>
            </a:fld>
            <a:endParaRPr/>
          </a:p>
        </p:txBody>
      </p:sp>
      <p:sp>
        <p:nvSpPr>
          <p:cNvPr id="11" name="PlaceHolder 10"/>
          <p:cNvSpPr>
            <a:spLocks noGrp="1"/>
          </p:cNvSpPr>
          <p:nvPr>
            <p:ph type="dt" idx="261"/>
          </p:nvPr>
        </p:nvSpPr>
        <p:spPr/>
        <p:txBody>
          <a:bodyPr/>
          <a:lstStyle/>
          <a:p>
            <a:endParaRPr/>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2"/>
          </p:nvPr>
        </p:nvSpPr>
        <p:spPr/>
        <p:txBody>
          <a:bodyPr/>
          <a:lstStyle/>
          <a:p>
            <a:r>
              <a:t>Footer</a:t>
            </a:r>
          </a:p>
        </p:txBody>
      </p:sp>
      <p:sp>
        <p:nvSpPr>
          <p:cNvPr id="3" name="PlaceHolder 2"/>
          <p:cNvSpPr>
            <a:spLocks noGrp="1"/>
          </p:cNvSpPr>
          <p:nvPr>
            <p:ph type="sldNum" idx="263"/>
          </p:nvPr>
        </p:nvSpPr>
        <p:spPr/>
        <p:txBody>
          <a:bodyPr/>
          <a:lstStyle/>
          <a:p>
            <a:fld id="{2E19AD43-B5F6-49B0-A82B-1726302EF3E0}" type="slidenum">
              <a:t>‹N°›</a:t>
            </a:fld>
            <a:endParaRPr/>
          </a:p>
        </p:txBody>
      </p:sp>
      <p:sp>
        <p:nvSpPr>
          <p:cNvPr id="4" name="PlaceHolder 3"/>
          <p:cNvSpPr>
            <a:spLocks noGrp="1"/>
          </p:cNvSpPr>
          <p:nvPr>
            <p:ph type="dt" idx="264"/>
          </p:nvPr>
        </p:nvSpPr>
        <p:spPr/>
        <p:txBody>
          <a:bodyPr/>
          <a:lstStyle/>
          <a:p>
            <a:endParaRPr/>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7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62"/>
          </p:nvPr>
        </p:nvSpPr>
        <p:spPr/>
        <p:txBody>
          <a:bodyPr/>
          <a:lstStyle/>
          <a:p>
            <a:r>
              <a:t>Footer</a:t>
            </a:r>
          </a:p>
        </p:txBody>
      </p:sp>
      <p:sp>
        <p:nvSpPr>
          <p:cNvPr id="5" name="PlaceHolder 4"/>
          <p:cNvSpPr>
            <a:spLocks noGrp="1"/>
          </p:cNvSpPr>
          <p:nvPr>
            <p:ph type="sldNum" idx="263"/>
          </p:nvPr>
        </p:nvSpPr>
        <p:spPr/>
        <p:txBody>
          <a:bodyPr/>
          <a:lstStyle/>
          <a:p>
            <a:fld id="{539AEA5E-0E72-4177-B2CB-764C165D1B9B}" type="slidenum">
              <a:t>‹N°›</a:t>
            </a:fld>
            <a:endParaRPr/>
          </a:p>
        </p:txBody>
      </p:sp>
      <p:sp>
        <p:nvSpPr>
          <p:cNvPr id="6" name="PlaceHolder 5"/>
          <p:cNvSpPr>
            <a:spLocks noGrp="1"/>
          </p:cNvSpPr>
          <p:nvPr>
            <p:ph type="dt" idx="264"/>
          </p:nvPr>
        </p:nvSpPr>
        <p:spPr/>
        <p:txBody>
          <a:bodyPr/>
          <a:lstStyle/>
          <a:p>
            <a:endParaRPr/>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7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62"/>
          </p:nvPr>
        </p:nvSpPr>
        <p:spPr/>
        <p:txBody>
          <a:bodyPr/>
          <a:lstStyle/>
          <a:p>
            <a:r>
              <a:t>Footer</a:t>
            </a:r>
          </a:p>
        </p:txBody>
      </p:sp>
      <p:sp>
        <p:nvSpPr>
          <p:cNvPr id="5" name="PlaceHolder 4"/>
          <p:cNvSpPr>
            <a:spLocks noGrp="1"/>
          </p:cNvSpPr>
          <p:nvPr>
            <p:ph type="sldNum" idx="263"/>
          </p:nvPr>
        </p:nvSpPr>
        <p:spPr/>
        <p:txBody>
          <a:bodyPr/>
          <a:lstStyle/>
          <a:p>
            <a:fld id="{2BBD6391-EBF6-489A-905C-1D2A3CF4DEF0}" type="slidenum">
              <a:t>‹N°›</a:t>
            </a:fld>
            <a:endParaRPr/>
          </a:p>
        </p:txBody>
      </p:sp>
      <p:sp>
        <p:nvSpPr>
          <p:cNvPr id="6" name="PlaceHolder 5"/>
          <p:cNvSpPr>
            <a:spLocks noGrp="1"/>
          </p:cNvSpPr>
          <p:nvPr>
            <p:ph type="dt" idx="264"/>
          </p:nvPr>
        </p:nvSpPr>
        <p:spPr/>
        <p:txBody>
          <a:bodyPr/>
          <a:lstStyle/>
          <a:p>
            <a:endParaRPr/>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7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7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62"/>
          </p:nvPr>
        </p:nvSpPr>
        <p:spPr/>
        <p:txBody>
          <a:bodyPr/>
          <a:lstStyle/>
          <a:p>
            <a:r>
              <a:t>Footer</a:t>
            </a:r>
          </a:p>
        </p:txBody>
      </p:sp>
      <p:sp>
        <p:nvSpPr>
          <p:cNvPr id="6" name="PlaceHolder 5"/>
          <p:cNvSpPr>
            <a:spLocks noGrp="1"/>
          </p:cNvSpPr>
          <p:nvPr>
            <p:ph type="sldNum" idx="263"/>
          </p:nvPr>
        </p:nvSpPr>
        <p:spPr/>
        <p:txBody>
          <a:bodyPr/>
          <a:lstStyle/>
          <a:p>
            <a:fld id="{E1163BD7-00F1-43C5-91D2-C11500504E5F}" type="slidenum">
              <a:t>‹N°›</a:t>
            </a:fld>
            <a:endParaRPr/>
          </a:p>
        </p:txBody>
      </p:sp>
      <p:sp>
        <p:nvSpPr>
          <p:cNvPr id="7" name="PlaceHolder 6"/>
          <p:cNvSpPr>
            <a:spLocks noGrp="1"/>
          </p:cNvSpPr>
          <p:nvPr>
            <p:ph type="dt" idx="264"/>
          </p:nvPr>
        </p:nvSpPr>
        <p:spPr/>
        <p:txBody>
          <a:bodyPr/>
          <a:lstStyle/>
          <a:p>
            <a:endParaRPr/>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62"/>
          </p:nvPr>
        </p:nvSpPr>
        <p:spPr/>
        <p:txBody>
          <a:bodyPr/>
          <a:lstStyle/>
          <a:p>
            <a:r>
              <a:t>Footer</a:t>
            </a:r>
          </a:p>
        </p:txBody>
      </p:sp>
      <p:sp>
        <p:nvSpPr>
          <p:cNvPr id="4" name="PlaceHolder 3"/>
          <p:cNvSpPr>
            <a:spLocks noGrp="1"/>
          </p:cNvSpPr>
          <p:nvPr>
            <p:ph type="sldNum" idx="263"/>
          </p:nvPr>
        </p:nvSpPr>
        <p:spPr/>
        <p:txBody>
          <a:bodyPr/>
          <a:lstStyle/>
          <a:p>
            <a:fld id="{0DB9C59D-A931-4281-B6A6-DEF8BC37B92D}" type="slidenum">
              <a:t>‹N°›</a:t>
            </a:fld>
            <a:endParaRPr/>
          </a:p>
        </p:txBody>
      </p:sp>
      <p:sp>
        <p:nvSpPr>
          <p:cNvPr id="5" name="PlaceHolder 4"/>
          <p:cNvSpPr>
            <a:spLocks noGrp="1"/>
          </p:cNvSpPr>
          <p:nvPr>
            <p:ph type="dt" idx="264"/>
          </p:nvPr>
        </p:nvSpPr>
        <p:spPr/>
        <p:txBody>
          <a:body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5"/>
          </p:nvPr>
        </p:nvSpPr>
        <p:spPr/>
        <p:txBody>
          <a:bodyPr/>
          <a:lstStyle/>
          <a:p>
            <a:r>
              <a:t>Footer</a:t>
            </a:r>
          </a:p>
        </p:txBody>
      </p:sp>
      <p:sp>
        <p:nvSpPr>
          <p:cNvPr id="7" name="PlaceHolder 6"/>
          <p:cNvSpPr>
            <a:spLocks noGrp="1"/>
          </p:cNvSpPr>
          <p:nvPr>
            <p:ph type="sldNum" idx="26"/>
          </p:nvPr>
        </p:nvSpPr>
        <p:spPr/>
        <p:txBody>
          <a:bodyPr/>
          <a:lstStyle/>
          <a:p>
            <a:fld id="{A46393DB-3F07-45CE-80FC-4E8B20DC9580}" type="slidenum">
              <a:t>‹N°›</a:t>
            </a:fld>
            <a:endParaRPr/>
          </a:p>
        </p:txBody>
      </p:sp>
      <p:sp>
        <p:nvSpPr>
          <p:cNvPr id="8" name="PlaceHolder 7"/>
          <p:cNvSpPr>
            <a:spLocks noGrp="1"/>
          </p:cNvSpPr>
          <p:nvPr>
            <p:ph type="dt" idx="27"/>
          </p:nvPr>
        </p:nvSpPr>
        <p:spPr/>
        <p:txBody>
          <a:bodyPr/>
          <a:lstStyle/>
          <a:p>
            <a:endParaRPr/>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8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62"/>
          </p:nvPr>
        </p:nvSpPr>
        <p:spPr/>
        <p:txBody>
          <a:bodyPr/>
          <a:lstStyle/>
          <a:p>
            <a:r>
              <a:t>Footer</a:t>
            </a:r>
          </a:p>
        </p:txBody>
      </p:sp>
      <p:sp>
        <p:nvSpPr>
          <p:cNvPr id="4" name="PlaceHolder 3"/>
          <p:cNvSpPr>
            <a:spLocks noGrp="1"/>
          </p:cNvSpPr>
          <p:nvPr>
            <p:ph type="sldNum" idx="263"/>
          </p:nvPr>
        </p:nvSpPr>
        <p:spPr/>
        <p:txBody>
          <a:bodyPr/>
          <a:lstStyle/>
          <a:p>
            <a:fld id="{D52DB4E1-F38A-4AEA-A5CB-7DC3D212544A}" type="slidenum">
              <a:t>‹N°›</a:t>
            </a:fld>
            <a:endParaRPr/>
          </a:p>
        </p:txBody>
      </p:sp>
      <p:sp>
        <p:nvSpPr>
          <p:cNvPr id="5" name="PlaceHolder 4"/>
          <p:cNvSpPr>
            <a:spLocks noGrp="1"/>
          </p:cNvSpPr>
          <p:nvPr>
            <p:ph type="dt" idx="264"/>
          </p:nvPr>
        </p:nvSpPr>
        <p:spPr/>
        <p:txBody>
          <a:bodyPr/>
          <a:lstStyle/>
          <a:p>
            <a:endParaRPr/>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8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8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8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62"/>
          </p:nvPr>
        </p:nvSpPr>
        <p:spPr/>
        <p:txBody>
          <a:bodyPr/>
          <a:lstStyle/>
          <a:p>
            <a:r>
              <a:t>Footer</a:t>
            </a:r>
          </a:p>
        </p:txBody>
      </p:sp>
      <p:sp>
        <p:nvSpPr>
          <p:cNvPr id="7" name="PlaceHolder 6"/>
          <p:cNvSpPr>
            <a:spLocks noGrp="1"/>
          </p:cNvSpPr>
          <p:nvPr>
            <p:ph type="sldNum" idx="263"/>
          </p:nvPr>
        </p:nvSpPr>
        <p:spPr/>
        <p:txBody>
          <a:bodyPr/>
          <a:lstStyle/>
          <a:p>
            <a:fld id="{5F6187E0-1FED-4746-8488-B96ECC2068FC}" type="slidenum">
              <a:t>‹N°›</a:t>
            </a:fld>
            <a:endParaRPr/>
          </a:p>
        </p:txBody>
      </p:sp>
      <p:sp>
        <p:nvSpPr>
          <p:cNvPr id="8" name="PlaceHolder 7"/>
          <p:cNvSpPr>
            <a:spLocks noGrp="1"/>
          </p:cNvSpPr>
          <p:nvPr>
            <p:ph type="dt" idx="264"/>
          </p:nvPr>
        </p:nvSpPr>
        <p:spPr/>
        <p:txBody>
          <a:bodyPr/>
          <a:lstStyle/>
          <a:p>
            <a:endParaRPr/>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8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8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62"/>
          </p:nvPr>
        </p:nvSpPr>
        <p:spPr/>
        <p:txBody>
          <a:bodyPr/>
          <a:lstStyle/>
          <a:p>
            <a:r>
              <a:t>Footer</a:t>
            </a:r>
          </a:p>
        </p:txBody>
      </p:sp>
      <p:sp>
        <p:nvSpPr>
          <p:cNvPr id="7" name="PlaceHolder 6"/>
          <p:cNvSpPr>
            <a:spLocks noGrp="1"/>
          </p:cNvSpPr>
          <p:nvPr>
            <p:ph type="sldNum" idx="263"/>
          </p:nvPr>
        </p:nvSpPr>
        <p:spPr/>
        <p:txBody>
          <a:bodyPr/>
          <a:lstStyle/>
          <a:p>
            <a:fld id="{788C74A6-68D9-49FF-8D27-8BABB95F03D9}" type="slidenum">
              <a:t>‹N°›</a:t>
            </a:fld>
            <a:endParaRPr/>
          </a:p>
        </p:txBody>
      </p:sp>
      <p:sp>
        <p:nvSpPr>
          <p:cNvPr id="8" name="PlaceHolder 7"/>
          <p:cNvSpPr>
            <a:spLocks noGrp="1"/>
          </p:cNvSpPr>
          <p:nvPr>
            <p:ph type="dt" idx="264"/>
          </p:nvPr>
        </p:nvSpPr>
        <p:spPr/>
        <p:txBody>
          <a:bodyPr/>
          <a:lstStyle/>
          <a:p>
            <a:endParaRPr/>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9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9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9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62"/>
          </p:nvPr>
        </p:nvSpPr>
        <p:spPr/>
        <p:txBody>
          <a:bodyPr/>
          <a:lstStyle/>
          <a:p>
            <a:r>
              <a:t>Footer</a:t>
            </a:r>
          </a:p>
        </p:txBody>
      </p:sp>
      <p:sp>
        <p:nvSpPr>
          <p:cNvPr id="7" name="PlaceHolder 6"/>
          <p:cNvSpPr>
            <a:spLocks noGrp="1"/>
          </p:cNvSpPr>
          <p:nvPr>
            <p:ph type="sldNum" idx="263"/>
          </p:nvPr>
        </p:nvSpPr>
        <p:spPr/>
        <p:txBody>
          <a:bodyPr/>
          <a:lstStyle/>
          <a:p>
            <a:fld id="{2FFF6AF3-A9DB-4A6D-892C-46AE85C9A4F0}" type="slidenum">
              <a:t>‹N°›</a:t>
            </a:fld>
            <a:endParaRPr/>
          </a:p>
        </p:txBody>
      </p:sp>
      <p:sp>
        <p:nvSpPr>
          <p:cNvPr id="8" name="PlaceHolder 7"/>
          <p:cNvSpPr>
            <a:spLocks noGrp="1"/>
          </p:cNvSpPr>
          <p:nvPr>
            <p:ph type="dt" idx="264"/>
          </p:nvPr>
        </p:nvSpPr>
        <p:spPr/>
        <p:txBody>
          <a:bodyPr/>
          <a:lstStyle/>
          <a:p>
            <a:endParaRPr/>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9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9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62"/>
          </p:nvPr>
        </p:nvSpPr>
        <p:spPr/>
        <p:txBody>
          <a:bodyPr/>
          <a:lstStyle/>
          <a:p>
            <a:r>
              <a:t>Footer</a:t>
            </a:r>
          </a:p>
        </p:txBody>
      </p:sp>
      <p:sp>
        <p:nvSpPr>
          <p:cNvPr id="6" name="PlaceHolder 5"/>
          <p:cNvSpPr>
            <a:spLocks noGrp="1"/>
          </p:cNvSpPr>
          <p:nvPr>
            <p:ph type="sldNum" idx="263"/>
          </p:nvPr>
        </p:nvSpPr>
        <p:spPr/>
        <p:txBody>
          <a:bodyPr/>
          <a:lstStyle/>
          <a:p>
            <a:fld id="{E1DA311F-C999-48D6-8DE7-34BEDE5AE140}" type="slidenum">
              <a:t>‹N°›</a:t>
            </a:fld>
            <a:endParaRPr/>
          </a:p>
        </p:txBody>
      </p:sp>
      <p:sp>
        <p:nvSpPr>
          <p:cNvPr id="7" name="PlaceHolder 6"/>
          <p:cNvSpPr>
            <a:spLocks noGrp="1"/>
          </p:cNvSpPr>
          <p:nvPr>
            <p:ph type="dt" idx="264"/>
          </p:nvPr>
        </p:nvSpPr>
        <p:spPr/>
        <p:txBody>
          <a:bodyPr/>
          <a:lstStyle/>
          <a:p>
            <a:endParaRPr/>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69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0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0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62"/>
          </p:nvPr>
        </p:nvSpPr>
        <p:spPr/>
        <p:txBody>
          <a:bodyPr/>
          <a:lstStyle/>
          <a:p>
            <a:r>
              <a:t>Footer</a:t>
            </a:r>
          </a:p>
        </p:txBody>
      </p:sp>
      <p:sp>
        <p:nvSpPr>
          <p:cNvPr id="8" name="PlaceHolder 7"/>
          <p:cNvSpPr>
            <a:spLocks noGrp="1"/>
          </p:cNvSpPr>
          <p:nvPr>
            <p:ph type="sldNum" idx="263"/>
          </p:nvPr>
        </p:nvSpPr>
        <p:spPr/>
        <p:txBody>
          <a:bodyPr/>
          <a:lstStyle/>
          <a:p>
            <a:fld id="{83FACB4A-C253-4F24-B093-C72FBF92EAEC}" type="slidenum">
              <a:t>‹N°›</a:t>
            </a:fld>
            <a:endParaRPr/>
          </a:p>
        </p:txBody>
      </p:sp>
      <p:sp>
        <p:nvSpPr>
          <p:cNvPr id="9" name="PlaceHolder 8"/>
          <p:cNvSpPr>
            <a:spLocks noGrp="1"/>
          </p:cNvSpPr>
          <p:nvPr>
            <p:ph type="dt" idx="264"/>
          </p:nvPr>
        </p:nvSpPr>
        <p:spPr/>
        <p:txBody>
          <a:bodyPr/>
          <a:lstStyle/>
          <a:p>
            <a:endParaRPr/>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0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0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0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0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0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0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62"/>
          </p:nvPr>
        </p:nvSpPr>
        <p:spPr/>
        <p:txBody>
          <a:bodyPr/>
          <a:lstStyle/>
          <a:p>
            <a:r>
              <a:t>Footer</a:t>
            </a:r>
          </a:p>
        </p:txBody>
      </p:sp>
      <p:sp>
        <p:nvSpPr>
          <p:cNvPr id="10" name="PlaceHolder 9"/>
          <p:cNvSpPr>
            <a:spLocks noGrp="1"/>
          </p:cNvSpPr>
          <p:nvPr>
            <p:ph type="sldNum" idx="263"/>
          </p:nvPr>
        </p:nvSpPr>
        <p:spPr/>
        <p:txBody>
          <a:bodyPr/>
          <a:lstStyle/>
          <a:p>
            <a:fld id="{E5689814-76D0-41E3-B728-FE11A5555C6E}" type="slidenum">
              <a:t>‹N°›</a:t>
            </a:fld>
            <a:endParaRPr/>
          </a:p>
        </p:txBody>
      </p:sp>
      <p:sp>
        <p:nvSpPr>
          <p:cNvPr id="11" name="PlaceHolder 10"/>
          <p:cNvSpPr>
            <a:spLocks noGrp="1"/>
          </p:cNvSpPr>
          <p:nvPr>
            <p:ph type="dt" idx="264"/>
          </p:nvPr>
        </p:nvSpPr>
        <p:spPr/>
        <p:txBody>
          <a:bodyPr/>
          <a:lstStyle/>
          <a:p>
            <a:endParaRPr/>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5"/>
          </p:nvPr>
        </p:nvSpPr>
        <p:spPr/>
        <p:txBody>
          <a:bodyPr/>
          <a:lstStyle/>
          <a:p>
            <a:r>
              <a:t>Footer</a:t>
            </a:r>
          </a:p>
        </p:txBody>
      </p:sp>
      <p:sp>
        <p:nvSpPr>
          <p:cNvPr id="3" name="PlaceHolder 2"/>
          <p:cNvSpPr>
            <a:spLocks noGrp="1"/>
          </p:cNvSpPr>
          <p:nvPr>
            <p:ph type="sldNum" idx="266"/>
          </p:nvPr>
        </p:nvSpPr>
        <p:spPr/>
        <p:txBody>
          <a:bodyPr/>
          <a:lstStyle/>
          <a:p>
            <a:fld id="{61AF9A14-13C0-4F87-BB54-1DE0C93B92AB}" type="slidenum">
              <a:t>‹N°›</a:t>
            </a:fld>
            <a:endParaRPr/>
          </a:p>
        </p:txBody>
      </p:sp>
      <p:sp>
        <p:nvSpPr>
          <p:cNvPr id="4" name="PlaceHolder 3"/>
          <p:cNvSpPr>
            <a:spLocks noGrp="1"/>
          </p:cNvSpPr>
          <p:nvPr>
            <p:ph type="dt" idx="267"/>
          </p:nvPr>
        </p:nvSpPr>
        <p:spPr/>
        <p:txBody>
          <a:bodyPr/>
          <a:lstStyle/>
          <a:p>
            <a:endParaRPr/>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1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65"/>
          </p:nvPr>
        </p:nvSpPr>
        <p:spPr/>
        <p:txBody>
          <a:bodyPr/>
          <a:lstStyle/>
          <a:p>
            <a:r>
              <a:t>Footer</a:t>
            </a:r>
          </a:p>
        </p:txBody>
      </p:sp>
      <p:sp>
        <p:nvSpPr>
          <p:cNvPr id="5" name="PlaceHolder 4"/>
          <p:cNvSpPr>
            <a:spLocks noGrp="1"/>
          </p:cNvSpPr>
          <p:nvPr>
            <p:ph type="sldNum" idx="266"/>
          </p:nvPr>
        </p:nvSpPr>
        <p:spPr/>
        <p:txBody>
          <a:bodyPr/>
          <a:lstStyle/>
          <a:p>
            <a:fld id="{AE098AB1-D740-4F03-92B1-3944C1B9C558}" type="slidenum">
              <a:t>‹N°›</a:t>
            </a:fld>
            <a:endParaRPr/>
          </a:p>
        </p:txBody>
      </p:sp>
      <p:sp>
        <p:nvSpPr>
          <p:cNvPr id="6" name="PlaceHolder 5"/>
          <p:cNvSpPr>
            <a:spLocks noGrp="1"/>
          </p:cNvSpPr>
          <p:nvPr>
            <p:ph type="dt" idx="267"/>
          </p:nvPr>
        </p:nvSpPr>
        <p:spPr/>
        <p:txBody>
          <a:bodyPr/>
          <a:lstStyle/>
          <a:p>
            <a:endParaRPr/>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1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65"/>
          </p:nvPr>
        </p:nvSpPr>
        <p:spPr/>
        <p:txBody>
          <a:bodyPr/>
          <a:lstStyle/>
          <a:p>
            <a:r>
              <a:t>Footer</a:t>
            </a:r>
          </a:p>
        </p:txBody>
      </p:sp>
      <p:sp>
        <p:nvSpPr>
          <p:cNvPr id="5" name="PlaceHolder 4"/>
          <p:cNvSpPr>
            <a:spLocks noGrp="1"/>
          </p:cNvSpPr>
          <p:nvPr>
            <p:ph type="sldNum" idx="266"/>
          </p:nvPr>
        </p:nvSpPr>
        <p:spPr/>
        <p:txBody>
          <a:bodyPr/>
          <a:lstStyle/>
          <a:p>
            <a:fld id="{08F9E8B0-AA30-4E0D-9E89-2C6A976A69F5}" type="slidenum">
              <a:t>‹N°›</a:t>
            </a:fld>
            <a:endParaRPr/>
          </a:p>
        </p:txBody>
      </p:sp>
      <p:sp>
        <p:nvSpPr>
          <p:cNvPr id="6" name="PlaceHolder 5"/>
          <p:cNvSpPr>
            <a:spLocks noGrp="1"/>
          </p:cNvSpPr>
          <p:nvPr>
            <p:ph type="dt" idx="267"/>
          </p:nvPr>
        </p:nvSpPr>
        <p:spPr/>
        <p:txBody>
          <a:body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5"/>
          </p:nvPr>
        </p:nvSpPr>
        <p:spPr/>
        <p:txBody>
          <a:bodyPr/>
          <a:lstStyle/>
          <a:p>
            <a:r>
              <a:t>Footer</a:t>
            </a:r>
          </a:p>
        </p:txBody>
      </p:sp>
      <p:sp>
        <p:nvSpPr>
          <p:cNvPr id="6" name="PlaceHolder 5"/>
          <p:cNvSpPr>
            <a:spLocks noGrp="1"/>
          </p:cNvSpPr>
          <p:nvPr>
            <p:ph type="sldNum" idx="26"/>
          </p:nvPr>
        </p:nvSpPr>
        <p:spPr/>
        <p:txBody>
          <a:bodyPr/>
          <a:lstStyle/>
          <a:p>
            <a:fld id="{2AF5861F-F898-4A13-91A1-CF2932D7AFBC}" type="slidenum">
              <a:t>‹N°›</a:t>
            </a:fld>
            <a:endParaRPr/>
          </a:p>
        </p:txBody>
      </p:sp>
      <p:sp>
        <p:nvSpPr>
          <p:cNvPr id="7" name="PlaceHolder 6"/>
          <p:cNvSpPr>
            <a:spLocks noGrp="1"/>
          </p:cNvSpPr>
          <p:nvPr>
            <p:ph type="dt" idx="27"/>
          </p:nvPr>
        </p:nvSpPr>
        <p:spPr/>
        <p:txBody>
          <a:bodyPr/>
          <a:lstStyle/>
          <a:p>
            <a:endParaRPr/>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2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2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65"/>
          </p:nvPr>
        </p:nvSpPr>
        <p:spPr/>
        <p:txBody>
          <a:bodyPr/>
          <a:lstStyle/>
          <a:p>
            <a:r>
              <a:t>Footer</a:t>
            </a:r>
          </a:p>
        </p:txBody>
      </p:sp>
      <p:sp>
        <p:nvSpPr>
          <p:cNvPr id="6" name="PlaceHolder 5"/>
          <p:cNvSpPr>
            <a:spLocks noGrp="1"/>
          </p:cNvSpPr>
          <p:nvPr>
            <p:ph type="sldNum" idx="266"/>
          </p:nvPr>
        </p:nvSpPr>
        <p:spPr/>
        <p:txBody>
          <a:bodyPr/>
          <a:lstStyle/>
          <a:p>
            <a:fld id="{1C7F8923-1551-408B-AC2C-F80180BD9A63}" type="slidenum">
              <a:t>‹N°›</a:t>
            </a:fld>
            <a:endParaRPr/>
          </a:p>
        </p:txBody>
      </p:sp>
      <p:sp>
        <p:nvSpPr>
          <p:cNvPr id="7" name="PlaceHolder 6"/>
          <p:cNvSpPr>
            <a:spLocks noGrp="1"/>
          </p:cNvSpPr>
          <p:nvPr>
            <p:ph type="dt" idx="267"/>
          </p:nvPr>
        </p:nvSpPr>
        <p:spPr/>
        <p:txBody>
          <a:bodyPr/>
          <a:lstStyle/>
          <a:p>
            <a:endParaRPr/>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65"/>
          </p:nvPr>
        </p:nvSpPr>
        <p:spPr/>
        <p:txBody>
          <a:bodyPr/>
          <a:lstStyle/>
          <a:p>
            <a:r>
              <a:t>Footer</a:t>
            </a:r>
          </a:p>
        </p:txBody>
      </p:sp>
      <p:sp>
        <p:nvSpPr>
          <p:cNvPr id="4" name="PlaceHolder 3"/>
          <p:cNvSpPr>
            <a:spLocks noGrp="1"/>
          </p:cNvSpPr>
          <p:nvPr>
            <p:ph type="sldNum" idx="266"/>
          </p:nvPr>
        </p:nvSpPr>
        <p:spPr/>
        <p:txBody>
          <a:bodyPr/>
          <a:lstStyle/>
          <a:p>
            <a:fld id="{E6783DD3-A0F8-467A-8712-AFA47D87171F}" type="slidenum">
              <a:t>‹N°›</a:t>
            </a:fld>
            <a:endParaRPr/>
          </a:p>
        </p:txBody>
      </p:sp>
      <p:sp>
        <p:nvSpPr>
          <p:cNvPr id="5" name="PlaceHolder 4"/>
          <p:cNvSpPr>
            <a:spLocks noGrp="1"/>
          </p:cNvSpPr>
          <p:nvPr>
            <p:ph type="dt" idx="267"/>
          </p:nvPr>
        </p:nvSpPr>
        <p:spPr/>
        <p:txBody>
          <a:bodyPr/>
          <a:lstStyle/>
          <a:p>
            <a:endParaRPr/>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2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65"/>
          </p:nvPr>
        </p:nvSpPr>
        <p:spPr/>
        <p:txBody>
          <a:bodyPr/>
          <a:lstStyle/>
          <a:p>
            <a:r>
              <a:t>Footer</a:t>
            </a:r>
          </a:p>
        </p:txBody>
      </p:sp>
      <p:sp>
        <p:nvSpPr>
          <p:cNvPr id="4" name="PlaceHolder 3"/>
          <p:cNvSpPr>
            <a:spLocks noGrp="1"/>
          </p:cNvSpPr>
          <p:nvPr>
            <p:ph type="sldNum" idx="266"/>
          </p:nvPr>
        </p:nvSpPr>
        <p:spPr/>
        <p:txBody>
          <a:bodyPr/>
          <a:lstStyle/>
          <a:p>
            <a:fld id="{F37F4C03-EE9C-4A27-A045-49C84C1A37A5}" type="slidenum">
              <a:t>‹N°›</a:t>
            </a:fld>
            <a:endParaRPr/>
          </a:p>
        </p:txBody>
      </p:sp>
      <p:sp>
        <p:nvSpPr>
          <p:cNvPr id="5" name="PlaceHolder 4"/>
          <p:cNvSpPr>
            <a:spLocks noGrp="1"/>
          </p:cNvSpPr>
          <p:nvPr>
            <p:ph type="dt" idx="267"/>
          </p:nvPr>
        </p:nvSpPr>
        <p:spPr/>
        <p:txBody>
          <a:bodyPr/>
          <a:lstStyle/>
          <a:p>
            <a:endParaRPr/>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2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2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2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65"/>
          </p:nvPr>
        </p:nvSpPr>
        <p:spPr/>
        <p:txBody>
          <a:bodyPr/>
          <a:lstStyle/>
          <a:p>
            <a:r>
              <a:t>Footer</a:t>
            </a:r>
          </a:p>
        </p:txBody>
      </p:sp>
      <p:sp>
        <p:nvSpPr>
          <p:cNvPr id="7" name="PlaceHolder 6"/>
          <p:cNvSpPr>
            <a:spLocks noGrp="1"/>
          </p:cNvSpPr>
          <p:nvPr>
            <p:ph type="sldNum" idx="266"/>
          </p:nvPr>
        </p:nvSpPr>
        <p:spPr/>
        <p:txBody>
          <a:bodyPr/>
          <a:lstStyle/>
          <a:p>
            <a:fld id="{2BF0216C-9642-4024-B4AD-110653C10D5E}" type="slidenum">
              <a:t>‹N°›</a:t>
            </a:fld>
            <a:endParaRPr/>
          </a:p>
        </p:txBody>
      </p:sp>
      <p:sp>
        <p:nvSpPr>
          <p:cNvPr id="8" name="PlaceHolder 7"/>
          <p:cNvSpPr>
            <a:spLocks noGrp="1"/>
          </p:cNvSpPr>
          <p:nvPr>
            <p:ph type="dt" idx="267"/>
          </p:nvPr>
        </p:nvSpPr>
        <p:spPr/>
        <p:txBody>
          <a:bodyPr/>
          <a:lstStyle/>
          <a:p>
            <a:endParaRPr/>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2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3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3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65"/>
          </p:nvPr>
        </p:nvSpPr>
        <p:spPr/>
        <p:txBody>
          <a:bodyPr/>
          <a:lstStyle/>
          <a:p>
            <a:r>
              <a:t>Footer</a:t>
            </a:r>
          </a:p>
        </p:txBody>
      </p:sp>
      <p:sp>
        <p:nvSpPr>
          <p:cNvPr id="7" name="PlaceHolder 6"/>
          <p:cNvSpPr>
            <a:spLocks noGrp="1"/>
          </p:cNvSpPr>
          <p:nvPr>
            <p:ph type="sldNum" idx="266"/>
          </p:nvPr>
        </p:nvSpPr>
        <p:spPr/>
        <p:txBody>
          <a:bodyPr/>
          <a:lstStyle/>
          <a:p>
            <a:fld id="{50A474B8-6892-487D-864C-FEB1B847BFE6}" type="slidenum">
              <a:t>‹N°›</a:t>
            </a:fld>
            <a:endParaRPr/>
          </a:p>
        </p:txBody>
      </p:sp>
      <p:sp>
        <p:nvSpPr>
          <p:cNvPr id="8" name="PlaceHolder 7"/>
          <p:cNvSpPr>
            <a:spLocks noGrp="1"/>
          </p:cNvSpPr>
          <p:nvPr>
            <p:ph type="dt" idx="267"/>
          </p:nvPr>
        </p:nvSpPr>
        <p:spPr/>
        <p:txBody>
          <a:bodyPr/>
          <a:lstStyle/>
          <a:p>
            <a:endParaRPr/>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3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3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65"/>
          </p:nvPr>
        </p:nvSpPr>
        <p:spPr/>
        <p:txBody>
          <a:bodyPr/>
          <a:lstStyle/>
          <a:p>
            <a:r>
              <a:t>Footer</a:t>
            </a:r>
          </a:p>
        </p:txBody>
      </p:sp>
      <p:sp>
        <p:nvSpPr>
          <p:cNvPr id="7" name="PlaceHolder 6"/>
          <p:cNvSpPr>
            <a:spLocks noGrp="1"/>
          </p:cNvSpPr>
          <p:nvPr>
            <p:ph type="sldNum" idx="266"/>
          </p:nvPr>
        </p:nvSpPr>
        <p:spPr/>
        <p:txBody>
          <a:bodyPr/>
          <a:lstStyle/>
          <a:p>
            <a:fld id="{EDDC3A29-3720-4D90-AA1E-D4C7E82D4D20}" type="slidenum">
              <a:t>‹N°›</a:t>
            </a:fld>
            <a:endParaRPr/>
          </a:p>
        </p:txBody>
      </p:sp>
      <p:sp>
        <p:nvSpPr>
          <p:cNvPr id="8" name="PlaceHolder 7"/>
          <p:cNvSpPr>
            <a:spLocks noGrp="1"/>
          </p:cNvSpPr>
          <p:nvPr>
            <p:ph type="dt" idx="267"/>
          </p:nvPr>
        </p:nvSpPr>
        <p:spPr/>
        <p:txBody>
          <a:bodyPr/>
          <a:lstStyle/>
          <a:p>
            <a:endParaRPr/>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3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3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65"/>
          </p:nvPr>
        </p:nvSpPr>
        <p:spPr/>
        <p:txBody>
          <a:bodyPr/>
          <a:lstStyle/>
          <a:p>
            <a:r>
              <a:t>Footer</a:t>
            </a:r>
          </a:p>
        </p:txBody>
      </p:sp>
      <p:sp>
        <p:nvSpPr>
          <p:cNvPr id="6" name="PlaceHolder 5"/>
          <p:cNvSpPr>
            <a:spLocks noGrp="1"/>
          </p:cNvSpPr>
          <p:nvPr>
            <p:ph type="sldNum" idx="266"/>
          </p:nvPr>
        </p:nvSpPr>
        <p:spPr/>
        <p:txBody>
          <a:bodyPr/>
          <a:lstStyle/>
          <a:p>
            <a:fld id="{235633D2-4CB4-4CC9-A8A3-6FB0698DF3B9}" type="slidenum">
              <a:t>‹N°›</a:t>
            </a:fld>
            <a:endParaRPr/>
          </a:p>
        </p:txBody>
      </p:sp>
      <p:sp>
        <p:nvSpPr>
          <p:cNvPr id="7" name="PlaceHolder 6"/>
          <p:cNvSpPr>
            <a:spLocks noGrp="1"/>
          </p:cNvSpPr>
          <p:nvPr>
            <p:ph type="dt" idx="267"/>
          </p:nvPr>
        </p:nvSpPr>
        <p:spPr/>
        <p:txBody>
          <a:bodyPr/>
          <a:lstStyle/>
          <a:p>
            <a:endParaRPr/>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4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4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4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4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65"/>
          </p:nvPr>
        </p:nvSpPr>
        <p:spPr/>
        <p:txBody>
          <a:bodyPr/>
          <a:lstStyle/>
          <a:p>
            <a:r>
              <a:t>Footer</a:t>
            </a:r>
          </a:p>
        </p:txBody>
      </p:sp>
      <p:sp>
        <p:nvSpPr>
          <p:cNvPr id="8" name="PlaceHolder 7"/>
          <p:cNvSpPr>
            <a:spLocks noGrp="1"/>
          </p:cNvSpPr>
          <p:nvPr>
            <p:ph type="sldNum" idx="266"/>
          </p:nvPr>
        </p:nvSpPr>
        <p:spPr/>
        <p:txBody>
          <a:bodyPr/>
          <a:lstStyle/>
          <a:p>
            <a:fld id="{F1A3BD88-132E-4B11-9089-554A13F5C7D6}" type="slidenum">
              <a:t>‹N°›</a:t>
            </a:fld>
            <a:endParaRPr/>
          </a:p>
        </p:txBody>
      </p:sp>
      <p:sp>
        <p:nvSpPr>
          <p:cNvPr id="9" name="PlaceHolder 8"/>
          <p:cNvSpPr>
            <a:spLocks noGrp="1"/>
          </p:cNvSpPr>
          <p:nvPr>
            <p:ph type="dt" idx="267"/>
          </p:nvPr>
        </p:nvSpPr>
        <p:spPr/>
        <p:txBody>
          <a:bodyPr/>
          <a:lstStyle/>
          <a:p>
            <a:endParaRPr/>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4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4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4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4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4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5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65"/>
          </p:nvPr>
        </p:nvSpPr>
        <p:spPr/>
        <p:txBody>
          <a:bodyPr/>
          <a:lstStyle/>
          <a:p>
            <a:r>
              <a:t>Footer</a:t>
            </a:r>
          </a:p>
        </p:txBody>
      </p:sp>
      <p:sp>
        <p:nvSpPr>
          <p:cNvPr id="10" name="PlaceHolder 9"/>
          <p:cNvSpPr>
            <a:spLocks noGrp="1"/>
          </p:cNvSpPr>
          <p:nvPr>
            <p:ph type="sldNum" idx="266"/>
          </p:nvPr>
        </p:nvSpPr>
        <p:spPr/>
        <p:txBody>
          <a:bodyPr/>
          <a:lstStyle/>
          <a:p>
            <a:fld id="{C7D15D79-221B-4A02-A613-F69323F25A3F}" type="slidenum">
              <a:t>‹N°›</a:t>
            </a:fld>
            <a:endParaRPr/>
          </a:p>
        </p:txBody>
      </p:sp>
      <p:sp>
        <p:nvSpPr>
          <p:cNvPr id="11" name="PlaceHolder 10"/>
          <p:cNvSpPr>
            <a:spLocks noGrp="1"/>
          </p:cNvSpPr>
          <p:nvPr>
            <p:ph type="dt" idx="267"/>
          </p:nvPr>
        </p:nvSpPr>
        <p:spPr/>
        <p:txBody>
          <a:bodyPr/>
          <a:lstStyle/>
          <a:p>
            <a:endParaRPr/>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8"/>
          </p:nvPr>
        </p:nvSpPr>
        <p:spPr/>
        <p:txBody>
          <a:bodyPr/>
          <a:lstStyle/>
          <a:p>
            <a:r>
              <a:t>Footer</a:t>
            </a:r>
          </a:p>
        </p:txBody>
      </p:sp>
      <p:sp>
        <p:nvSpPr>
          <p:cNvPr id="3" name="PlaceHolder 2"/>
          <p:cNvSpPr>
            <a:spLocks noGrp="1"/>
          </p:cNvSpPr>
          <p:nvPr>
            <p:ph type="sldNum" idx="269"/>
          </p:nvPr>
        </p:nvSpPr>
        <p:spPr/>
        <p:txBody>
          <a:bodyPr/>
          <a:lstStyle/>
          <a:p>
            <a:fld id="{391630E2-6029-4263-8D72-0F2555AAABC6}" type="slidenum">
              <a:t>‹N°›</a:t>
            </a:fld>
            <a:endParaRPr/>
          </a:p>
        </p:txBody>
      </p:sp>
      <p:sp>
        <p:nvSpPr>
          <p:cNvPr id="4" name="PlaceHolder 3"/>
          <p:cNvSpPr>
            <a:spLocks noGrp="1"/>
          </p:cNvSpPr>
          <p:nvPr>
            <p:ph type="dt" idx="270"/>
          </p:nvPr>
        </p:nvSpPr>
        <p:spPr/>
        <p:txBody>
          <a:body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5"/>
          </p:nvPr>
        </p:nvSpPr>
        <p:spPr/>
        <p:txBody>
          <a:bodyPr/>
          <a:lstStyle/>
          <a:p>
            <a:r>
              <a:t>Footer</a:t>
            </a:r>
          </a:p>
        </p:txBody>
      </p:sp>
      <p:sp>
        <p:nvSpPr>
          <p:cNvPr id="8" name="PlaceHolder 7"/>
          <p:cNvSpPr>
            <a:spLocks noGrp="1"/>
          </p:cNvSpPr>
          <p:nvPr>
            <p:ph type="sldNum" idx="26"/>
          </p:nvPr>
        </p:nvSpPr>
        <p:spPr/>
        <p:txBody>
          <a:bodyPr/>
          <a:lstStyle/>
          <a:p>
            <a:fld id="{C2D7A6D8-DE94-4483-A4CE-A5766C38EE57}" type="slidenum">
              <a:t>‹N°›</a:t>
            </a:fld>
            <a:endParaRPr/>
          </a:p>
        </p:txBody>
      </p:sp>
      <p:sp>
        <p:nvSpPr>
          <p:cNvPr id="9" name="PlaceHolder 8"/>
          <p:cNvSpPr>
            <a:spLocks noGrp="1"/>
          </p:cNvSpPr>
          <p:nvPr>
            <p:ph type="dt" idx="27"/>
          </p:nvPr>
        </p:nvSpPr>
        <p:spPr/>
        <p:txBody>
          <a:bodyPr/>
          <a:lstStyle/>
          <a:p>
            <a:endParaRPr/>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6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68"/>
          </p:nvPr>
        </p:nvSpPr>
        <p:spPr/>
        <p:txBody>
          <a:bodyPr/>
          <a:lstStyle/>
          <a:p>
            <a:r>
              <a:t>Footer</a:t>
            </a:r>
          </a:p>
        </p:txBody>
      </p:sp>
      <p:sp>
        <p:nvSpPr>
          <p:cNvPr id="5" name="PlaceHolder 4"/>
          <p:cNvSpPr>
            <a:spLocks noGrp="1"/>
          </p:cNvSpPr>
          <p:nvPr>
            <p:ph type="sldNum" idx="269"/>
          </p:nvPr>
        </p:nvSpPr>
        <p:spPr/>
        <p:txBody>
          <a:bodyPr/>
          <a:lstStyle/>
          <a:p>
            <a:fld id="{60146B9E-96CA-4330-B9D2-772A22F9882B}" type="slidenum">
              <a:t>‹N°›</a:t>
            </a:fld>
            <a:endParaRPr/>
          </a:p>
        </p:txBody>
      </p:sp>
      <p:sp>
        <p:nvSpPr>
          <p:cNvPr id="6" name="PlaceHolder 5"/>
          <p:cNvSpPr>
            <a:spLocks noGrp="1"/>
          </p:cNvSpPr>
          <p:nvPr>
            <p:ph type="dt" idx="270"/>
          </p:nvPr>
        </p:nvSpPr>
        <p:spPr/>
        <p:txBody>
          <a:bodyPr/>
          <a:lstStyle/>
          <a:p>
            <a:endParaRPr/>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6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68"/>
          </p:nvPr>
        </p:nvSpPr>
        <p:spPr/>
        <p:txBody>
          <a:bodyPr/>
          <a:lstStyle/>
          <a:p>
            <a:r>
              <a:t>Footer</a:t>
            </a:r>
          </a:p>
        </p:txBody>
      </p:sp>
      <p:sp>
        <p:nvSpPr>
          <p:cNvPr id="5" name="PlaceHolder 4"/>
          <p:cNvSpPr>
            <a:spLocks noGrp="1"/>
          </p:cNvSpPr>
          <p:nvPr>
            <p:ph type="sldNum" idx="269"/>
          </p:nvPr>
        </p:nvSpPr>
        <p:spPr/>
        <p:txBody>
          <a:bodyPr/>
          <a:lstStyle/>
          <a:p>
            <a:fld id="{81701581-F76A-4CB8-A967-20DDBA50A688}" type="slidenum">
              <a:t>‹N°›</a:t>
            </a:fld>
            <a:endParaRPr/>
          </a:p>
        </p:txBody>
      </p:sp>
      <p:sp>
        <p:nvSpPr>
          <p:cNvPr id="6" name="PlaceHolder 5"/>
          <p:cNvSpPr>
            <a:spLocks noGrp="1"/>
          </p:cNvSpPr>
          <p:nvPr>
            <p:ph type="dt" idx="270"/>
          </p:nvPr>
        </p:nvSpPr>
        <p:spPr/>
        <p:txBody>
          <a:bodyPr/>
          <a:lstStyle/>
          <a:p>
            <a:endParaRPr/>
          </a:p>
        </p:txBody>
      </p:sp>
    </p:spTree>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6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6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68"/>
          </p:nvPr>
        </p:nvSpPr>
        <p:spPr/>
        <p:txBody>
          <a:bodyPr/>
          <a:lstStyle/>
          <a:p>
            <a:r>
              <a:t>Footer</a:t>
            </a:r>
          </a:p>
        </p:txBody>
      </p:sp>
      <p:sp>
        <p:nvSpPr>
          <p:cNvPr id="6" name="PlaceHolder 5"/>
          <p:cNvSpPr>
            <a:spLocks noGrp="1"/>
          </p:cNvSpPr>
          <p:nvPr>
            <p:ph type="sldNum" idx="269"/>
          </p:nvPr>
        </p:nvSpPr>
        <p:spPr/>
        <p:txBody>
          <a:bodyPr/>
          <a:lstStyle/>
          <a:p>
            <a:fld id="{2FD56E78-F914-476C-91B5-8E2F3D09AE51}" type="slidenum">
              <a:t>‹N°›</a:t>
            </a:fld>
            <a:endParaRPr/>
          </a:p>
        </p:txBody>
      </p:sp>
      <p:sp>
        <p:nvSpPr>
          <p:cNvPr id="7" name="PlaceHolder 6"/>
          <p:cNvSpPr>
            <a:spLocks noGrp="1"/>
          </p:cNvSpPr>
          <p:nvPr>
            <p:ph type="dt" idx="270"/>
          </p:nvPr>
        </p:nvSpPr>
        <p:spPr/>
        <p:txBody>
          <a:bodyPr/>
          <a:lstStyle/>
          <a:p>
            <a:endParaRPr/>
          </a:p>
        </p:txBody>
      </p:sp>
    </p:spTree>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68"/>
          </p:nvPr>
        </p:nvSpPr>
        <p:spPr/>
        <p:txBody>
          <a:bodyPr/>
          <a:lstStyle/>
          <a:p>
            <a:r>
              <a:t>Footer</a:t>
            </a:r>
          </a:p>
        </p:txBody>
      </p:sp>
      <p:sp>
        <p:nvSpPr>
          <p:cNvPr id="4" name="PlaceHolder 3"/>
          <p:cNvSpPr>
            <a:spLocks noGrp="1"/>
          </p:cNvSpPr>
          <p:nvPr>
            <p:ph type="sldNum" idx="269"/>
          </p:nvPr>
        </p:nvSpPr>
        <p:spPr/>
        <p:txBody>
          <a:bodyPr/>
          <a:lstStyle/>
          <a:p>
            <a:fld id="{6688F602-FBD8-42BA-A743-4114F3FE6F7B}" type="slidenum">
              <a:t>‹N°›</a:t>
            </a:fld>
            <a:endParaRPr/>
          </a:p>
        </p:txBody>
      </p:sp>
      <p:sp>
        <p:nvSpPr>
          <p:cNvPr id="5" name="PlaceHolder 4"/>
          <p:cNvSpPr>
            <a:spLocks noGrp="1"/>
          </p:cNvSpPr>
          <p:nvPr>
            <p:ph type="dt" idx="270"/>
          </p:nvPr>
        </p:nvSpPr>
        <p:spPr/>
        <p:txBody>
          <a:bodyPr/>
          <a:lstStyle/>
          <a:p>
            <a:endParaRPr/>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6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68"/>
          </p:nvPr>
        </p:nvSpPr>
        <p:spPr/>
        <p:txBody>
          <a:bodyPr/>
          <a:lstStyle/>
          <a:p>
            <a:r>
              <a:t>Footer</a:t>
            </a:r>
          </a:p>
        </p:txBody>
      </p:sp>
      <p:sp>
        <p:nvSpPr>
          <p:cNvPr id="4" name="PlaceHolder 3"/>
          <p:cNvSpPr>
            <a:spLocks noGrp="1"/>
          </p:cNvSpPr>
          <p:nvPr>
            <p:ph type="sldNum" idx="269"/>
          </p:nvPr>
        </p:nvSpPr>
        <p:spPr/>
        <p:txBody>
          <a:bodyPr/>
          <a:lstStyle/>
          <a:p>
            <a:fld id="{FB7B08D7-BE63-46B8-A6E1-D82E5D85C7B9}" type="slidenum">
              <a:t>‹N°›</a:t>
            </a:fld>
            <a:endParaRPr/>
          </a:p>
        </p:txBody>
      </p:sp>
      <p:sp>
        <p:nvSpPr>
          <p:cNvPr id="5" name="PlaceHolder 4"/>
          <p:cNvSpPr>
            <a:spLocks noGrp="1"/>
          </p:cNvSpPr>
          <p:nvPr>
            <p:ph type="dt" idx="270"/>
          </p:nvPr>
        </p:nvSpPr>
        <p:spPr/>
        <p:txBody>
          <a:bodyPr/>
          <a:lstStyle/>
          <a:p>
            <a:endParaRPr/>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6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7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7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68"/>
          </p:nvPr>
        </p:nvSpPr>
        <p:spPr/>
        <p:txBody>
          <a:bodyPr/>
          <a:lstStyle/>
          <a:p>
            <a:r>
              <a:t>Footer</a:t>
            </a:r>
          </a:p>
        </p:txBody>
      </p:sp>
      <p:sp>
        <p:nvSpPr>
          <p:cNvPr id="7" name="PlaceHolder 6"/>
          <p:cNvSpPr>
            <a:spLocks noGrp="1"/>
          </p:cNvSpPr>
          <p:nvPr>
            <p:ph type="sldNum" idx="269"/>
          </p:nvPr>
        </p:nvSpPr>
        <p:spPr/>
        <p:txBody>
          <a:bodyPr/>
          <a:lstStyle/>
          <a:p>
            <a:fld id="{944EACA4-E817-41CE-A40F-A0A596E379FB}" type="slidenum">
              <a:t>‹N°›</a:t>
            </a:fld>
            <a:endParaRPr/>
          </a:p>
        </p:txBody>
      </p:sp>
      <p:sp>
        <p:nvSpPr>
          <p:cNvPr id="8" name="PlaceHolder 7"/>
          <p:cNvSpPr>
            <a:spLocks noGrp="1"/>
          </p:cNvSpPr>
          <p:nvPr>
            <p:ph type="dt" idx="270"/>
          </p:nvPr>
        </p:nvSpPr>
        <p:spPr/>
        <p:txBody>
          <a:bodyPr/>
          <a:lstStyle/>
          <a:p>
            <a:endParaRPr/>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7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7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7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68"/>
          </p:nvPr>
        </p:nvSpPr>
        <p:spPr/>
        <p:txBody>
          <a:bodyPr/>
          <a:lstStyle/>
          <a:p>
            <a:r>
              <a:t>Footer</a:t>
            </a:r>
          </a:p>
        </p:txBody>
      </p:sp>
      <p:sp>
        <p:nvSpPr>
          <p:cNvPr id="7" name="PlaceHolder 6"/>
          <p:cNvSpPr>
            <a:spLocks noGrp="1"/>
          </p:cNvSpPr>
          <p:nvPr>
            <p:ph type="sldNum" idx="269"/>
          </p:nvPr>
        </p:nvSpPr>
        <p:spPr/>
        <p:txBody>
          <a:bodyPr/>
          <a:lstStyle/>
          <a:p>
            <a:fld id="{3C091252-7F54-48CF-A253-E038F98ACB58}" type="slidenum">
              <a:t>‹N°›</a:t>
            </a:fld>
            <a:endParaRPr/>
          </a:p>
        </p:txBody>
      </p:sp>
      <p:sp>
        <p:nvSpPr>
          <p:cNvPr id="8" name="PlaceHolder 7"/>
          <p:cNvSpPr>
            <a:spLocks noGrp="1"/>
          </p:cNvSpPr>
          <p:nvPr>
            <p:ph type="dt" idx="270"/>
          </p:nvPr>
        </p:nvSpPr>
        <p:spPr/>
        <p:txBody>
          <a:bodyPr/>
          <a:lstStyle/>
          <a:p>
            <a:endParaRPr/>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7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7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7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68"/>
          </p:nvPr>
        </p:nvSpPr>
        <p:spPr/>
        <p:txBody>
          <a:bodyPr/>
          <a:lstStyle/>
          <a:p>
            <a:r>
              <a:t>Footer</a:t>
            </a:r>
          </a:p>
        </p:txBody>
      </p:sp>
      <p:sp>
        <p:nvSpPr>
          <p:cNvPr id="7" name="PlaceHolder 6"/>
          <p:cNvSpPr>
            <a:spLocks noGrp="1"/>
          </p:cNvSpPr>
          <p:nvPr>
            <p:ph type="sldNum" idx="269"/>
          </p:nvPr>
        </p:nvSpPr>
        <p:spPr/>
        <p:txBody>
          <a:bodyPr/>
          <a:lstStyle/>
          <a:p>
            <a:fld id="{181DDDD6-3EB9-4C69-9CD8-D6576FBADC77}" type="slidenum">
              <a:t>‹N°›</a:t>
            </a:fld>
            <a:endParaRPr/>
          </a:p>
        </p:txBody>
      </p:sp>
      <p:sp>
        <p:nvSpPr>
          <p:cNvPr id="8" name="PlaceHolder 7"/>
          <p:cNvSpPr>
            <a:spLocks noGrp="1"/>
          </p:cNvSpPr>
          <p:nvPr>
            <p:ph type="dt" idx="270"/>
          </p:nvPr>
        </p:nvSpPr>
        <p:spPr/>
        <p:txBody>
          <a:bodyPr/>
          <a:lstStyle/>
          <a:p>
            <a:endParaRPr/>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8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8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68"/>
          </p:nvPr>
        </p:nvSpPr>
        <p:spPr/>
        <p:txBody>
          <a:bodyPr/>
          <a:lstStyle/>
          <a:p>
            <a:r>
              <a:t>Footer</a:t>
            </a:r>
          </a:p>
        </p:txBody>
      </p:sp>
      <p:sp>
        <p:nvSpPr>
          <p:cNvPr id="6" name="PlaceHolder 5"/>
          <p:cNvSpPr>
            <a:spLocks noGrp="1"/>
          </p:cNvSpPr>
          <p:nvPr>
            <p:ph type="sldNum" idx="269"/>
          </p:nvPr>
        </p:nvSpPr>
        <p:spPr/>
        <p:txBody>
          <a:bodyPr/>
          <a:lstStyle/>
          <a:p>
            <a:fld id="{5FDA6496-149A-477C-A315-0AF74804102E}" type="slidenum">
              <a:t>‹N°›</a:t>
            </a:fld>
            <a:endParaRPr/>
          </a:p>
        </p:txBody>
      </p:sp>
      <p:sp>
        <p:nvSpPr>
          <p:cNvPr id="7" name="PlaceHolder 6"/>
          <p:cNvSpPr>
            <a:spLocks noGrp="1"/>
          </p:cNvSpPr>
          <p:nvPr>
            <p:ph type="dt" idx="270"/>
          </p:nvPr>
        </p:nvSpPr>
        <p:spPr/>
        <p:txBody>
          <a:bodyPr/>
          <a:lstStyle/>
          <a:p>
            <a:endParaRPr/>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8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8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8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8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68"/>
          </p:nvPr>
        </p:nvSpPr>
        <p:spPr/>
        <p:txBody>
          <a:bodyPr/>
          <a:lstStyle/>
          <a:p>
            <a:r>
              <a:t>Footer</a:t>
            </a:r>
          </a:p>
        </p:txBody>
      </p:sp>
      <p:sp>
        <p:nvSpPr>
          <p:cNvPr id="8" name="PlaceHolder 7"/>
          <p:cNvSpPr>
            <a:spLocks noGrp="1"/>
          </p:cNvSpPr>
          <p:nvPr>
            <p:ph type="sldNum" idx="269"/>
          </p:nvPr>
        </p:nvSpPr>
        <p:spPr/>
        <p:txBody>
          <a:bodyPr/>
          <a:lstStyle/>
          <a:p>
            <a:fld id="{9C496544-035D-467D-BE5D-0676544281D1}" type="slidenum">
              <a:t>‹N°›</a:t>
            </a:fld>
            <a:endParaRPr/>
          </a:p>
        </p:txBody>
      </p:sp>
      <p:sp>
        <p:nvSpPr>
          <p:cNvPr id="9" name="PlaceHolder 8"/>
          <p:cNvSpPr>
            <a:spLocks noGrp="1"/>
          </p:cNvSpPr>
          <p:nvPr>
            <p:ph type="dt" idx="270"/>
          </p:nvPr>
        </p:nvSpPr>
        <p:spPr/>
        <p:txBody>
          <a:body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5"/>
          </p:nvPr>
        </p:nvSpPr>
        <p:spPr/>
        <p:txBody>
          <a:bodyPr/>
          <a:lstStyle/>
          <a:p>
            <a:r>
              <a:t>Footer</a:t>
            </a:r>
          </a:p>
        </p:txBody>
      </p:sp>
      <p:sp>
        <p:nvSpPr>
          <p:cNvPr id="10" name="PlaceHolder 9"/>
          <p:cNvSpPr>
            <a:spLocks noGrp="1"/>
          </p:cNvSpPr>
          <p:nvPr>
            <p:ph type="sldNum" idx="26"/>
          </p:nvPr>
        </p:nvSpPr>
        <p:spPr/>
        <p:txBody>
          <a:bodyPr/>
          <a:lstStyle/>
          <a:p>
            <a:fld id="{1AFEF320-DD12-49E4-9432-92A66984A1EB}" type="slidenum">
              <a:t>‹N°›</a:t>
            </a:fld>
            <a:endParaRPr/>
          </a:p>
        </p:txBody>
      </p:sp>
      <p:sp>
        <p:nvSpPr>
          <p:cNvPr id="11" name="PlaceHolder 10"/>
          <p:cNvSpPr>
            <a:spLocks noGrp="1"/>
          </p:cNvSpPr>
          <p:nvPr>
            <p:ph type="dt" idx="27"/>
          </p:nvPr>
        </p:nvSpPr>
        <p:spPr/>
        <p:txBody>
          <a:bodyPr/>
          <a:lstStyle/>
          <a:p>
            <a:endParaRPr/>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8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9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9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9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9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79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68"/>
          </p:nvPr>
        </p:nvSpPr>
        <p:spPr/>
        <p:txBody>
          <a:bodyPr/>
          <a:lstStyle/>
          <a:p>
            <a:r>
              <a:t>Footer</a:t>
            </a:r>
          </a:p>
        </p:txBody>
      </p:sp>
      <p:sp>
        <p:nvSpPr>
          <p:cNvPr id="10" name="PlaceHolder 9"/>
          <p:cNvSpPr>
            <a:spLocks noGrp="1"/>
          </p:cNvSpPr>
          <p:nvPr>
            <p:ph type="sldNum" idx="269"/>
          </p:nvPr>
        </p:nvSpPr>
        <p:spPr/>
        <p:txBody>
          <a:bodyPr/>
          <a:lstStyle/>
          <a:p>
            <a:fld id="{D5ADF8E0-40B3-48B4-9A5A-30886DBCCF77}" type="slidenum">
              <a:t>‹N°›</a:t>
            </a:fld>
            <a:endParaRPr/>
          </a:p>
        </p:txBody>
      </p:sp>
      <p:sp>
        <p:nvSpPr>
          <p:cNvPr id="11" name="PlaceHolder 10"/>
          <p:cNvSpPr>
            <a:spLocks noGrp="1"/>
          </p:cNvSpPr>
          <p:nvPr>
            <p:ph type="dt" idx="270"/>
          </p:nvPr>
        </p:nvSpPr>
        <p:spPr/>
        <p:txBody>
          <a:bodyPr/>
          <a:lstStyle/>
          <a:p>
            <a:endParaRPr/>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71"/>
          </p:nvPr>
        </p:nvSpPr>
        <p:spPr/>
        <p:txBody>
          <a:bodyPr/>
          <a:lstStyle/>
          <a:p>
            <a:r>
              <a:t>Footer</a:t>
            </a:r>
          </a:p>
        </p:txBody>
      </p:sp>
      <p:sp>
        <p:nvSpPr>
          <p:cNvPr id="3" name="PlaceHolder 2"/>
          <p:cNvSpPr>
            <a:spLocks noGrp="1"/>
          </p:cNvSpPr>
          <p:nvPr>
            <p:ph type="sldNum" idx="272"/>
          </p:nvPr>
        </p:nvSpPr>
        <p:spPr/>
        <p:txBody>
          <a:bodyPr/>
          <a:lstStyle/>
          <a:p>
            <a:fld id="{407DD56F-CE1A-4821-9EBA-FF8DE84FA2FD}" type="slidenum">
              <a:t>‹N°›</a:t>
            </a:fld>
            <a:endParaRPr/>
          </a:p>
        </p:txBody>
      </p:sp>
      <p:sp>
        <p:nvSpPr>
          <p:cNvPr id="4" name="PlaceHolder 3"/>
          <p:cNvSpPr>
            <a:spLocks noGrp="1"/>
          </p:cNvSpPr>
          <p:nvPr>
            <p:ph type="dt" idx="273"/>
          </p:nvPr>
        </p:nvSpPr>
        <p:spPr/>
        <p:txBody>
          <a:bodyPr/>
          <a:lstStyle/>
          <a:p>
            <a:endParaRPr/>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0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71"/>
          </p:nvPr>
        </p:nvSpPr>
        <p:spPr/>
        <p:txBody>
          <a:bodyPr/>
          <a:lstStyle/>
          <a:p>
            <a:r>
              <a:t>Footer</a:t>
            </a:r>
          </a:p>
        </p:txBody>
      </p:sp>
      <p:sp>
        <p:nvSpPr>
          <p:cNvPr id="5" name="PlaceHolder 4"/>
          <p:cNvSpPr>
            <a:spLocks noGrp="1"/>
          </p:cNvSpPr>
          <p:nvPr>
            <p:ph type="sldNum" idx="272"/>
          </p:nvPr>
        </p:nvSpPr>
        <p:spPr/>
        <p:txBody>
          <a:bodyPr/>
          <a:lstStyle/>
          <a:p>
            <a:fld id="{B3185A12-C90B-407B-B1A4-6D9D1D40370F}" type="slidenum">
              <a:t>‹N°›</a:t>
            </a:fld>
            <a:endParaRPr/>
          </a:p>
        </p:txBody>
      </p:sp>
      <p:sp>
        <p:nvSpPr>
          <p:cNvPr id="6" name="PlaceHolder 5"/>
          <p:cNvSpPr>
            <a:spLocks noGrp="1"/>
          </p:cNvSpPr>
          <p:nvPr>
            <p:ph type="dt" idx="273"/>
          </p:nvPr>
        </p:nvSpPr>
        <p:spPr/>
        <p:txBody>
          <a:bodyPr/>
          <a:lstStyle/>
          <a:p>
            <a:endParaRPr/>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0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71"/>
          </p:nvPr>
        </p:nvSpPr>
        <p:spPr/>
        <p:txBody>
          <a:bodyPr/>
          <a:lstStyle/>
          <a:p>
            <a:r>
              <a:t>Footer</a:t>
            </a:r>
          </a:p>
        </p:txBody>
      </p:sp>
      <p:sp>
        <p:nvSpPr>
          <p:cNvPr id="5" name="PlaceHolder 4"/>
          <p:cNvSpPr>
            <a:spLocks noGrp="1"/>
          </p:cNvSpPr>
          <p:nvPr>
            <p:ph type="sldNum" idx="272"/>
          </p:nvPr>
        </p:nvSpPr>
        <p:spPr/>
        <p:txBody>
          <a:bodyPr/>
          <a:lstStyle/>
          <a:p>
            <a:fld id="{93C9B3DD-41E5-46B5-B415-2FD120D7E9A6}" type="slidenum">
              <a:t>‹N°›</a:t>
            </a:fld>
            <a:endParaRPr/>
          </a:p>
        </p:txBody>
      </p:sp>
      <p:sp>
        <p:nvSpPr>
          <p:cNvPr id="6" name="PlaceHolder 5"/>
          <p:cNvSpPr>
            <a:spLocks noGrp="1"/>
          </p:cNvSpPr>
          <p:nvPr>
            <p:ph type="dt" idx="273"/>
          </p:nvPr>
        </p:nvSpPr>
        <p:spPr/>
        <p:txBody>
          <a:bodyPr/>
          <a:lstStyle/>
          <a:p>
            <a:endParaRPr/>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1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1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71"/>
          </p:nvPr>
        </p:nvSpPr>
        <p:spPr/>
        <p:txBody>
          <a:bodyPr/>
          <a:lstStyle/>
          <a:p>
            <a:r>
              <a:t>Footer</a:t>
            </a:r>
          </a:p>
        </p:txBody>
      </p:sp>
      <p:sp>
        <p:nvSpPr>
          <p:cNvPr id="6" name="PlaceHolder 5"/>
          <p:cNvSpPr>
            <a:spLocks noGrp="1"/>
          </p:cNvSpPr>
          <p:nvPr>
            <p:ph type="sldNum" idx="272"/>
          </p:nvPr>
        </p:nvSpPr>
        <p:spPr/>
        <p:txBody>
          <a:bodyPr/>
          <a:lstStyle/>
          <a:p>
            <a:fld id="{411662E5-109A-4B27-B918-71CE5EF54878}" type="slidenum">
              <a:t>‹N°›</a:t>
            </a:fld>
            <a:endParaRPr/>
          </a:p>
        </p:txBody>
      </p:sp>
      <p:sp>
        <p:nvSpPr>
          <p:cNvPr id="7" name="PlaceHolder 6"/>
          <p:cNvSpPr>
            <a:spLocks noGrp="1"/>
          </p:cNvSpPr>
          <p:nvPr>
            <p:ph type="dt" idx="273"/>
          </p:nvPr>
        </p:nvSpPr>
        <p:spPr/>
        <p:txBody>
          <a:bodyPr/>
          <a:lstStyle/>
          <a:p>
            <a:endParaRPr/>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71"/>
          </p:nvPr>
        </p:nvSpPr>
        <p:spPr/>
        <p:txBody>
          <a:bodyPr/>
          <a:lstStyle/>
          <a:p>
            <a:r>
              <a:t>Footer</a:t>
            </a:r>
          </a:p>
        </p:txBody>
      </p:sp>
      <p:sp>
        <p:nvSpPr>
          <p:cNvPr id="4" name="PlaceHolder 3"/>
          <p:cNvSpPr>
            <a:spLocks noGrp="1"/>
          </p:cNvSpPr>
          <p:nvPr>
            <p:ph type="sldNum" idx="272"/>
          </p:nvPr>
        </p:nvSpPr>
        <p:spPr/>
        <p:txBody>
          <a:bodyPr/>
          <a:lstStyle/>
          <a:p>
            <a:fld id="{CB51C552-D4D6-427A-9A89-1B46C02AE2FE}" type="slidenum">
              <a:t>‹N°›</a:t>
            </a:fld>
            <a:endParaRPr/>
          </a:p>
        </p:txBody>
      </p:sp>
      <p:sp>
        <p:nvSpPr>
          <p:cNvPr id="5" name="PlaceHolder 4"/>
          <p:cNvSpPr>
            <a:spLocks noGrp="1"/>
          </p:cNvSpPr>
          <p:nvPr>
            <p:ph type="dt" idx="273"/>
          </p:nvPr>
        </p:nvSpPr>
        <p:spPr/>
        <p:txBody>
          <a:bodyPr/>
          <a:lstStyle/>
          <a:p>
            <a:endParaRPr/>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1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71"/>
          </p:nvPr>
        </p:nvSpPr>
        <p:spPr/>
        <p:txBody>
          <a:bodyPr/>
          <a:lstStyle/>
          <a:p>
            <a:r>
              <a:t>Footer</a:t>
            </a:r>
          </a:p>
        </p:txBody>
      </p:sp>
      <p:sp>
        <p:nvSpPr>
          <p:cNvPr id="4" name="PlaceHolder 3"/>
          <p:cNvSpPr>
            <a:spLocks noGrp="1"/>
          </p:cNvSpPr>
          <p:nvPr>
            <p:ph type="sldNum" idx="272"/>
          </p:nvPr>
        </p:nvSpPr>
        <p:spPr/>
        <p:txBody>
          <a:bodyPr/>
          <a:lstStyle/>
          <a:p>
            <a:fld id="{2A5CA82E-F437-4CAF-8983-6CB64105528C}" type="slidenum">
              <a:t>‹N°›</a:t>
            </a:fld>
            <a:endParaRPr/>
          </a:p>
        </p:txBody>
      </p:sp>
      <p:sp>
        <p:nvSpPr>
          <p:cNvPr id="5" name="PlaceHolder 4"/>
          <p:cNvSpPr>
            <a:spLocks noGrp="1"/>
          </p:cNvSpPr>
          <p:nvPr>
            <p:ph type="dt" idx="273"/>
          </p:nvPr>
        </p:nvSpPr>
        <p:spPr/>
        <p:txBody>
          <a:bodyPr/>
          <a:lstStyle/>
          <a:p>
            <a:endParaRPr/>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1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1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71"/>
          </p:nvPr>
        </p:nvSpPr>
        <p:spPr/>
        <p:txBody>
          <a:bodyPr/>
          <a:lstStyle/>
          <a:p>
            <a:r>
              <a:t>Footer</a:t>
            </a:r>
          </a:p>
        </p:txBody>
      </p:sp>
      <p:sp>
        <p:nvSpPr>
          <p:cNvPr id="7" name="PlaceHolder 6"/>
          <p:cNvSpPr>
            <a:spLocks noGrp="1"/>
          </p:cNvSpPr>
          <p:nvPr>
            <p:ph type="sldNum" idx="272"/>
          </p:nvPr>
        </p:nvSpPr>
        <p:spPr/>
        <p:txBody>
          <a:bodyPr/>
          <a:lstStyle/>
          <a:p>
            <a:fld id="{3C1C8BEB-157D-409D-9E37-4AEEA2495958}" type="slidenum">
              <a:t>‹N°›</a:t>
            </a:fld>
            <a:endParaRPr/>
          </a:p>
        </p:txBody>
      </p:sp>
      <p:sp>
        <p:nvSpPr>
          <p:cNvPr id="8" name="PlaceHolder 7"/>
          <p:cNvSpPr>
            <a:spLocks noGrp="1"/>
          </p:cNvSpPr>
          <p:nvPr>
            <p:ph type="dt" idx="273"/>
          </p:nvPr>
        </p:nvSpPr>
        <p:spPr/>
        <p:txBody>
          <a:bodyPr/>
          <a:lstStyle/>
          <a:p>
            <a:endParaRPr/>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1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2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71"/>
          </p:nvPr>
        </p:nvSpPr>
        <p:spPr/>
        <p:txBody>
          <a:bodyPr/>
          <a:lstStyle/>
          <a:p>
            <a:r>
              <a:t>Footer</a:t>
            </a:r>
          </a:p>
        </p:txBody>
      </p:sp>
      <p:sp>
        <p:nvSpPr>
          <p:cNvPr id="7" name="PlaceHolder 6"/>
          <p:cNvSpPr>
            <a:spLocks noGrp="1"/>
          </p:cNvSpPr>
          <p:nvPr>
            <p:ph type="sldNum" idx="272"/>
          </p:nvPr>
        </p:nvSpPr>
        <p:spPr/>
        <p:txBody>
          <a:bodyPr/>
          <a:lstStyle/>
          <a:p>
            <a:fld id="{4993A405-0686-4101-B875-0AD47D06EB94}" type="slidenum">
              <a:t>‹N°›</a:t>
            </a:fld>
            <a:endParaRPr/>
          </a:p>
        </p:txBody>
      </p:sp>
      <p:sp>
        <p:nvSpPr>
          <p:cNvPr id="8" name="PlaceHolder 7"/>
          <p:cNvSpPr>
            <a:spLocks noGrp="1"/>
          </p:cNvSpPr>
          <p:nvPr>
            <p:ph type="dt" idx="273"/>
          </p:nvPr>
        </p:nvSpPr>
        <p:spPr/>
        <p:txBody>
          <a:bodyPr/>
          <a:lstStyle/>
          <a:p>
            <a:endParaRPr/>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2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2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2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71"/>
          </p:nvPr>
        </p:nvSpPr>
        <p:spPr/>
        <p:txBody>
          <a:bodyPr/>
          <a:lstStyle/>
          <a:p>
            <a:r>
              <a:t>Footer</a:t>
            </a:r>
          </a:p>
        </p:txBody>
      </p:sp>
      <p:sp>
        <p:nvSpPr>
          <p:cNvPr id="7" name="PlaceHolder 6"/>
          <p:cNvSpPr>
            <a:spLocks noGrp="1"/>
          </p:cNvSpPr>
          <p:nvPr>
            <p:ph type="sldNum" idx="272"/>
          </p:nvPr>
        </p:nvSpPr>
        <p:spPr/>
        <p:txBody>
          <a:bodyPr/>
          <a:lstStyle/>
          <a:p>
            <a:fld id="{F58F1368-B0E9-43B8-A2F7-843BAC124E88}" type="slidenum">
              <a:t>‹N°›</a:t>
            </a:fld>
            <a:endParaRPr/>
          </a:p>
        </p:txBody>
      </p:sp>
      <p:sp>
        <p:nvSpPr>
          <p:cNvPr id="8" name="PlaceHolder 7"/>
          <p:cNvSpPr>
            <a:spLocks noGrp="1"/>
          </p:cNvSpPr>
          <p:nvPr>
            <p:ph type="dt" idx="273"/>
          </p:nvPr>
        </p:nvSpPr>
        <p:spPr/>
        <p:txBody>
          <a:body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21250889-75E7-4325-BCB8-BBD22A4DF540}" type="slidenum">
              <a:t>‹N°›</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2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2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71"/>
          </p:nvPr>
        </p:nvSpPr>
        <p:spPr/>
        <p:txBody>
          <a:bodyPr/>
          <a:lstStyle/>
          <a:p>
            <a:r>
              <a:t>Footer</a:t>
            </a:r>
          </a:p>
        </p:txBody>
      </p:sp>
      <p:sp>
        <p:nvSpPr>
          <p:cNvPr id="6" name="PlaceHolder 5"/>
          <p:cNvSpPr>
            <a:spLocks noGrp="1"/>
          </p:cNvSpPr>
          <p:nvPr>
            <p:ph type="sldNum" idx="272"/>
          </p:nvPr>
        </p:nvSpPr>
        <p:spPr/>
        <p:txBody>
          <a:bodyPr/>
          <a:lstStyle/>
          <a:p>
            <a:fld id="{6D382091-4CD7-4AFE-8EE2-824A031B57F9}" type="slidenum">
              <a:t>‹N°›</a:t>
            </a:fld>
            <a:endParaRPr/>
          </a:p>
        </p:txBody>
      </p:sp>
      <p:sp>
        <p:nvSpPr>
          <p:cNvPr id="7" name="PlaceHolder 6"/>
          <p:cNvSpPr>
            <a:spLocks noGrp="1"/>
          </p:cNvSpPr>
          <p:nvPr>
            <p:ph type="dt" idx="273"/>
          </p:nvPr>
        </p:nvSpPr>
        <p:spPr/>
        <p:txBody>
          <a:bodyPr/>
          <a:lstStyle/>
          <a:p>
            <a:endParaRPr/>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3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3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3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3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71"/>
          </p:nvPr>
        </p:nvSpPr>
        <p:spPr/>
        <p:txBody>
          <a:bodyPr/>
          <a:lstStyle/>
          <a:p>
            <a:r>
              <a:t>Footer</a:t>
            </a:r>
          </a:p>
        </p:txBody>
      </p:sp>
      <p:sp>
        <p:nvSpPr>
          <p:cNvPr id="8" name="PlaceHolder 7"/>
          <p:cNvSpPr>
            <a:spLocks noGrp="1"/>
          </p:cNvSpPr>
          <p:nvPr>
            <p:ph type="sldNum" idx="272"/>
          </p:nvPr>
        </p:nvSpPr>
        <p:spPr/>
        <p:txBody>
          <a:bodyPr/>
          <a:lstStyle/>
          <a:p>
            <a:fld id="{69366C41-129E-4E94-B136-5B1CD1328741}" type="slidenum">
              <a:t>‹N°›</a:t>
            </a:fld>
            <a:endParaRPr/>
          </a:p>
        </p:txBody>
      </p:sp>
      <p:sp>
        <p:nvSpPr>
          <p:cNvPr id="9" name="PlaceHolder 8"/>
          <p:cNvSpPr>
            <a:spLocks noGrp="1"/>
          </p:cNvSpPr>
          <p:nvPr>
            <p:ph type="dt" idx="273"/>
          </p:nvPr>
        </p:nvSpPr>
        <p:spPr/>
        <p:txBody>
          <a:bodyPr/>
          <a:lstStyle/>
          <a:p>
            <a:endParaRPr/>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3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3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3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3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3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4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71"/>
          </p:nvPr>
        </p:nvSpPr>
        <p:spPr/>
        <p:txBody>
          <a:bodyPr/>
          <a:lstStyle/>
          <a:p>
            <a:r>
              <a:t>Footer</a:t>
            </a:r>
          </a:p>
        </p:txBody>
      </p:sp>
      <p:sp>
        <p:nvSpPr>
          <p:cNvPr id="10" name="PlaceHolder 9"/>
          <p:cNvSpPr>
            <a:spLocks noGrp="1"/>
          </p:cNvSpPr>
          <p:nvPr>
            <p:ph type="sldNum" idx="272"/>
          </p:nvPr>
        </p:nvSpPr>
        <p:spPr/>
        <p:txBody>
          <a:bodyPr/>
          <a:lstStyle/>
          <a:p>
            <a:fld id="{F55E99A1-DF3B-4A54-AD52-2D7ACDB9EF8A}" type="slidenum">
              <a:t>‹N°›</a:t>
            </a:fld>
            <a:endParaRPr/>
          </a:p>
        </p:txBody>
      </p:sp>
      <p:sp>
        <p:nvSpPr>
          <p:cNvPr id="11" name="PlaceHolder 10"/>
          <p:cNvSpPr>
            <a:spLocks noGrp="1"/>
          </p:cNvSpPr>
          <p:nvPr>
            <p:ph type="dt" idx="273"/>
          </p:nvPr>
        </p:nvSpPr>
        <p:spPr/>
        <p:txBody>
          <a:bodyPr/>
          <a:lstStyle/>
          <a:p>
            <a:endParaRPr/>
          </a:p>
        </p:txBody>
      </p:sp>
    </p:spTree>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75"/>
          </p:nvPr>
        </p:nvSpPr>
        <p:spPr/>
        <p:txBody>
          <a:bodyPr/>
          <a:lstStyle/>
          <a:p>
            <a:r>
              <a:t>Footer</a:t>
            </a:r>
          </a:p>
        </p:txBody>
      </p:sp>
      <p:sp>
        <p:nvSpPr>
          <p:cNvPr id="3" name="PlaceHolder 2"/>
          <p:cNvSpPr>
            <a:spLocks noGrp="1"/>
          </p:cNvSpPr>
          <p:nvPr>
            <p:ph type="sldNum" idx="276"/>
          </p:nvPr>
        </p:nvSpPr>
        <p:spPr/>
        <p:txBody>
          <a:bodyPr/>
          <a:lstStyle/>
          <a:p>
            <a:fld id="{79E21CB1-A028-4C9F-BE8C-FEAE75643371}" type="slidenum">
              <a:t>‹N°›</a:t>
            </a:fld>
            <a:endParaRPr/>
          </a:p>
        </p:txBody>
      </p:sp>
      <p:sp>
        <p:nvSpPr>
          <p:cNvPr id="4" name="PlaceHolder 3"/>
          <p:cNvSpPr>
            <a:spLocks noGrp="1"/>
          </p:cNvSpPr>
          <p:nvPr>
            <p:ph type="dt" idx="274"/>
          </p:nvPr>
        </p:nvSpPr>
        <p:spPr/>
        <p:txBody>
          <a:bodyPr/>
          <a:lstStyle/>
          <a:p>
            <a:endParaRPr/>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4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75"/>
          </p:nvPr>
        </p:nvSpPr>
        <p:spPr/>
        <p:txBody>
          <a:bodyPr/>
          <a:lstStyle/>
          <a:p>
            <a:r>
              <a:t>Footer</a:t>
            </a:r>
          </a:p>
        </p:txBody>
      </p:sp>
      <p:sp>
        <p:nvSpPr>
          <p:cNvPr id="5" name="PlaceHolder 4"/>
          <p:cNvSpPr>
            <a:spLocks noGrp="1"/>
          </p:cNvSpPr>
          <p:nvPr>
            <p:ph type="sldNum" idx="276"/>
          </p:nvPr>
        </p:nvSpPr>
        <p:spPr/>
        <p:txBody>
          <a:bodyPr/>
          <a:lstStyle/>
          <a:p>
            <a:fld id="{3583587E-9F4F-448F-AE95-10EDAB76004B}" type="slidenum">
              <a:t>‹N°›</a:t>
            </a:fld>
            <a:endParaRPr/>
          </a:p>
        </p:txBody>
      </p:sp>
      <p:sp>
        <p:nvSpPr>
          <p:cNvPr id="6" name="PlaceHolder 5"/>
          <p:cNvSpPr>
            <a:spLocks noGrp="1"/>
          </p:cNvSpPr>
          <p:nvPr>
            <p:ph type="dt" idx="274"/>
          </p:nvPr>
        </p:nvSpPr>
        <p:spPr/>
        <p:txBody>
          <a:bodyPr/>
          <a:lstStyle/>
          <a:p>
            <a:endParaRPr/>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4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75"/>
          </p:nvPr>
        </p:nvSpPr>
        <p:spPr/>
        <p:txBody>
          <a:bodyPr/>
          <a:lstStyle/>
          <a:p>
            <a:r>
              <a:t>Footer</a:t>
            </a:r>
          </a:p>
        </p:txBody>
      </p:sp>
      <p:sp>
        <p:nvSpPr>
          <p:cNvPr id="5" name="PlaceHolder 4"/>
          <p:cNvSpPr>
            <a:spLocks noGrp="1"/>
          </p:cNvSpPr>
          <p:nvPr>
            <p:ph type="sldNum" idx="276"/>
          </p:nvPr>
        </p:nvSpPr>
        <p:spPr/>
        <p:txBody>
          <a:bodyPr/>
          <a:lstStyle/>
          <a:p>
            <a:fld id="{4BCA2BC8-90BE-4305-9B00-00A2130C854A}" type="slidenum">
              <a:t>‹N°›</a:t>
            </a:fld>
            <a:endParaRPr/>
          </a:p>
        </p:txBody>
      </p:sp>
      <p:sp>
        <p:nvSpPr>
          <p:cNvPr id="6" name="PlaceHolder 5"/>
          <p:cNvSpPr>
            <a:spLocks noGrp="1"/>
          </p:cNvSpPr>
          <p:nvPr>
            <p:ph type="dt" idx="274"/>
          </p:nvPr>
        </p:nvSpPr>
        <p:spPr/>
        <p:txBody>
          <a:bodyPr/>
          <a:lstStyle/>
          <a:p>
            <a:endParaRPr/>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5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5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75"/>
          </p:nvPr>
        </p:nvSpPr>
        <p:spPr/>
        <p:txBody>
          <a:bodyPr/>
          <a:lstStyle/>
          <a:p>
            <a:r>
              <a:t>Footer</a:t>
            </a:r>
          </a:p>
        </p:txBody>
      </p:sp>
      <p:sp>
        <p:nvSpPr>
          <p:cNvPr id="6" name="PlaceHolder 5"/>
          <p:cNvSpPr>
            <a:spLocks noGrp="1"/>
          </p:cNvSpPr>
          <p:nvPr>
            <p:ph type="sldNum" idx="276"/>
          </p:nvPr>
        </p:nvSpPr>
        <p:spPr/>
        <p:txBody>
          <a:bodyPr/>
          <a:lstStyle/>
          <a:p>
            <a:fld id="{C2DD45C3-443E-4221-95C4-91B87A45BBB3}" type="slidenum">
              <a:t>‹N°›</a:t>
            </a:fld>
            <a:endParaRPr/>
          </a:p>
        </p:txBody>
      </p:sp>
      <p:sp>
        <p:nvSpPr>
          <p:cNvPr id="7" name="PlaceHolder 6"/>
          <p:cNvSpPr>
            <a:spLocks noGrp="1"/>
          </p:cNvSpPr>
          <p:nvPr>
            <p:ph type="dt" idx="274"/>
          </p:nvPr>
        </p:nvSpPr>
        <p:spPr/>
        <p:txBody>
          <a:bodyPr/>
          <a:lstStyle/>
          <a:p>
            <a:endParaRPr/>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75"/>
          </p:nvPr>
        </p:nvSpPr>
        <p:spPr/>
        <p:txBody>
          <a:bodyPr/>
          <a:lstStyle/>
          <a:p>
            <a:r>
              <a:t>Footer</a:t>
            </a:r>
          </a:p>
        </p:txBody>
      </p:sp>
      <p:sp>
        <p:nvSpPr>
          <p:cNvPr id="4" name="PlaceHolder 3"/>
          <p:cNvSpPr>
            <a:spLocks noGrp="1"/>
          </p:cNvSpPr>
          <p:nvPr>
            <p:ph type="sldNum" idx="276"/>
          </p:nvPr>
        </p:nvSpPr>
        <p:spPr/>
        <p:txBody>
          <a:bodyPr/>
          <a:lstStyle/>
          <a:p>
            <a:fld id="{9D7698AF-3FD2-4071-8EE8-03584237BD4E}" type="slidenum">
              <a:t>‹N°›</a:t>
            </a:fld>
            <a:endParaRPr/>
          </a:p>
        </p:txBody>
      </p:sp>
      <p:sp>
        <p:nvSpPr>
          <p:cNvPr id="5" name="PlaceHolder 4"/>
          <p:cNvSpPr>
            <a:spLocks noGrp="1"/>
          </p:cNvSpPr>
          <p:nvPr>
            <p:ph type="dt" idx="274"/>
          </p:nvPr>
        </p:nvSpPr>
        <p:spPr/>
        <p:txBody>
          <a:bodyPr/>
          <a:lstStyle/>
          <a:p>
            <a:endParaRPr/>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5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75"/>
          </p:nvPr>
        </p:nvSpPr>
        <p:spPr/>
        <p:txBody>
          <a:bodyPr/>
          <a:lstStyle/>
          <a:p>
            <a:r>
              <a:t>Footer</a:t>
            </a:r>
          </a:p>
        </p:txBody>
      </p:sp>
      <p:sp>
        <p:nvSpPr>
          <p:cNvPr id="4" name="PlaceHolder 3"/>
          <p:cNvSpPr>
            <a:spLocks noGrp="1"/>
          </p:cNvSpPr>
          <p:nvPr>
            <p:ph type="sldNum" idx="276"/>
          </p:nvPr>
        </p:nvSpPr>
        <p:spPr/>
        <p:txBody>
          <a:bodyPr/>
          <a:lstStyle/>
          <a:p>
            <a:fld id="{87BCC6FD-EA4F-4C99-8CA7-CA743FFA8E76}" type="slidenum">
              <a:t>‹N°›</a:t>
            </a:fld>
            <a:endParaRPr/>
          </a:p>
        </p:txBody>
      </p:sp>
      <p:sp>
        <p:nvSpPr>
          <p:cNvPr id="5" name="PlaceHolder 4"/>
          <p:cNvSpPr>
            <a:spLocks noGrp="1"/>
          </p:cNvSpPr>
          <p:nvPr>
            <p:ph type="dt" idx="274"/>
          </p:nvPr>
        </p:nvSpPr>
        <p:spPr/>
        <p:txBody>
          <a:bodyPr/>
          <a:lstStyle/>
          <a:p>
            <a:endParaRPr/>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5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5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5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75"/>
          </p:nvPr>
        </p:nvSpPr>
        <p:spPr/>
        <p:txBody>
          <a:bodyPr/>
          <a:lstStyle/>
          <a:p>
            <a:r>
              <a:t>Footer</a:t>
            </a:r>
          </a:p>
        </p:txBody>
      </p:sp>
      <p:sp>
        <p:nvSpPr>
          <p:cNvPr id="7" name="PlaceHolder 6"/>
          <p:cNvSpPr>
            <a:spLocks noGrp="1"/>
          </p:cNvSpPr>
          <p:nvPr>
            <p:ph type="sldNum" idx="276"/>
          </p:nvPr>
        </p:nvSpPr>
        <p:spPr/>
        <p:txBody>
          <a:bodyPr/>
          <a:lstStyle/>
          <a:p>
            <a:fld id="{D9BC4703-C10C-4F6F-9FFF-B8AC6A60B7DB}" type="slidenum">
              <a:t>‹N°›</a:t>
            </a:fld>
            <a:endParaRPr/>
          </a:p>
        </p:txBody>
      </p:sp>
      <p:sp>
        <p:nvSpPr>
          <p:cNvPr id="8" name="PlaceHolder 7"/>
          <p:cNvSpPr>
            <a:spLocks noGrp="1"/>
          </p:cNvSpPr>
          <p:nvPr>
            <p:ph type="dt" idx="274"/>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A8132C5-05E6-498B-B9F9-24B7C88E2800}"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8"/>
          </p:nvPr>
        </p:nvSpPr>
        <p:spPr/>
        <p:txBody>
          <a:bodyPr/>
          <a:lstStyle/>
          <a:p>
            <a:r>
              <a:t>Footer</a:t>
            </a:r>
          </a:p>
        </p:txBody>
      </p:sp>
      <p:sp>
        <p:nvSpPr>
          <p:cNvPr id="5" name="PlaceHolder 4"/>
          <p:cNvSpPr>
            <a:spLocks noGrp="1"/>
          </p:cNvSpPr>
          <p:nvPr>
            <p:ph type="sldNum" idx="29"/>
          </p:nvPr>
        </p:nvSpPr>
        <p:spPr/>
        <p:txBody>
          <a:bodyPr/>
          <a:lstStyle/>
          <a:p>
            <a:fld id="{EE22AD49-2EDF-495E-B43F-9DA0B2B73D13}" type="slidenum">
              <a:t>‹N°›</a:t>
            </a:fld>
            <a:endParaRPr/>
          </a:p>
        </p:txBody>
      </p:sp>
      <p:sp>
        <p:nvSpPr>
          <p:cNvPr id="6" name="PlaceHolder 5"/>
          <p:cNvSpPr>
            <a:spLocks noGrp="1"/>
          </p:cNvSpPr>
          <p:nvPr>
            <p:ph type="dt" idx="30"/>
          </p:nvPr>
        </p:nvSpPr>
        <p:spPr/>
        <p:txBody>
          <a:bodyPr/>
          <a:lstStyle/>
          <a:p>
            <a:endParaRPr/>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5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6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6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75"/>
          </p:nvPr>
        </p:nvSpPr>
        <p:spPr/>
        <p:txBody>
          <a:bodyPr/>
          <a:lstStyle/>
          <a:p>
            <a:r>
              <a:t>Footer</a:t>
            </a:r>
          </a:p>
        </p:txBody>
      </p:sp>
      <p:sp>
        <p:nvSpPr>
          <p:cNvPr id="7" name="PlaceHolder 6"/>
          <p:cNvSpPr>
            <a:spLocks noGrp="1"/>
          </p:cNvSpPr>
          <p:nvPr>
            <p:ph type="sldNum" idx="276"/>
          </p:nvPr>
        </p:nvSpPr>
        <p:spPr/>
        <p:txBody>
          <a:bodyPr/>
          <a:lstStyle/>
          <a:p>
            <a:fld id="{8AC281E1-FF79-4D3D-BA4C-1CE91A65D1D8}" type="slidenum">
              <a:t>‹N°›</a:t>
            </a:fld>
            <a:endParaRPr/>
          </a:p>
        </p:txBody>
      </p:sp>
      <p:sp>
        <p:nvSpPr>
          <p:cNvPr id="8" name="PlaceHolder 7"/>
          <p:cNvSpPr>
            <a:spLocks noGrp="1"/>
          </p:cNvSpPr>
          <p:nvPr>
            <p:ph type="dt" idx="274"/>
          </p:nvPr>
        </p:nvSpPr>
        <p:spPr/>
        <p:txBody>
          <a:bodyPr/>
          <a:lstStyle/>
          <a:p>
            <a:endParaRPr/>
          </a:p>
        </p:txBody>
      </p:sp>
    </p:spTree>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6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6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6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75"/>
          </p:nvPr>
        </p:nvSpPr>
        <p:spPr/>
        <p:txBody>
          <a:bodyPr/>
          <a:lstStyle/>
          <a:p>
            <a:r>
              <a:t>Footer</a:t>
            </a:r>
          </a:p>
        </p:txBody>
      </p:sp>
      <p:sp>
        <p:nvSpPr>
          <p:cNvPr id="7" name="PlaceHolder 6"/>
          <p:cNvSpPr>
            <a:spLocks noGrp="1"/>
          </p:cNvSpPr>
          <p:nvPr>
            <p:ph type="sldNum" idx="276"/>
          </p:nvPr>
        </p:nvSpPr>
        <p:spPr/>
        <p:txBody>
          <a:bodyPr/>
          <a:lstStyle/>
          <a:p>
            <a:fld id="{174B01F8-518F-41EE-8A9C-5083C811E4B1}" type="slidenum">
              <a:t>‹N°›</a:t>
            </a:fld>
            <a:endParaRPr/>
          </a:p>
        </p:txBody>
      </p:sp>
      <p:sp>
        <p:nvSpPr>
          <p:cNvPr id="8" name="PlaceHolder 7"/>
          <p:cNvSpPr>
            <a:spLocks noGrp="1"/>
          </p:cNvSpPr>
          <p:nvPr>
            <p:ph type="dt" idx="274"/>
          </p:nvPr>
        </p:nvSpPr>
        <p:spPr/>
        <p:txBody>
          <a:bodyPr/>
          <a:lstStyle/>
          <a:p>
            <a:endParaRPr/>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6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6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75"/>
          </p:nvPr>
        </p:nvSpPr>
        <p:spPr/>
        <p:txBody>
          <a:bodyPr/>
          <a:lstStyle/>
          <a:p>
            <a:r>
              <a:t>Footer</a:t>
            </a:r>
          </a:p>
        </p:txBody>
      </p:sp>
      <p:sp>
        <p:nvSpPr>
          <p:cNvPr id="6" name="PlaceHolder 5"/>
          <p:cNvSpPr>
            <a:spLocks noGrp="1"/>
          </p:cNvSpPr>
          <p:nvPr>
            <p:ph type="sldNum" idx="276"/>
          </p:nvPr>
        </p:nvSpPr>
        <p:spPr/>
        <p:txBody>
          <a:bodyPr/>
          <a:lstStyle/>
          <a:p>
            <a:fld id="{919E039E-3DF6-4F55-94EB-8014C0E89539}" type="slidenum">
              <a:t>‹N°›</a:t>
            </a:fld>
            <a:endParaRPr/>
          </a:p>
        </p:txBody>
      </p:sp>
      <p:sp>
        <p:nvSpPr>
          <p:cNvPr id="7" name="PlaceHolder 6"/>
          <p:cNvSpPr>
            <a:spLocks noGrp="1"/>
          </p:cNvSpPr>
          <p:nvPr>
            <p:ph type="dt" idx="274"/>
          </p:nvPr>
        </p:nvSpPr>
        <p:spPr/>
        <p:txBody>
          <a:bodyPr/>
          <a:lstStyle/>
          <a:p>
            <a:endParaRPr/>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7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7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7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75"/>
          </p:nvPr>
        </p:nvSpPr>
        <p:spPr/>
        <p:txBody>
          <a:bodyPr/>
          <a:lstStyle/>
          <a:p>
            <a:r>
              <a:t>Footer</a:t>
            </a:r>
          </a:p>
        </p:txBody>
      </p:sp>
      <p:sp>
        <p:nvSpPr>
          <p:cNvPr id="8" name="PlaceHolder 7"/>
          <p:cNvSpPr>
            <a:spLocks noGrp="1"/>
          </p:cNvSpPr>
          <p:nvPr>
            <p:ph type="sldNum" idx="276"/>
          </p:nvPr>
        </p:nvSpPr>
        <p:spPr/>
        <p:txBody>
          <a:bodyPr/>
          <a:lstStyle/>
          <a:p>
            <a:fld id="{1B8E6E32-4A83-49CB-A4E2-55950C27545E}" type="slidenum">
              <a:t>‹N°›</a:t>
            </a:fld>
            <a:endParaRPr/>
          </a:p>
        </p:txBody>
      </p:sp>
      <p:sp>
        <p:nvSpPr>
          <p:cNvPr id="9" name="PlaceHolder 8"/>
          <p:cNvSpPr>
            <a:spLocks noGrp="1"/>
          </p:cNvSpPr>
          <p:nvPr>
            <p:ph type="dt" idx="274"/>
          </p:nvPr>
        </p:nvSpPr>
        <p:spPr/>
        <p:txBody>
          <a:bodyPr/>
          <a:lstStyle/>
          <a:p>
            <a:endParaRPr/>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7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7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7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7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7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8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75"/>
          </p:nvPr>
        </p:nvSpPr>
        <p:spPr/>
        <p:txBody>
          <a:bodyPr/>
          <a:lstStyle/>
          <a:p>
            <a:r>
              <a:t>Footer</a:t>
            </a:r>
          </a:p>
        </p:txBody>
      </p:sp>
      <p:sp>
        <p:nvSpPr>
          <p:cNvPr id="10" name="PlaceHolder 9"/>
          <p:cNvSpPr>
            <a:spLocks noGrp="1"/>
          </p:cNvSpPr>
          <p:nvPr>
            <p:ph type="sldNum" idx="276"/>
          </p:nvPr>
        </p:nvSpPr>
        <p:spPr/>
        <p:txBody>
          <a:bodyPr/>
          <a:lstStyle/>
          <a:p>
            <a:fld id="{534C311C-8065-4436-84CF-3B621EB60B1A}" type="slidenum">
              <a:t>‹N°›</a:t>
            </a:fld>
            <a:endParaRPr/>
          </a:p>
        </p:txBody>
      </p:sp>
      <p:sp>
        <p:nvSpPr>
          <p:cNvPr id="11" name="PlaceHolder 10"/>
          <p:cNvSpPr>
            <a:spLocks noGrp="1"/>
          </p:cNvSpPr>
          <p:nvPr>
            <p:ph type="dt" idx="274"/>
          </p:nvPr>
        </p:nvSpPr>
        <p:spPr/>
        <p:txBody>
          <a:bodyPr/>
          <a:lstStyle/>
          <a:p>
            <a:endParaRPr/>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77"/>
          </p:nvPr>
        </p:nvSpPr>
        <p:spPr/>
        <p:txBody>
          <a:bodyPr/>
          <a:lstStyle/>
          <a:p>
            <a:r>
              <a:t>Footer</a:t>
            </a:r>
          </a:p>
        </p:txBody>
      </p:sp>
      <p:sp>
        <p:nvSpPr>
          <p:cNvPr id="3" name="PlaceHolder 2"/>
          <p:cNvSpPr>
            <a:spLocks noGrp="1"/>
          </p:cNvSpPr>
          <p:nvPr>
            <p:ph type="sldNum" idx="278"/>
          </p:nvPr>
        </p:nvSpPr>
        <p:spPr/>
        <p:txBody>
          <a:bodyPr/>
          <a:lstStyle/>
          <a:p>
            <a:fld id="{7B795287-AC49-49C4-A5B0-5C79521AB80E}" type="slidenum">
              <a:t>‹N°›</a:t>
            </a:fld>
            <a:endParaRPr/>
          </a:p>
        </p:txBody>
      </p:sp>
      <p:sp>
        <p:nvSpPr>
          <p:cNvPr id="4" name="PlaceHolder 3"/>
          <p:cNvSpPr>
            <a:spLocks noGrp="1"/>
          </p:cNvSpPr>
          <p:nvPr>
            <p:ph type="dt" idx="279"/>
          </p:nvPr>
        </p:nvSpPr>
        <p:spPr/>
        <p:txBody>
          <a:bodyPr/>
          <a:lstStyle/>
          <a:p>
            <a:endParaRPr/>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8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77"/>
          </p:nvPr>
        </p:nvSpPr>
        <p:spPr/>
        <p:txBody>
          <a:bodyPr/>
          <a:lstStyle/>
          <a:p>
            <a:r>
              <a:t>Footer</a:t>
            </a:r>
          </a:p>
        </p:txBody>
      </p:sp>
      <p:sp>
        <p:nvSpPr>
          <p:cNvPr id="5" name="PlaceHolder 4"/>
          <p:cNvSpPr>
            <a:spLocks noGrp="1"/>
          </p:cNvSpPr>
          <p:nvPr>
            <p:ph type="sldNum" idx="278"/>
          </p:nvPr>
        </p:nvSpPr>
        <p:spPr/>
        <p:txBody>
          <a:bodyPr/>
          <a:lstStyle/>
          <a:p>
            <a:fld id="{64F00460-E67A-44C8-8029-5A4974A34519}" type="slidenum">
              <a:t>‹N°›</a:t>
            </a:fld>
            <a:endParaRPr/>
          </a:p>
        </p:txBody>
      </p:sp>
      <p:sp>
        <p:nvSpPr>
          <p:cNvPr id="6" name="PlaceHolder 5"/>
          <p:cNvSpPr>
            <a:spLocks noGrp="1"/>
          </p:cNvSpPr>
          <p:nvPr>
            <p:ph type="dt" idx="279"/>
          </p:nvPr>
        </p:nvSpPr>
        <p:spPr/>
        <p:txBody>
          <a:bodyPr/>
          <a:lstStyle/>
          <a:p>
            <a:endParaRPr/>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8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77"/>
          </p:nvPr>
        </p:nvSpPr>
        <p:spPr/>
        <p:txBody>
          <a:bodyPr/>
          <a:lstStyle/>
          <a:p>
            <a:r>
              <a:t>Footer</a:t>
            </a:r>
          </a:p>
        </p:txBody>
      </p:sp>
      <p:sp>
        <p:nvSpPr>
          <p:cNvPr id="5" name="PlaceHolder 4"/>
          <p:cNvSpPr>
            <a:spLocks noGrp="1"/>
          </p:cNvSpPr>
          <p:nvPr>
            <p:ph type="sldNum" idx="278"/>
          </p:nvPr>
        </p:nvSpPr>
        <p:spPr/>
        <p:txBody>
          <a:bodyPr/>
          <a:lstStyle/>
          <a:p>
            <a:fld id="{E7586397-D634-4253-834D-281A7BEB2E1B}" type="slidenum">
              <a:t>‹N°›</a:t>
            </a:fld>
            <a:endParaRPr/>
          </a:p>
        </p:txBody>
      </p:sp>
      <p:sp>
        <p:nvSpPr>
          <p:cNvPr id="6" name="PlaceHolder 5"/>
          <p:cNvSpPr>
            <a:spLocks noGrp="1"/>
          </p:cNvSpPr>
          <p:nvPr>
            <p:ph type="dt" idx="279"/>
          </p:nvPr>
        </p:nvSpPr>
        <p:spPr/>
        <p:txBody>
          <a:bodyPr/>
          <a:lstStyle/>
          <a:p>
            <a:endParaRPr/>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8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9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77"/>
          </p:nvPr>
        </p:nvSpPr>
        <p:spPr/>
        <p:txBody>
          <a:bodyPr/>
          <a:lstStyle/>
          <a:p>
            <a:r>
              <a:t>Footer</a:t>
            </a:r>
          </a:p>
        </p:txBody>
      </p:sp>
      <p:sp>
        <p:nvSpPr>
          <p:cNvPr id="6" name="PlaceHolder 5"/>
          <p:cNvSpPr>
            <a:spLocks noGrp="1"/>
          </p:cNvSpPr>
          <p:nvPr>
            <p:ph type="sldNum" idx="278"/>
          </p:nvPr>
        </p:nvSpPr>
        <p:spPr/>
        <p:txBody>
          <a:bodyPr/>
          <a:lstStyle/>
          <a:p>
            <a:fld id="{BB7F07C0-25DC-42EE-A342-AEE7C5E4BA57}" type="slidenum">
              <a:t>‹N°›</a:t>
            </a:fld>
            <a:endParaRPr/>
          </a:p>
        </p:txBody>
      </p:sp>
      <p:sp>
        <p:nvSpPr>
          <p:cNvPr id="7" name="PlaceHolder 6"/>
          <p:cNvSpPr>
            <a:spLocks noGrp="1"/>
          </p:cNvSpPr>
          <p:nvPr>
            <p:ph type="dt" idx="279"/>
          </p:nvPr>
        </p:nvSpPr>
        <p:spPr/>
        <p:txBody>
          <a:bodyPr/>
          <a:lstStyle/>
          <a:p>
            <a:endParaRPr/>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77"/>
          </p:nvPr>
        </p:nvSpPr>
        <p:spPr/>
        <p:txBody>
          <a:bodyPr/>
          <a:lstStyle/>
          <a:p>
            <a:r>
              <a:t>Footer</a:t>
            </a:r>
          </a:p>
        </p:txBody>
      </p:sp>
      <p:sp>
        <p:nvSpPr>
          <p:cNvPr id="4" name="PlaceHolder 3"/>
          <p:cNvSpPr>
            <a:spLocks noGrp="1"/>
          </p:cNvSpPr>
          <p:nvPr>
            <p:ph type="sldNum" idx="278"/>
          </p:nvPr>
        </p:nvSpPr>
        <p:spPr/>
        <p:txBody>
          <a:bodyPr/>
          <a:lstStyle/>
          <a:p>
            <a:fld id="{437BFE0F-FB4B-413F-A313-5F6A95651331}" type="slidenum">
              <a:t>‹N°›</a:t>
            </a:fld>
            <a:endParaRPr/>
          </a:p>
        </p:txBody>
      </p:sp>
      <p:sp>
        <p:nvSpPr>
          <p:cNvPr id="5" name="PlaceHolder 4"/>
          <p:cNvSpPr>
            <a:spLocks noGrp="1"/>
          </p:cNvSpPr>
          <p:nvPr>
            <p:ph type="dt" idx="279"/>
          </p:nvPr>
        </p:nvSpPr>
        <p:spPr/>
        <p:txBody>
          <a:body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8"/>
          </p:nvPr>
        </p:nvSpPr>
        <p:spPr/>
        <p:txBody>
          <a:bodyPr/>
          <a:lstStyle/>
          <a:p>
            <a:r>
              <a:t>Footer</a:t>
            </a:r>
          </a:p>
        </p:txBody>
      </p:sp>
      <p:sp>
        <p:nvSpPr>
          <p:cNvPr id="5" name="PlaceHolder 4"/>
          <p:cNvSpPr>
            <a:spLocks noGrp="1"/>
          </p:cNvSpPr>
          <p:nvPr>
            <p:ph type="sldNum" idx="29"/>
          </p:nvPr>
        </p:nvSpPr>
        <p:spPr/>
        <p:txBody>
          <a:bodyPr/>
          <a:lstStyle/>
          <a:p>
            <a:fld id="{8A3A5D1F-80DE-43CB-9852-32A40E416E58}" type="slidenum">
              <a:t>‹N°›</a:t>
            </a:fld>
            <a:endParaRPr/>
          </a:p>
        </p:txBody>
      </p:sp>
      <p:sp>
        <p:nvSpPr>
          <p:cNvPr id="6" name="PlaceHolder 5"/>
          <p:cNvSpPr>
            <a:spLocks noGrp="1"/>
          </p:cNvSpPr>
          <p:nvPr>
            <p:ph type="dt" idx="30"/>
          </p:nvPr>
        </p:nvSpPr>
        <p:spPr/>
        <p:txBody>
          <a:bodyPr/>
          <a:lstStyle/>
          <a:p>
            <a:endParaRPr/>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9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77"/>
          </p:nvPr>
        </p:nvSpPr>
        <p:spPr/>
        <p:txBody>
          <a:bodyPr/>
          <a:lstStyle/>
          <a:p>
            <a:r>
              <a:t>Footer</a:t>
            </a:r>
          </a:p>
        </p:txBody>
      </p:sp>
      <p:sp>
        <p:nvSpPr>
          <p:cNvPr id="4" name="PlaceHolder 3"/>
          <p:cNvSpPr>
            <a:spLocks noGrp="1"/>
          </p:cNvSpPr>
          <p:nvPr>
            <p:ph type="sldNum" idx="278"/>
          </p:nvPr>
        </p:nvSpPr>
        <p:spPr/>
        <p:txBody>
          <a:bodyPr/>
          <a:lstStyle/>
          <a:p>
            <a:fld id="{F5D875D8-2868-40D9-823D-538F6DC19D9D}" type="slidenum">
              <a:t>‹N°›</a:t>
            </a:fld>
            <a:endParaRPr/>
          </a:p>
        </p:txBody>
      </p:sp>
      <p:sp>
        <p:nvSpPr>
          <p:cNvPr id="5" name="PlaceHolder 4"/>
          <p:cNvSpPr>
            <a:spLocks noGrp="1"/>
          </p:cNvSpPr>
          <p:nvPr>
            <p:ph type="dt" idx="279"/>
          </p:nvPr>
        </p:nvSpPr>
        <p:spPr/>
        <p:txBody>
          <a:bodyPr/>
          <a:lstStyle/>
          <a:p>
            <a:endParaRPr/>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9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9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9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77"/>
          </p:nvPr>
        </p:nvSpPr>
        <p:spPr/>
        <p:txBody>
          <a:bodyPr/>
          <a:lstStyle/>
          <a:p>
            <a:r>
              <a:t>Footer</a:t>
            </a:r>
          </a:p>
        </p:txBody>
      </p:sp>
      <p:sp>
        <p:nvSpPr>
          <p:cNvPr id="7" name="PlaceHolder 6"/>
          <p:cNvSpPr>
            <a:spLocks noGrp="1"/>
          </p:cNvSpPr>
          <p:nvPr>
            <p:ph type="sldNum" idx="278"/>
          </p:nvPr>
        </p:nvSpPr>
        <p:spPr/>
        <p:txBody>
          <a:bodyPr/>
          <a:lstStyle/>
          <a:p>
            <a:fld id="{7121F0A2-94FF-4F93-B067-A9A81EDB30DA}" type="slidenum">
              <a:t>‹N°›</a:t>
            </a:fld>
            <a:endParaRPr/>
          </a:p>
        </p:txBody>
      </p:sp>
      <p:sp>
        <p:nvSpPr>
          <p:cNvPr id="8" name="PlaceHolder 7"/>
          <p:cNvSpPr>
            <a:spLocks noGrp="1"/>
          </p:cNvSpPr>
          <p:nvPr>
            <p:ph type="dt" idx="279"/>
          </p:nvPr>
        </p:nvSpPr>
        <p:spPr/>
        <p:txBody>
          <a:bodyPr/>
          <a:lstStyle/>
          <a:p>
            <a:endParaRPr/>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89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9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0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77"/>
          </p:nvPr>
        </p:nvSpPr>
        <p:spPr/>
        <p:txBody>
          <a:bodyPr/>
          <a:lstStyle/>
          <a:p>
            <a:r>
              <a:t>Footer</a:t>
            </a:r>
          </a:p>
        </p:txBody>
      </p:sp>
      <p:sp>
        <p:nvSpPr>
          <p:cNvPr id="7" name="PlaceHolder 6"/>
          <p:cNvSpPr>
            <a:spLocks noGrp="1"/>
          </p:cNvSpPr>
          <p:nvPr>
            <p:ph type="sldNum" idx="278"/>
          </p:nvPr>
        </p:nvSpPr>
        <p:spPr/>
        <p:txBody>
          <a:bodyPr/>
          <a:lstStyle/>
          <a:p>
            <a:fld id="{8EAEDF1C-F4F3-430B-9578-BDBBDF7C7250}" type="slidenum">
              <a:t>‹N°›</a:t>
            </a:fld>
            <a:endParaRPr/>
          </a:p>
        </p:txBody>
      </p:sp>
      <p:sp>
        <p:nvSpPr>
          <p:cNvPr id="8" name="PlaceHolder 7"/>
          <p:cNvSpPr>
            <a:spLocks noGrp="1"/>
          </p:cNvSpPr>
          <p:nvPr>
            <p:ph type="dt" idx="279"/>
          </p:nvPr>
        </p:nvSpPr>
        <p:spPr/>
        <p:txBody>
          <a:bodyPr/>
          <a:lstStyle/>
          <a:p>
            <a:endParaRPr/>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0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0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0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77"/>
          </p:nvPr>
        </p:nvSpPr>
        <p:spPr/>
        <p:txBody>
          <a:bodyPr/>
          <a:lstStyle/>
          <a:p>
            <a:r>
              <a:t>Footer</a:t>
            </a:r>
          </a:p>
        </p:txBody>
      </p:sp>
      <p:sp>
        <p:nvSpPr>
          <p:cNvPr id="7" name="PlaceHolder 6"/>
          <p:cNvSpPr>
            <a:spLocks noGrp="1"/>
          </p:cNvSpPr>
          <p:nvPr>
            <p:ph type="sldNum" idx="278"/>
          </p:nvPr>
        </p:nvSpPr>
        <p:spPr/>
        <p:txBody>
          <a:bodyPr/>
          <a:lstStyle/>
          <a:p>
            <a:fld id="{37A70DD5-B5AB-411F-871D-085D23B68A98}" type="slidenum">
              <a:t>‹N°›</a:t>
            </a:fld>
            <a:endParaRPr/>
          </a:p>
        </p:txBody>
      </p:sp>
      <p:sp>
        <p:nvSpPr>
          <p:cNvPr id="8" name="PlaceHolder 7"/>
          <p:cNvSpPr>
            <a:spLocks noGrp="1"/>
          </p:cNvSpPr>
          <p:nvPr>
            <p:ph type="dt" idx="279"/>
          </p:nvPr>
        </p:nvSpPr>
        <p:spPr/>
        <p:txBody>
          <a:bodyPr/>
          <a:lstStyle/>
          <a:p>
            <a:endParaRPr/>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0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0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77"/>
          </p:nvPr>
        </p:nvSpPr>
        <p:spPr/>
        <p:txBody>
          <a:bodyPr/>
          <a:lstStyle/>
          <a:p>
            <a:r>
              <a:t>Footer</a:t>
            </a:r>
          </a:p>
        </p:txBody>
      </p:sp>
      <p:sp>
        <p:nvSpPr>
          <p:cNvPr id="6" name="PlaceHolder 5"/>
          <p:cNvSpPr>
            <a:spLocks noGrp="1"/>
          </p:cNvSpPr>
          <p:nvPr>
            <p:ph type="sldNum" idx="278"/>
          </p:nvPr>
        </p:nvSpPr>
        <p:spPr/>
        <p:txBody>
          <a:bodyPr/>
          <a:lstStyle/>
          <a:p>
            <a:fld id="{127DC637-1E7D-41D5-AAB1-5DEBB206EC5F}" type="slidenum">
              <a:t>‹N°›</a:t>
            </a:fld>
            <a:endParaRPr/>
          </a:p>
        </p:txBody>
      </p:sp>
      <p:sp>
        <p:nvSpPr>
          <p:cNvPr id="7" name="PlaceHolder 6"/>
          <p:cNvSpPr>
            <a:spLocks noGrp="1"/>
          </p:cNvSpPr>
          <p:nvPr>
            <p:ph type="dt" idx="279"/>
          </p:nvPr>
        </p:nvSpPr>
        <p:spPr/>
        <p:txBody>
          <a:bodyPr/>
          <a:lstStyle/>
          <a:p>
            <a:endParaRPr/>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0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1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1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1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77"/>
          </p:nvPr>
        </p:nvSpPr>
        <p:spPr/>
        <p:txBody>
          <a:bodyPr/>
          <a:lstStyle/>
          <a:p>
            <a:r>
              <a:t>Footer</a:t>
            </a:r>
          </a:p>
        </p:txBody>
      </p:sp>
      <p:sp>
        <p:nvSpPr>
          <p:cNvPr id="8" name="PlaceHolder 7"/>
          <p:cNvSpPr>
            <a:spLocks noGrp="1"/>
          </p:cNvSpPr>
          <p:nvPr>
            <p:ph type="sldNum" idx="278"/>
          </p:nvPr>
        </p:nvSpPr>
        <p:spPr/>
        <p:txBody>
          <a:bodyPr/>
          <a:lstStyle/>
          <a:p>
            <a:fld id="{FEDC786C-72B8-4972-B620-713DDB3E1F9B}" type="slidenum">
              <a:t>‹N°›</a:t>
            </a:fld>
            <a:endParaRPr/>
          </a:p>
        </p:txBody>
      </p:sp>
      <p:sp>
        <p:nvSpPr>
          <p:cNvPr id="9" name="PlaceHolder 8"/>
          <p:cNvSpPr>
            <a:spLocks noGrp="1"/>
          </p:cNvSpPr>
          <p:nvPr>
            <p:ph type="dt" idx="279"/>
          </p:nvPr>
        </p:nvSpPr>
        <p:spPr/>
        <p:txBody>
          <a:bodyPr/>
          <a:lstStyle/>
          <a:p>
            <a:endParaRPr/>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1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1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1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1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1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1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77"/>
          </p:nvPr>
        </p:nvSpPr>
        <p:spPr/>
        <p:txBody>
          <a:bodyPr/>
          <a:lstStyle/>
          <a:p>
            <a:r>
              <a:t>Footer</a:t>
            </a:r>
          </a:p>
        </p:txBody>
      </p:sp>
      <p:sp>
        <p:nvSpPr>
          <p:cNvPr id="10" name="PlaceHolder 9"/>
          <p:cNvSpPr>
            <a:spLocks noGrp="1"/>
          </p:cNvSpPr>
          <p:nvPr>
            <p:ph type="sldNum" idx="278"/>
          </p:nvPr>
        </p:nvSpPr>
        <p:spPr/>
        <p:txBody>
          <a:bodyPr/>
          <a:lstStyle/>
          <a:p>
            <a:fld id="{8299AD7F-E579-4C1B-A5FF-68DBA23CEFF2}" type="slidenum">
              <a:t>‹N°›</a:t>
            </a:fld>
            <a:endParaRPr/>
          </a:p>
        </p:txBody>
      </p:sp>
      <p:sp>
        <p:nvSpPr>
          <p:cNvPr id="11" name="PlaceHolder 10"/>
          <p:cNvSpPr>
            <a:spLocks noGrp="1"/>
          </p:cNvSpPr>
          <p:nvPr>
            <p:ph type="dt" idx="279"/>
          </p:nvPr>
        </p:nvSpPr>
        <p:spPr/>
        <p:txBody>
          <a:bodyPr/>
          <a:lstStyle/>
          <a:p>
            <a:endParaRPr/>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0"/>
          </p:nvPr>
        </p:nvSpPr>
        <p:spPr/>
        <p:txBody>
          <a:bodyPr/>
          <a:lstStyle/>
          <a:p>
            <a:r>
              <a:t>Footer</a:t>
            </a:r>
          </a:p>
        </p:txBody>
      </p:sp>
      <p:sp>
        <p:nvSpPr>
          <p:cNvPr id="3" name="PlaceHolder 2"/>
          <p:cNvSpPr>
            <a:spLocks noGrp="1"/>
          </p:cNvSpPr>
          <p:nvPr>
            <p:ph type="sldNum" idx="281"/>
          </p:nvPr>
        </p:nvSpPr>
        <p:spPr/>
        <p:txBody>
          <a:bodyPr/>
          <a:lstStyle/>
          <a:p>
            <a:fld id="{2BBB6102-F4CA-41AB-A638-9DA6E8F4CD66}" type="slidenum">
              <a:t>‹N°›</a:t>
            </a:fld>
            <a:endParaRPr/>
          </a:p>
        </p:txBody>
      </p:sp>
      <p:sp>
        <p:nvSpPr>
          <p:cNvPr id="4" name="PlaceHolder 3"/>
          <p:cNvSpPr>
            <a:spLocks noGrp="1"/>
          </p:cNvSpPr>
          <p:nvPr>
            <p:ph type="dt" idx="282"/>
          </p:nvPr>
        </p:nvSpPr>
        <p:spPr/>
        <p:txBody>
          <a:bodyPr/>
          <a:lstStyle/>
          <a:p>
            <a:endParaRPr/>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2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80"/>
          </p:nvPr>
        </p:nvSpPr>
        <p:spPr/>
        <p:txBody>
          <a:bodyPr/>
          <a:lstStyle/>
          <a:p>
            <a:r>
              <a:t>Footer</a:t>
            </a:r>
          </a:p>
        </p:txBody>
      </p:sp>
      <p:sp>
        <p:nvSpPr>
          <p:cNvPr id="5" name="PlaceHolder 4"/>
          <p:cNvSpPr>
            <a:spLocks noGrp="1"/>
          </p:cNvSpPr>
          <p:nvPr>
            <p:ph type="sldNum" idx="281"/>
          </p:nvPr>
        </p:nvSpPr>
        <p:spPr/>
        <p:txBody>
          <a:bodyPr/>
          <a:lstStyle/>
          <a:p>
            <a:fld id="{E63F1C89-9186-407B-BF8C-BE558E4AB792}" type="slidenum">
              <a:t>‹N°›</a:t>
            </a:fld>
            <a:endParaRPr/>
          </a:p>
        </p:txBody>
      </p:sp>
      <p:sp>
        <p:nvSpPr>
          <p:cNvPr id="6" name="PlaceHolder 5"/>
          <p:cNvSpPr>
            <a:spLocks noGrp="1"/>
          </p:cNvSpPr>
          <p:nvPr>
            <p:ph type="dt" idx="282"/>
          </p:nvPr>
        </p:nvSpPr>
        <p:spPr/>
        <p:txBody>
          <a:bodyPr/>
          <a:lstStyle/>
          <a:p>
            <a:endParaRPr/>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9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2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80"/>
          </p:nvPr>
        </p:nvSpPr>
        <p:spPr/>
        <p:txBody>
          <a:bodyPr/>
          <a:lstStyle/>
          <a:p>
            <a:r>
              <a:t>Footer</a:t>
            </a:r>
          </a:p>
        </p:txBody>
      </p:sp>
      <p:sp>
        <p:nvSpPr>
          <p:cNvPr id="5" name="PlaceHolder 4"/>
          <p:cNvSpPr>
            <a:spLocks noGrp="1"/>
          </p:cNvSpPr>
          <p:nvPr>
            <p:ph type="sldNum" idx="281"/>
          </p:nvPr>
        </p:nvSpPr>
        <p:spPr/>
        <p:txBody>
          <a:bodyPr/>
          <a:lstStyle/>
          <a:p>
            <a:fld id="{B40DEAEE-D7EE-461A-80BA-A0EE729F08DF}" type="slidenum">
              <a:t>‹N°›</a:t>
            </a:fld>
            <a:endParaRPr/>
          </a:p>
        </p:txBody>
      </p:sp>
      <p:sp>
        <p:nvSpPr>
          <p:cNvPr id="6" name="PlaceHolder 5"/>
          <p:cNvSpPr>
            <a:spLocks noGrp="1"/>
          </p:cNvSpPr>
          <p:nvPr>
            <p:ph type="dt" idx="282"/>
          </p:nvPr>
        </p:nvSpPr>
        <p:spPr/>
        <p:txBody>
          <a:body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
          </p:nvPr>
        </p:nvSpPr>
        <p:spPr/>
        <p:txBody>
          <a:bodyPr/>
          <a:lstStyle/>
          <a:p>
            <a:r>
              <a:t>Footer</a:t>
            </a:r>
          </a:p>
        </p:txBody>
      </p:sp>
      <p:sp>
        <p:nvSpPr>
          <p:cNvPr id="6" name="PlaceHolder 5"/>
          <p:cNvSpPr>
            <a:spLocks noGrp="1"/>
          </p:cNvSpPr>
          <p:nvPr>
            <p:ph type="sldNum" idx="29"/>
          </p:nvPr>
        </p:nvSpPr>
        <p:spPr/>
        <p:txBody>
          <a:bodyPr/>
          <a:lstStyle/>
          <a:p>
            <a:fld id="{E20BAC05-7B47-4B8B-8537-24E0C6001D03}" type="slidenum">
              <a:t>‹N°›</a:t>
            </a:fld>
            <a:endParaRPr/>
          </a:p>
        </p:txBody>
      </p:sp>
      <p:sp>
        <p:nvSpPr>
          <p:cNvPr id="7" name="PlaceHolder 6"/>
          <p:cNvSpPr>
            <a:spLocks noGrp="1"/>
          </p:cNvSpPr>
          <p:nvPr>
            <p:ph type="dt" idx="30"/>
          </p:nvPr>
        </p:nvSpPr>
        <p:spPr/>
        <p:txBody>
          <a:bodyPr/>
          <a:lstStyle/>
          <a:p>
            <a:endParaRPr/>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2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3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0"/>
          </p:nvPr>
        </p:nvSpPr>
        <p:spPr/>
        <p:txBody>
          <a:bodyPr/>
          <a:lstStyle/>
          <a:p>
            <a:r>
              <a:t>Footer</a:t>
            </a:r>
          </a:p>
        </p:txBody>
      </p:sp>
      <p:sp>
        <p:nvSpPr>
          <p:cNvPr id="6" name="PlaceHolder 5"/>
          <p:cNvSpPr>
            <a:spLocks noGrp="1"/>
          </p:cNvSpPr>
          <p:nvPr>
            <p:ph type="sldNum" idx="281"/>
          </p:nvPr>
        </p:nvSpPr>
        <p:spPr/>
        <p:txBody>
          <a:bodyPr/>
          <a:lstStyle/>
          <a:p>
            <a:fld id="{C7C01F40-A39B-47F5-9309-383405554638}" type="slidenum">
              <a:t>‹N°›</a:t>
            </a:fld>
            <a:endParaRPr/>
          </a:p>
        </p:txBody>
      </p:sp>
      <p:sp>
        <p:nvSpPr>
          <p:cNvPr id="7" name="PlaceHolder 6"/>
          <p:cNvSpPr>
            <a:spLocks noGrp="1"/>
          </p:cNvSpPr>
          <p:nvPr>
            <p:ph type="dt" idx="282"/>
          </p:nvPr>
        </p:nvSpPr>
        <p:spPr/>
        <p:txBody>
          <a:bodyPr/>
          <a:lstStyle/>
          <a:p>
            <a:endParaRPr/>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80"/>
          </p:nvPr>
        </p:nvSpPr>
        <p:spPr/>
        <p:txBody>
          <a:bodyPr/>
          <a:lstStyle/>
          <a:p>
            <a:r>
              <a:t>Footer</a:t>
            </a:r>
          </a:p>
        </p:txBody>
      </p:sp>
      <p:sp>
        <p:nvSpPr>
          <p:cNvPr id="4" name="PlaceHolder 3"/>
          <p:cNvSpPr>
            <a:spLocks noGrp="1"/>
          </p:cNvSpPr>
          <p:nvPr>
            <p:ph type="sldNum" idx="281"/>
          </p:nvPr>
        </p:nvSpPr>
        <p:spPr/>
        <p:txBody>
          <a:bodyPr/>
          <a:lstStyle/>
          <a:p>
            <a:fld id="{A62EABCF-69A2-45E8-B2DF-18BEBAB1B8DA}" type="slidenum">
              <a:t>‹N°›</a:t>
            </a:fld>
            <a:endParaRPr/>
          </a:p>
        </p:txBody>
      </p:sp>
      <p:sp>
        <p:nvSpPr>
          <p:cNvPr id="5" name="PlaceHolder 4"/>
          <p:cNvSpPr>
            <a:spLocks noGrp="1"/>
          </p:cNvSpPr>
          <p:nvPr>
            <p:ph type="dt" idx="282"/>
          </p:nvPr>
        </p:nvSpPr>
        <p:spPr/>
        <p:txBody>
          <a:bodyPr/>
          <a:lstStyle/>
          <a:p>
            <a:endParaRPr/>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3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80"/>
          </p:nvPr>
        </p:nvSpPr>
        <p:spPr/>
        <p:txBody>
          <a:bodyPr/>
          <a:lstStyle/>
          <a:p>
            <a:r>
              <a:t>Footer</a:t>
            </a:r>
          </a:p>
        </p:txBody>
      </p:sp>
      <p:sp>
        <p:nvSpPr>
          <p:cNvPr id="4" name="PlaceHolder 3"/>
          <p:cNvSpPr>
            <a:spLocks noGrp="1"/>
          </p:cNvSpPr>
          <p:nvPr>
            <p:ph type="sldNum" idx="281"/>
          </p:nvPr>
        </p:nvSpPr>
        <p:spPr/>
        <p:txBody>
          <a:bodyPr/>
          <a:lstStyle/>
          <a:p>
            <a:fld id="{C1AB4F39-BE26-4C8D-8D82-E6E771C39A6E}" type="slidenum">
              <a:t>‹N°›</a:t>
            </a:fld>
            <a:endParaRPr/>
          </a:p>
        </p:txBody>
      </p:sp>
      <p:sp>
        <p:nvSpPr>
          <p:cNvPr id="5" name="PlaceHolder 4"/>
          <p:cNvSpPr>
            <a:spLocks noGrp="1"/>
          </p:cNvSpPr>
          <p:nvPr>
            <p:ph type="dt" idx="282"/>
          </p:nvPr>
        </p:nvSpPr>
        <p:spPr/>
        <p:txBody>
          <a:bodyPr/>
          <a:lstStyle/>
          <a:p>
            <a:endParaRPr/>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3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3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3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0"/>
          </p:nvPr>
        </p:nvSpPr>
        <p:spPr/>
        <p:txBody>
          <a:bodyPr/>
          <a:lstStyle/>
          <a:p>
            <a:r>
              <a:t>Footer</a:t>
            </a:r>
          </a:p>
        </p:txBody>
      </p:sp>
      <p:sp>
        <p:nvSpPr>
          <p:cNvPr id="7" name="PlaceHolder 6"/>
          <p:cNvSpPr>
            <a:spLocks noGrp="1"/>
          </p:cNvSpPr>
          <p:nvPr>
            <p:ph type="sldNum" idx="281"/>
          </p:nvPr>
        </p:nvSpPr>
        <p:spPr/>
        <p:txBody>
          <a:bodyPr/>
          <a:lstStyle/>
          <a:p>
            <a:fld id="{64692FBB-91D4-4BCD-BCF1-F966F747BD0E}" type="slidenum">
              <a:t>‹N°›</a:t>
            </a:fld>
            <a:endParaRPr/>
          </a:p>
        </p:txBody>
      </p:sp>
      <p:sp>
        <p:nvSpPr>
          <p:cNvPr id="8" name="PlaceHolder 7"/>
          <p:cNvSpPr>
            <a:spLocks noGrp="1"/>
          </p:cNvSpPr>
          <p:nvPr>
            <p:ph type="dt" idx="282"/>
          </p:nvPr>
        </p:nvSpPr>
        <p:spPr/>
        <p:txBody>
          <a:bodyPr/>
          <a:lstStyle/>
          <a:p>
            <a:endParaRPr/>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3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3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4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0"/>
          </p:nvPr>
        </p:nvSpPr>
        <p:spPr/>
        <p:txBody>
          <a:bodyPr/>
          <a:lstStyle/>
          <a:p>
            <a:r>
              <a:t>Footer</a:t>
            </a:r>
          </a:p>
        </p:txBody>
      </p:sp>
      <p:sp>
        <p:nvSpPr>
          <p:cNvPr id="7" name="PlaceHolder 6"/>
          <p:cNvSpPr>
            <a:spLocks noGrp="1"/>
          </p:cNvSpPr>
          <p:nvPr>
            <p:ph type="sldNum" idx="281"/>
          </p:nvPr>
        </p:nvSpPr>
        <p:spPr/>
        <p:txBody>
          <a:bodyPr/>
          <a:lstStyle/>
          <a:p>
            <a:fld id="{BB593ED0-C003-4FC5-954C-59091D94A3B6}" type="slidenum">
              <a:t>‹N°›</a:t>
            </a:fld>
            <a:endParaRPr/>
          </a:p>
        </p:txBody>
      </p:sp>
      <p:sp>
        <p:nvSpPr>
          <p:cNvPr id="8" name="PlaceHolder 7"/>
          <p:cNvSpPr>
            <a:spLocks noGrp="1"/>
          </p:cNvSpPr>
          <p:nvPr>
            <p:ph type="dt" idx="282"/>
          </p:nvPr>
        </p:nvSpPr>
        <p:spPr/>
        <p:txBody>
          <a:bodyPr/>
          <a:lstStyle/>
          <a:p>
            <a:endParaRPr/>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4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4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4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0"/>
          </p:nvPr>
        </p:nvSpPr>
        <p:spPr/>
        <p:txBody>
          <a:bodyPr/>
          <a:lstStyle/>
          <a:p>
            <a:r>
              <a:t>Footer</a:t>
            </a:r>
          </a:p>
        </p:txBody>
      </p:sp>
      <p:sp>
        <p:nvSpPr>
          <p:cNvPr id="7" name="PlaceHolder 6"/>
          <p:cNvSpPr>
            <a:spLocks noGrp="1"/>
          </p:cNvSpPr>
          <p:nvPr>
            <p:ph type="sldNum" idx="281"/>
          </p:nvPr>
        </p:nvSpPr>
        <p:spPr/>
        <p:txBody>
          <a:bodyPr/>
          <a:lstStyle/>
          <a:p>
            <a:fld id="{21785066-48DD-4B5A-A11A-8428BC6660D2}" type="slidenum">
              <a:t>‹N°›</a:t>
            </a:fld>
            <a:endParaRPr/>
          </a:p>
        </p:txBody>
      </p:sp>
      <p:sp>
        <p:nvSpPr>
          <p:cNvPr id="8" name="PlaceHolder 7"/>
          <p:cNvSpPr>
            <a:spLocks noGrp="1"/>
          </p:cNvSpPr>
          <p:nvPr>
            <p:ph type="dt" idx="282"/>
          </p:nvPr>
        </p:nvSpPr>
        <p:spPr/>
        <p:txBody>
          <a:bodyPr/>
          <a:lstStyle/>
          <a:p>
            <a:endParaRPr/>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4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4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0"/>
          </p:nvPr>
        </p:nvSpPr>
        <p:spPr/>
        <p:txBody>
          <a:bodyPr/>
          <a:lstStyle/>
          <a:p>
            <a:r>
              <a:t>Footer</a:t>
            </a:r>
          </a:p>
        </p:txBody>
      </p:sp>
      <p:sp>
        <p:nvSpPr>
          <p:cNvPr id="6" name="PlaceHolder 5"/>
          <p:cNvSpPr>
            <a:spLocks noGrp="1"/>
          </p:cNvSpPr>
          <p:nvPr>
            <p:ph type="sldNum" idx="281"/>
          </p:nvPr>
        </p:nvSpPr>
        <p:spPr/>
        <p:txBody>
          <a:bodyPr/>
          <a:lstStyle/>
          <a:p>
            <a:fld id="{551117A1-191E-42F0-AA6F-CC8E8569F8EA}" type="slidenum">
              <a:t>‹N°›</a:t>
            </a:fld>
            <a:endParaRPr/>
          </a:p>
        </p:txBody>
      </p:sp>
      <p:sp>
        <p:nvSpPr>
          <p:cNvPr id="7" name="PlaceHolder 6"/>
          <p:cNvSpPr>
            <a:spLocks noGrp="1"/>
          </p:cNvSpPr>
          <p:nvPr>
            <p:ph type="dt" idx="282"/>
          </p:nvPr>
        </p:nvSpPr>
        <p:spPr/>
        <p:txBody>
          <a:bodyPr/>
          <a:lstStyle/>
          <a:p>
            <a:endParaRPr/>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4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5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5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5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80"/>
          </p:nvPr>
        </p:nvSpPr>
        <p:spPr/>
        <p:txBody>
          <a:bodyPr/>
          <a:lstStyle/>
          <a:p>
            <a:r>
              <a:t>Footer</a:t>
            </a:r>
          </a:p>
        </p:txBody>
      </p:sp>
      <p:sp>
        <p:nvSpPr>
          <p:cNvPr id="8" name="PlaceHolder 7"/>
          <p:cNvSpPr>
            <a:spLocks noGrp="1"/>
          </p:cNvSpPr>
          <p:nvPr>
            <p:ph type="sldNum" idx="281"/>
          </p:nvPr>
        </p:nvSpPr>
        <p:spPr/>
        <p:txBody>
          <a:bodyPr/>
          <a:lstStyle/>
          <a:p>
            <a:fld id="{742A785E-07AF-41DE-ACA9-92C4A84651AF}" type="slidenum">
              <a:t>‹N°›</a:t>
            </a:fld>
            <a:endParaRPr/>
          </a:p>
        </p:txBody>
      </p:sp>
      <p:sp>
        <p:nvSpPr>
          <p:cNvPr id="9" name="PlaceHolder 8"/>
          <p:cNvSpPr>
            <a:spLocks noGrp="1"/>
          </p:cNvSpPr>
          <p:nvPr>
            <p:ph type="dt" idx="282"/>
          </p:nvPr>
        </p:nvSpPr>
        <p:spPr/>
        <p:txBody>
          <a:bodyPr/>
          <a:lstStyle/>
          <a:p>
            <a:endParaRPr/>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5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5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5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5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5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5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80"/>
          </p:nvPr>
        </p:nvSpPr>
        <p:spPr/>
        <p:txBody>
          <a:bodyPr/>
          <a:lstStyle/>
          <a:p>
            <a:r>
              <a:t>Footer</a:t>
            </a:r>
          </a:p>
        </p:txBody>
      </p:sp>
      <p:sp>
        <p:nvSpPr>
          <p:cNvPr id="10" name="PlaceHolder 9"/>
          <p:cNvSpPr>
            <a:spLocks noGrp="1"/>
          </p:cNvSpPr>
          <p:nvPr>
            <p:ph type="sldNum" idx="281"/>
          </p:nvPr>
        </p:nvSpPr>
        <p:spPr/>
        <p:txBody>
          <a:bodyPr/>
          <a:lstStyle/>
          <a:p>
            <a:fld id="{259CD9DB-33A9-4DE9-9CE2-85AD26BD5921}" type="slidenum">
              <a:t>‹N°›</a:t>
            </a:fld>
            <a:endParaRPr/>
          </a:p>
        </p:txBody>
      </p:sp>
      <p:sp>
        <p:nvSpPr>
          <p:cNvPr id="11" name="PlaceHolder 10"/>
          <p:cNvSpPr>
            <a:spLocks noGrp="1"/>
          </p:cNvSpPr>
          <p:nvPr>
            <p:ph type="dt" idx="282"/>
          </p:nvPr>
        </p:nvSpPr>
        <p:spPr/>
        <p:txBody>
          <a:bodyPr/>
          <a:lstStyle/>
          <a:p>
            <a:endParaRPr/>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3"/>
          </p:nvPr>
        </p:nvSpPr>
        <p:spPr/>
        <p:txBody>
          <a:bodyPr/>
          <a:lstStyle/>
          <a:p>
            <a:r>
              <a:t>Footer</a:t>
            </a:r>
          </a:p>
        </p:txBody>
      </p:sp>
      <p:sp>
        <p:nvSpPr>
          <p:cNvPr id="3" name="PlaceHolder 2"/>
          <p:cNvSpPr>
            <a:spLocks noGrp="1"/>
          </p:cNvSpPr>
          <p:nvPr>
            <p:ph type="sldNum" idx="284"/>
          </p:nvPr>
        </p:nvSpPr>
        <p:spPr/>
        <p:txBody>
          <a:bodyPr/>
          <a:lstStyle/>
          <a:p>
            <a:fld id="{B62F9CF4-7D36-4F64-86DF-D6456BA92F58}" type="slidenum">
              <a:t>‹N°›</a:t>
            </a:fld>
            <a:endParaRPr/>
          </a:p>
        </p:txBody>
      </p:sp>
      <p:sp>
        <p:nvSpPr>
          <p:cNvPr id="4" name="PlaceHolder 3"/>
          <p:cNvSpPr>
            <a:spLocks noGrp="1"/>
          </p:cNvSpPr>
          <p:nvPr>
            <p:ph type="dt" idx="285"/>
          </p:nvPr>
        </p:nvSpPr>
        <p:spPr/>
        <p:txBody>
          <a:body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8"/>
          </p:nvPr>
        </p:nvSpPr>
        <p:spPr/>
        <p:txBody>
          <a:bodyPr/>
          <a:lstStyle/>
          <a:p>
            <a:r>
              <a:t>Footer</a:t>
            </a:r>
          </a:p>
        </p:txBody>
      </p:sp>
      <p:sp>
        <p:nvSpPr>
          <p:cNvPr id="4" name="PlaceHolder 3"/>
          <p:cNvSpPr>
            <a:spLocks noGrp="1"/>
          </p:cNvSpPr>
          <p:nvPr>
            <p:ph type="sldNum" idx="29"/>
          </p:nvPr>
        </p:nvSpPr>
        <p:spPr/>
        <p:txBody>
          <a:bodyPr/>
          <a:lstStyle/>
          <a:p>
            <a:fld id="{B0AA46F4-9865-4556-A16A-E60EA11A6A03}" type="slidenum">
              <a:t>‹N°›</a:t>
            </a:fld>
            <a:endParaRPr/>
          </a:p>
        </p:txBody>
      </p:sp>
      <p:sp>
        <p:nvSpPr>
          <p:cNvPr id="5" name="PlaceHolder 4"/>
          <p:cNvSpPr>
            <a:spLocks noGrp="1"/>
          </p:cNvSpPr>
          <p:nvPr>
            <p:ph type="dt" idx="30"/>
          </p:nvPr>
        </p:nvSpPr>
        <p:spPr/>
        <p:txBody>
          <a:bodyPr/>
          <a:lstStyle/>
          <a:p>
            <a:endParaRPr/>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6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83"/>
          </p:nvPr>
        </p:nvSpPr>
        <p:spPr/>
        <p:txBody>
          <a:bodyPr/>
          <a:lstStyle/>
          <a:p>
            <a:r>
              <a:t>Footer</a:t>
            </a:r>
          </a:p>
        </p:txBody>
      </p:sp>
      <p:sp>
        <p:nvSpPr>
          <p:cNvPr id="5" name="PlaceHolder 4"/>
          <p:cNvSpPr>
            <a:spLocks noGrp="1"/>
          </p:cNvSpPr>
          <p:nvPr>
            <p:ph type="sldNum" idx="284"/>
          </p:nvPr>
        </p:nvSpPr>
        <p:spPr/>
        <p:txBody>
          <a:bodyPr/>
          <a:lstStyle/>
          <a:p>
            <a:fld id="{58BC4A10-72C8-418B-B98D-91F0B8E6D52C}" type="slidenum">
              <a:t>‹N°›</a:t>
            </a:fld>
            <a:endParaRPr/>
          </a:p>
        </p:txBody>
      </p:sp>
      <p:sp>
        <p:nvSpPr>
          <p:cNvPr id="6" name="PlaceHolder 5"/>
          <p:cNvSpPr>
            <a:spLocks noGrp="1"/>
          </p:cNvSpPr>
          <p:nvPr>
            <p:ph type="dt" idx="285"/>
          </p:nvPr>
        </p:nvSpPr>
        <p:spPr/>
        <p:txBody>
          <a:bodyPr/>
          <a:lstStyle/>
          <a:p>
            <a:endParaRPr/>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9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6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83"/>
          </p:nvPr>
        </p:nvSpPr>
        <p:spPr/>
        <p:txBody>
          <a:bodyPr/>
          <a:lstStyle/>
          <a:p>
            <a:r>
              <a:t>Footer</a:t>
            </a:r>
          </a:p>
        </p:txBody>
      </p:sp>
      <p:sp>
        <p:nvSpPr>
          <p:cNvPr id="5" name="PlaceHolder 4"/>
          <p:cNvSpPr>
            <a:spLocks noGrp="1"/>
          </p:cNvSpPr>
          <p:nvPr>
            <p:ph type="sldNum" idx="284"/>
          </p:nvPr>
        </p:nvSpPr>
        <p:spPr/>
        <p:txBody>
          <a:bodyPr/>
          <a:lstStyle/>
          <a:p>
            <a:fld id="{76D8E331-D72F-47B7-9C58-3394E35402FD}" type="slidenum">
              <a:t>‹N°›</a:t>
            </a:fld>
            <a:endParaRPr/>
          </a:p>
        </p:txBody>
      </p:sp>
      <p:sp>
        <p:nvSpPr>
          <p:cNvPr id="6" name="PlaceHolder 5"/>
          <p:cNvSpPr>
            <a:spLocks noGrp="1"/>
          </p:cNvSpPr>
          <p:nvPr>
            <p:ph type="dt" idx="285"/>
          </p:nvPr>
        </p:nvSpPr>
        <p:spPr/>
        <p:txBody>
          <a:bodyPr/>
          <a:lstStyle/>
          <a:p>
            <a:endParaRPr/>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7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7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3"/>
          </p:nvPr>
        </p:nvSpPr>
        <p:spPr/>
        <p:txBody>
          <a:bodyPr/>
          <a:lstStyle/>
          <a:p>
            <a:r>
              <a:t>Footer</a:t>
            </a:r>
          </a:p>
        </p:txBody>
      </p:sp>
      <p:sp>
        <p:nvSpPr>
          <p:cNvPr id="6" name="PlaceHolder 5"/>
          <p:cNvSpPr>
            <a:spLocks noGrp="1"/>
          </p:cNvSpPr>
          <p:nvPr>
            <p:ph type="sldNum" idx="284"/>
          </p:nvPr>
        </p:nvSpPr>
        <p:spPr/>
        <p:txBody>
          <a:bodyPr/>
          <a:lstStyle/>
          <a:p>
            <a:fld id="{D1C17189-737A-49C0-B062-CF38F97E6A74}" type="slidenum">
              <a:t>‹N°›</a:t>
            </a:fld>
            <a:endParaRPr/>
          </a:p>
        </p:txBody>
      </p:sp>
      <p:sp>
        <p:nvSpPr>
          <p:cNvPr id="7" name="PlaceHolder 6"/>
          <p:cNvSpPr>
            <a:spLocks noGrp="1"/>
          </p:cNvSpPr>
          <p:nvPr>
            <p:ph type="dt" idx="285"/>
          </p:nvPr>
        </p:nvSpPr>
        <p:spPr/>
        <p:txBody>
          <a:bodyPr/>
          <a:lstStyle/>
          <a:p>
            <a:endParaRPr/>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83"/>
          </p:nvPr>
        </p:nvSpPr>
        <p:spPr/>
        <p:txBody>
          <a:bodyPr/>
          <a:lstStyle/>
          <a:p>
            <a:r>
              <a:t>Footer</a:t>
            </a:r>
          </a:p>
        </p:txBody>
      </p:sp>
      <p:sp>
        <p:nvSpPr>
          <p:cNvPr id="4" name="PlaceHolder 3"/>
          <p:cNvSpPr>
            <a:spLocks noGrp="1"/>
          </p:cNvSpPr>
          <p:nvPr>
            <p:ph type="sldNum" idx="284"/>
          </p:nvPr>
        </p:nvSpPr>
        <p:spPr/>
        <p:txBody>
          <a:bodyPr/>
          <a:lstStyle/>
          <a:p>
            <a:fld id="{C8AA5915-2AF7-4CA4-9F45-6BDB995F2A49}" type="slidenum">
              <a:t>‹N°›</a:t>
            </a:fld>
            <a:endParaRPr/>
          </a:p>
        </p:txBody>
      </p:sp>
      <p:sp>
        <p:nvSpPr>
          <p:cNvPr id="5" name="PlaceHolder 4"/>
          <p:cNvSpPr>
            <a:spLocks noGrp="1"/>
          </p:cNvSpPr>
          <p:nvPr>
            <p:ph type="dt" idx="285"/>
          </p:nvPr>
        </p:nvSpPr>
        <p:spPr/>
        <p:txBody>
          <a:bodyPr/>
          <a:lstStyle/>
          <a:p>
            <a:endParaRPr/>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7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83"/>
          </p:nvPr>
        </p:nvSpPr>
        <p:spPr/>
        <p:txBody>
          <a:bodyPr/>
          <a:lstStyle/>
          <a:p>
            <a:r>
              <a:t>Footer</a:t>
            </a:r>
          </a:p>
        </p:txBody>
      </p:sp>
      <p:sp>
        <p:nvSpPr>
          <p:cNvPr id="4" name="PlaceHolder 3"/>
          <p:cNvSpPr>
            <a:spLocks noGrp="1"/>
          </p:cNvSpPr>
          <p:nvPr>
            <p:ph type="sldNum" idx="284"/>
          </p:nvPr>
        </p:nvSpPr>
        <p:spPr/>
        <p:txBody>
          <a:bodyPr/>
          <a:lstStyle/>
          <a:p>
            <a:fld id="{C68976C2-4F6D-4B4D-BEFC-76ED86D81520}" type="slidenum">
              <a:t>‹N°›</a:t>
            </a:fld>
            <a:endParaRPr/>
          </a:p>
        </p:txBody>
      </p:sp>
      <p:sp>
        <p:nvSpPr>
          <p:cNvPr id="5" name="PlaceHolder 4"/>
          <p:cNvSpPr>
            <a:spLocks noGrp="1"/>
          </p:cNvSpPr>
          <p:nvPr>
            <p:ph type="dt" idx="285"/>
          </p:nvPr>
        </p:nvSpPr>
        <p:spPr/>
        <p:txBody>
          <a:bodyPr/>
          <a:lstStyle/>
          <a:p>
            <a:endParaRPr/>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7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7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7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3"/>
          </p:nvPr>
        </p:nvSpPr>
        <p:spPr/>
        <p:txBody>
          <a:bodyPr/>
          <a:lstStyle/>
          <a:p>
            <a:r>
              <a:t>Footer</a:t>
            </a:r>
          </a:p>
        </p:txBody>
      </p:sp>
      <p:sp>
        <p:nvSpPr>
          <p:cNvPr id="7" name="PlaceHolder 6"/>
          <p:cNvSpPr>
            <a:spLocks noGrp="1"/>
          </p:cNvSpPr>
          <p:nvPr>
            <p:ph type="sldNum" idx="284"/>
          </p:nvPr>
        </p:nvSpPr>
        <p:spPr/>
        <p:txBody>
          <a:bodyPr/>
          <a:lstStyle/>
          <a:p>
            <a:fld id="{46AB2F4D-F362-47A2-858E-70A1079FB161}" type="slidenum">
              <a:t>‹N°›</a:t>
            </a:fld>
            <a:endParaRPr/>
          </a:p>
        </p:txBody>
      </p:sp>
      <p:sp>
        <p:nvSpPr>
          <p:cNvPr id="8" name="PlaceHolder 7"/>
          <p:cNvSpPr>
            <a:spLocks noGrp="1"/>
          </p:cNvSpPr>
          <p:nvPr>
            <p:ph type="dt" idx="285"/>
          </p:nvPr>
        </p:nvSpPr>
        <p:spPr/>
        <p:txBody>
          <a:bodyPr/>
          <a:lstStyle/>
          <a:p>
            <a:endParaRPr/>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7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8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8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3"/>
          </p:nvPr>
        </p:nvSpPr>
        <p:spPr/>
        <p:txBody>
          <a:bodyPr/>
          <a:lstStyle/>
          <a:p>
            <a:r>
              <a:t>Footer</a:t>
            </a:r>
          </a:p>
        </p:txBody>
      </p:sp>
      <p:sp>
        <p:nvSpPr>
          <p:cNvPr id="7" name="PlaceHolder 6"/>
          <p:cNvSpPr>
            <a:spLocks noGrp="1"/>
          </p:cNvSpPr>
          <p:nvPr>
            <p:ph type="sldNum" idx="284"/>
          </p:nvPr>
        </p:nvSpPr>
        <p:spPr/>
        <p:txBody>
          <a:bodyPr/>
          <a:lstStyle/>
          <a:p>
            <a:fld id="{EEF181E2-AC6C-46F6-A870-FAFDA60F92D2}" type="slidenum">
              <a:t>‹N°›</a:t>
            </a:fld>
            <a:endParaRPr/>
          </a:p>
        </p:txBody>
      </p:sp>
      <p:sp>
        <p:nvSpPr>
          <p:cNvPr id="8" name="PlaceHolder 7"/>
          <p:cNvSpPr>
            <a:spLocks noGrp="1"/>
          </p:cNvSpPr>
          <p:nvPr>
            <p:ph type="dt" idx="285"/>
          </p:nvPr>
        </p:nvSpPr>
        <p:spPr/>
        <p:txBody>
          <a:bodyPr/>
          <a:lstStyle/>
          <a:p>
            <a:endParaRPr/>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8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8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8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3"/>
          </p:nvPr>
        </p:nvSpPr>
        <p:spPr/>
        <p:txBody>
          <a:bodyPr/>
          <a:lstStyle/>
          <a:p>
            <a:r>
              <a:t>Footer</a:t>
            </a:r>
          </a:p>
        </p:txBody>
      </p:sp>
      <p:sp>
        <p:nvSpPr>
          <p:cNvPr id="7" name="PlaceHolder 6"/>
          <p:cNvSpPr>
            <a:spLocks noGrp="1"/>
          </p:cNvSpPr>
          <p:nvPr>
            <p:ph type="sldNum" idx="284"/>
          </p:nvPr>
        </p:nvSpPr>
        <p:spPr/>
        <p:txBody>
          <a:bodyPr/>
          <a:lstStyle/>
          <a:p>
            <a:fld id="{791A6A2E-755F-426F-8801-5084F47D5582}" type="slidenum">
              <a:t>‹N°›</a:t>
            </a:fld>
            <a:endParaRPr/>
          </a:p>
        </p:txBody>
      </p:sp>
      <p:sp>
        <p:nvSpPr>
          <p:cNvPr id="8" name="PlaceHolder 7"/>
          <p:cNvSpPr>
            <a:spLocks noGrp="1"/>
          </p:cNvSpPr>
          <p:nvPr>
            <p:ph type="dt" idx="285"/>
          </p:nvPr>
        </p:nvSpPr>
        <p:spPr/>
        <p:txBody>
          <a:bodyPr/>
          <a:lstStyle/>
          <a:p>
            <a:endParaRPr/>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8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8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3"/>
          </p:nvPr>
        </p:nvSpPr>
        <p:spPr/>
        <p:txBody>
          <a:bodyPr/>
          <a:lstStyle/>
          <a:p>
            <a:r>
              <a:t>Footer</a:t>
            </a:r>
          </a:p>
        </p:txBody>
      </p:sp>
      <p:sp>
        <p:nvSpPr>
          <p:cNvPr id="6" name="PlaceHolder 5"/>
          <p:cNvSpPr>
            <a:spLocks noGrp="1"/>
          </p:cNvSpPr>
          <p:nvPr>
            <p:ph type="sldNum" idx="284"/>
          </p:nvPr>
        </p:nvSpPr>
        <p:spPr/>
        <p:txBody>
          <a:bodyPr/>
          <a:lstStyle/>
          <a:p>
            <a:fld id="{90C9AED0-B6B6-4D57-9858-9CDE06451980}" type="slidenum">
              <a:t>‹N°›</a:t>
            </a:fld>
            <a:endParaRPr/>
          </a:p>
        </p:txBody>
      </p:sp>
      <p:sp>
        <p:nvSpPr>
          <p:cNvPr id="7" name="PlaceHolder 6"/>
          <p:cNvSpPr>
            <a:spLocks noGrp="1"/>
          </p:cNvSpPr>
          <p:nvPr>
            <p:ph type="dt" idx="285"/>
          </p:nvPr>
        </p:nvSpPr>
        <p:spPr/>
        <p:txBody>
          <a:bodyPr/>
          <a:lstStyle/>
          <a:p>
            <a:endParaRPr/>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9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9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83"/>
          </p:nvPr>
        </p:nvSpPr>
        <p:spPr/>
        <p:txBody>
          <a:bodyPr/>
          <a:lstStyle/>
          <a:p>
            <a:r>
              <a:t>Footer</a:t>
            </a:r>
          </a:p>
        </p:txBody>
      </p:sp>
      <p:sp>
        <p:nvSpPr>
          <p:cNvPr id="8" name="PlaceHolder 7"/>
          <p:cNvSpPr>
            <a:spLocks noGrp="1"/>
          </p:cNvSpPr>
          <p:nvPr>
            <p:ph type="sldNum" idx="284"/>
          </p:nvPr>
        </p:nvSpPr>
        <p:spPr/>
        <p:txBody>
          <a:bodyPr/>
          <a:lstStyle/>
          <a:p>
            <a:fld id="{4024902B-66C4-4A12-9F13-6D61964D2199}" type="slidenum">
              <a:t>‹N°›</a:t>
            </a:fld>
            <a:endParaRPr/>
          </a:p>
        </p:txBody>
      </p:sp>
      <p:sp>
        <p:nvSpPr>
          <p:cNvPr id="9" name="PlaceHolder 8"/>
          <p:cNvSpPr>
            <a:spLocks noGrp="1"/>
          </p:cNvSpPr>
          <p:nvPr>
            <p:ph type="dt" idx="285"/>
          </p:nvPr>
        </p:nvSpPr>
        <p:spPr/>
        <p:txBody>
          <a:body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8"/>
          </p:nvPr>
        </p:nvSpPr>
        <p:spPr/>
        <p:txBody>
          <a:bodyPr/>
          <a:lstStyle/>
          <a:p>
            <a:r>
              <a:t>Footer</a:t>
            </a:r>
          </a:p>
        </p:txBody>
      </p:sp>
      <p:sp>
        <p:nvSpPr>
          <p:cNvPr id="4" name="PlaceHolder 3"/>
          <p:cNvSpPr>
            <a:spLocks noGrp="1"/>
          </p:cNvSpPr>
          <p:nvPr>
            <p:ph type="sldNum" idx="29"/>
          </p:nvPr>
        </p:nvSpPr>
        <p:spPr/>
        <p:txBody>
          <a:bodyPr/>
          <a:lstStyle/>
          <a:p>
            <a:fld id="{89AC98BE-D56F-49BE-B126-DF92A62D0E4E}" type="slidenum">
              <a:t>‹N°›</a:t>
            </a:fld>
            <a:endParaRPr/>
          </a:p>
        </p:txBody>
      </p:sp>
      <p:sp>
        <p:nvSpPr>
          <p:cNvPr id="5" name="PlaceHolder 4"/>
          <p:cNvSpPr>
            <a:spLocks noGrp="1"/>
          </p:cNvSpPr>
          <p:nvPr>
            <p:ph type="dt" idx="30"/>
          </p:nvPr>
        </p:nvSpPr>
        <p:spPr/>
        <p:txBody>
          <a:bodyPr/>
          <a:lstStyle/>
          <a:p>
            <a:endParaRPr/>
          </a:p>
        </p:txBody>
      </p:sp>
    </p:spTree>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99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9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9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9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99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0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83"/>
          </p:nvPr>
        </p:nvSpPr>
        <p:spPr/>
        <p:txBody>
          <a:bodyPr/>
          <a:lstStyle/>
          <a:p>
            <a:r>
              <a:t>Footer</a:t>
            </a:r>
          </a:p>
        </p:txBody>
      </p:sp>
      <p:sp>
        <p:nvSpPr>
          <p:cNvPr id="10" name="PlaceHolder 9"/>
          <p:cNvSpPr>
            <a:spLocks noGrp="1"/>
          </p:cNvSpPr>
          <p:nvPr>
            <p:ph type="sldNum" idx="284"/>
          </p:nvPr>
        </p:nvSpPr>
        <p:spPr/>
        <p:txBody>
          <a:bodyPr/>
          <a:lstStyle/>
          <a:p>
            <a:fld id="{50ADB422-6C58-4832-8C10-D3A17624C16E}" type="slidenum">
              <a:t>‹N°›</a:t>
            </a:fld>
            <a:endParaRPr/>
          </a:p>
        </p:txBody>
      </p:sp>
      <p:sp>
        <p:nvSpPr>
          <p:cNvPr id="11" name="PlaceHolder 10"/>
          <p:cNvSpPr>
            <a:spLocks noGrp="1"/>
          </p:cNvSpPr>
          <p:nvPr>
            <p:ph type="dt" idx="285"/>
          </p:nvPr>
        </p:nvSpPr>
        <p:spPr/>
        <p:txBody>
          <a:bodyPr/>
          <a:lstStyle/>
          <a:p>
            <a:endParaRPr/>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6"/>
          </p:nvPr>
        </p:nvSpPr>
        <p:spPr/>
        <p:txBody>
          <a:bodyPr/>
          <a:lstStyle/>
          <a:p>
            <a:r>
              <a:t>Footer</a:t>
            </a:r>
          </a:p>
        </p:txBody>
      </p:sp>
      <p:sp>
        <p:nvSpPr>
          <p:cNvPr id="3" name="PlaceHolder 2"/>
          <p:cNvSpPr>
            <a:spLocks noGrp="1"/>
          </p:cNvSpPr>
          <p:nvPr>
            <p:ph type="sldNum" idx="287"/>
          </p:nvPr>
        </p:nvSpPr>
        <p:spPr/>
        <p:txBody>
          <a:bodyPr/>
          <a:lstStyle/>
          <a:p>
            <a:fld id="{C6D7667B-B5F2-4971-AAED-BDFD0C54664E}" type="slidenum">
              <a:t>‹N°›</a:t>
            </a:fld>
            <a:endParaRPr/>
          </a:p>
        </p:txBody>
      </p:sp>
      <p:sp>
        <p:nvSpPr>
          <p:cNvPr id="4" name="PlaceHolder 3"/>
          <p:cNvSpPr>
            <a:spLocks noGrp="1"/>
          </p:cNvSpPr>
          <p:nvPr>
            <p:ph type="dt" idx="288"/>
          </p:nvPr>
        </p:nvSpPr>
        <p:spPr/>
        <p:txBody>
          <a:bodyPr/>
          <a:lstStyle/>
          <a:p>
            <a:endParaRPr/>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0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86"/>
          </p:nvPr>
        </p:nvSpPr>
        <p:spPr/>
        <p:txBody>
          <a:bodyPr/>
          <a:lstStyle/>
          <a:p>
            <a:r>
              <a:t>Footer</a:t>
            </a:r>
          </a:p>
        </p:txBody>
      </p:sp>
      <p:sp>
        <p:nvSpPr>
          <p:cNvPr id="5" name="PlaceHolder 4"/>
          <p:cNvSpPr>
            <a:spLocks noGrp="1"/>
          </p:cNvSpPr>
          <p:nvPr>
            <p:ph type="sldNum" idx="287"/>
          </p:nvPr>
        </p:nvSpPr>
        <p:spPr/>
        <p:txBody>
          <a:bodyPr/>
          <a:lstStyle/>
          <a:p>
            <a:fld id="{9C480D73-513B-45BA-BBFD-5C2FB475A6AC}" type="slidenum">
              <a:t>‹N°›</a:t>
            </a:fld>
            <a:endParaRPr/>
          </a:p>
        </p:txBody>
      </p:sp>
      <p:sp>
        <p:nvSpPr>
          <p:cNvPr id="6" name="PlaceHolder 5"/>
          <p:cNvSpPr>
            <a:spLocks noGrp="1"/>
          </p:cNvSpPr>
          <p:nvPr>
            <p:ph type="dt" idx="288"/>
          </p:nvPr>
        </p:nvSpPr>
        <p:spPr/>
        <p:txBody>
          <a:bodyPr/>
          <a:lstStyle/>
          <a:p>
            <a:endParaRPr/>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1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86"/>
          </p:nvPr>
        </p:nvSpPr>
        <p:spPr/>
        <p:txBody>
          <a:bodyPr/>
          <a:lstStyle/>
          <a:p>
            <a:r>
              <a:t>Footer</a:t>
            </a:r>
          </a:p>
        </p:txBody>
      </p:sp>
      <p:sp>
        <p:nvSpPr>
          <p:cNvPr id="5" name="PlaceHolder 4"/>
          <p:cNvSpPr>
            <a:spLocks noGrp="1"/>
          </p:cNvSpPr>
          <p:nvPr>
            <p:ph type="sldNum" idx="287"/>
          </p:nvPr>
        </p:nvSpPr>
        <p:spPr/>
        <p:txBody>
          <a:bodyPr/>
          <a:lstStyle/>
          <a:p>
            <a:fld id="{8A7AE190-8346-425B-B7EB-682915F10D7C}" type="slidenum">
              <a:t>‹N°›</a:t>
            </a:fld>
            <a:endParaRPr/>
          </a:p>
        </p:txBody>
      </p:sp>
      <p:sp>
        <p:nvSpPr>
          <p:cNvPr id="6" name="PlaceHolder 5"/>
          <p:cNvSpPr>
            <a:spLocks noGrp="1"/>
          </p:cNvSpPr>
          <p:nvPr>
            <p:ph type="dt" idx="288"/>
          </p:nvPr>
        </p:nvSpPr>
        <p:spPr/>
        <p:txBody>
          <a:bodyPr/>
          <a:lstStyle/>
          <a:p>
            <a:endParaRPr/>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1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1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6"/>
          </p:nvPr>
        </p:nvSpPr>
        <p:spPr/>
        <p:txBody>
          <a:bodyPr/>
          <a:lstStyle/>
          <a:p>
            <a:r>
              <a:t>Footer</a:t>
            </a:r>
          </a:p>
        </p:txBody>
      </p:sp>
      <p:sp>
        <p:nvSpPr>
          <p:cNvPr id="6" name="PlaceHolder 5"/>
          <p:cNvSpPr>
            <a:spLocks noGrp="1"/>
          </p:cNvSpPr>
          <p:nvPr>
            <p:ph type="sldNum" idx="287"/>
          </p:nvPr>
        </p:nvSpPr>
        <p:spPr/>
        <p:txBody>
          <a:bodyPr/>
          <a:lstStyle/>
          <a:p>
            <a:fld id="{BF56830A-22EE-4E7D-B526-83E7D0B095B0}" type="slidenum">
              <a:t>‹N°›</a:t>
            </a:fld>
            <a:endParaRPr/>
          </a:p>
        </p:txBody>
      </p:sp>
      <p:sp>
        <p:nvSpPr>
          <p:cNvPr id="7" name="PlaceHolder 6"/>
          <p:cNvSpPr>
            <a:spLocks noGrp="1"/>
          </p:cNvSpPr>
          <p:nvPr>
            <p:ph type="dt" idx="288"/>
          </p:nvPr>
        </p:nvSpPr>
        <p:spPr/>
        <p:txBody>
          <a:bodyPr/>
          <a:lstStyle/>
          <a:p>
            <a:endParaRPr/>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86"/>
          </p:nvPr>
        </p:nvSpPr>
        <p:spPr/>
        <p:txBody>
          <a:bodyPr/>
          <a:lstStyle/>
          <a:p>
            <a:r>
              <a:t>Footer</a:t>
            </a:r>
          </a:p>
        </p:txBody>
      </p:sp>
      <p:sp>
        <p:nvSpPr>
          <p:cNvPr id="4" name="PlaceHolder 3"/>
          <p:cNvSpPr>
            <a:spLocks noGrp="1"/>
          </p:cNvSpPr>
          <p:nvPr>
            <p:ph type="sldNum" idx="287"/>
          </p:nvPr>
        </p:nvSpPr>
        <p:spPr/>
        <p:txBody>
          <a:bodyPr/>
          <a:lstStyle/>
          <a:p>
            <a:fld id="{79D3EE6C-28BB-4808-9B83-B65E1F8E5207}" type="slidenum">
              <a:t>‹N°›</a:t>
            </a:fld>
            <a:endParaRPr/>
          </a:p>
        </p:txBody>
      </p:sp>
      <p:sp>
        <p:nvSpPr>
          <p:cNvPr id="5" name="PlaceHolder 4"/>
          <p:cNvSpPr>
            <a:spLocks noGrp="1"/>
          </p:cNvSpPr>
          <p:nvPr>
            <p:ph type="dt" idx="288"/>
          </p:nvPr>
        </p:nvSpPr>
        <p:spPr/>
        <p:txBody>
          <a:bodyPr/>
          <a:lstStyle/>
          <a:p>
            <a:endParaRPr/>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1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86"/>
          </p:nvPr>
        </p:nvSpPr>
        <p:spPr/>
        <p:txBody>
          <a:bodyPr/>
          <a:lstStyle/>
          <a:p>
            <a:r>
              <a:t>Footer</a:t>
            </a:r>
          </a:p>
        </p:txBody>
      </p:sp>
      <p:sp>
        <p:nvSpPr>
          <p:cNvPr id="4" name="PlaceHolder 3"/>
          <p:cNvSpPr>
            <a:spLocks noGrp="1"/>
          </p:cNvSpPr>
          <p:nvPr>
            <p:ph type="sldNum" idx="287"/>
          </p:nvPr>
        </p:nvSpPr>
        <p:spPr/>
        <p:txBody>
          <a:bodyPr/>
          <a:lstStyle/>
          <a:p>
            <a:fld id="{35CDDB50-BCA3-4B21-B5E8-9A78D1C0345C}" type="slidenum">
              <a:t>‹N°›</a:t>
            </a:fld>
            <a:endParaRPr/>
          </a:p>
        </p:txBody>
      </p:sp>
      <p:sp>
        <p:nvSpPr>
          <p:cNvPr id="5" name="PlaceHolder 4"/>
          <p:cNvSpPr>
            <a:spLocks noGrp="1"/>
          </p:cNvSpPr>
          <p:nvPr>
            <p:ph type="dt" idx="288"/>
          </p:nvPr>
        </p:nvSpPr>
        <p:spPr/>
        <p:txBody>
          <a:bodyPr/>
          <a:lstStyle/>
          <a:p>
            <a:endParaRPr/>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1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1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1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6"/>
          </p:nvPr>
        </p:nvSpPr>
        <p:spPr/>
        <p:txBody>
          <a:bodyPr/>
          <a:lstStyle/>
          <a:p>
            <a:r>
              <a:t>Footer</a:t>
            </a:r>
          </a:p>
        </p:txBody>
      </p:sp>
      <p:sp>
        <p:nvSpPr>
          <p:cNvPr id="7" name="PlaceHolder 6"/>
          <p:cNvSpPr>
            <a:spLocks noGrp="1"/>
          </p:cNvSpPr>
          <p:nvPr>
            <p:ph type="sldNum" idx="287"/>
          </p:nvPr>
        </p:nvSpPr>
        <p:spPr/>
        <p:txBody>
          <a:bodyPr/>
          <a:lstStyle/>
          <a:p>
            <a:fld id="{D8178969-4435-431F-85B7-10271231C9F3}" type="slidenum">
              <a:t>‹N°›</a:t>
            </a:fld>
            <a:endParaRPr/>
          </a:p>
        </p:txBody>
      </p:sp>
      <p:sp>
        <p:nvSpPr>
          <p:cNvPr id="8" name="PlaceHolder 7"/>
          <p:cNvSpPr>
            <a:spLocks noGrp="1"/>
          </p:cNvSpPr>
          <p:nvPr>
            <p:ph type="dt" idx="288"/>
          </p:nvPr>
        </p:nvSpPr>
        <p:spPr/>
        <p:txBody>
          <a:bodyPr/>
          <a:lstStyle/>
          <a:p>
            <a:endParaRPr/>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0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2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2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2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6"/>
          </p:nvPr>
        </p:nvSpPr>
        <p:spPr/>
        <p:txBody>
          <a:bodyPr/>
          <a:lstStyle/>
          <a:p>
            <a:r>
              <a:t>Footer</a:t>
            </a:r>
          </a:p>
        </p:txBody>
      </p:sp>
      <p:sp>
        <p:nvSpPr>
          <p:cNvPr id="7" name="PlaceHolder 6"/>
          <p:cNvSpPr>
            <a:spLocks noGrp="1"/>
          </p:cNvSpPr>
          <p:nvPr>
            <p:ph type="sldNum" idx="287"/>
          </p:nvPr>
        </p:nvSpPr>
        <p:spPr/>
        <p:txBody>
          <a:bodyPr/>
          <a:lstStyle/>
          <a:p>
            <a:fld id="{D02713C0-583B-486E-A13A-5C339D9484BF}" type="slidenum">
              <a:t>‹N°›</a:t>
            </a:fld>
            <a:endParaRPr/>
          </a:p>
        </p:txBody>
      </p:sp>
      <p:sp>
        <p:nvSpPr>
          <p:cNvPr id="8" name="PlaceHolder 7"/>
          <p:cNvSpPr>
            <a:spLocks noGrp="1"/>
          </p:cNvSpPr>
          <p:nvPr>
            <p:ph type="dt" idx="288"/>
          </p:nvPr>
        </p:nvSpPr>
        <p:spPr/>
        <p:txBody>
          <a:bodyPr/>
          <a:lstStyle/>
          <a:p>
            <a:endParaRPr/>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2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2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2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6"/>
          </p:nvPr>
        </p:nvSpPr>
        <p:spPr/>
        <p:txBody>
          <a:bodyPr/>
          <a:lstStyle/>
          <a:p>
            <a:r>
              <a:t>Footer</a:t>
            </a:r>
          </a:p>
        </p:txBody>
      </p:sp>
      <p:sp>
        <p:nvSpPr>
          <p:cNvPr id="7" name="PlaceHolder 6"/>
          <p:cNvSpPr>
            <a:spLocks noGrp="1"/>
          </p:cNvSpPr>
          <p:nvPr>
            <p:ph type="sldNum" idx="287"/>
          </p:nvPr>
        </p:nvSpPr>
        <p:spPr/>
        <p:txBody>
          <a:bodyPr/>
          <a:lstStyle/>
          <a:p>
            <a:fld id="{C47486E7-A75A-4CD6-B598-C8E22EA8DC8F}" type="slidenum">
              <a:t>‹N°›</a:t>
            </a:fld>
            <a:endParaRPr/>
          </a:p>
        </p:txBody>
      </p:sp>
      <p:sp>
        <p:nvSpPr>
          <p:cNvPr id="8" name="PlaceHolder 7"/>
          <p:cNvSpPr>
            <a:spLocks noGrp="1"/>
          </p:cNvSpPr>
          <p:nvPr>
            <p:ph type="dt" idx="288"/>
          </p:nvPr>
        </p:nvSpPr>
        <p:spPr/>
        <p:txBody>
          <a:body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
          </p:nvPr>
        </p:nvSpPr>
        <p:spPr/>
        <p:txBody>
          <a:bodyPr/>
          <a:lstStyle/>
          <a:p>
            <a:r>
              <a:t>Footer</a:t>
            </a:r>
          </a:p>
        </p:txBody>
      </p:sp>
      <p:sp>
        <p:nvSpPr>
          <p:cNvPr id="7" name="PlaceHolder 6"/>
          <p:cNvSpPr>
            <a:spLocks noGrp="1"/>
          </p:cNvSpPr>
          <p:nvPr>
            <p:ph type="sldNum" idx="29"/>
          </p:nvPr>
        </p:nvSpPr>
        <p:spPr/>
        <p:txBody>
          <a:bodyPr/>
          <a:lstStyle/>
          <a:p>
            <a:fld id="{929FB711-B703-414B-8D5E-7270E880C412}" type="slidenum">
              <a:t>‹N°›</a:t>
            </a:fld>
            <a:endParaRPr/>
          </a:p>
        </p:txBody>
      </p:sp>
      <p:sp>
        <p:nvSpPr>
          <p:cNvPr id="8" name="PlaceHolder 7"/>
          <p:cNvSpPr>
            <a:spLocks noGrp="1"/>
          </p:cNvSpPr>
          <p:nvPr>
            <p:ph type="dt" idx="30"/>
          </p:nvPr>
        </p:nvSpPr>
        <p:spPr/>
        <p:txBody>
          <a:bodyPr/>
          <a:lstStyle/>
          <a:p>
            <a:endParaRPr/>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2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3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6"/>
          </p:nvPr>
        </p:nvSpPr>
        <p:spPr/>
        <p:txBody>
          <a:bodyPr/>
          <a:lstStyle/>
          <a:p>
            <a:r>
              <a:t>Footer</a:t>
            </a:r>
          </a:p>
        </p:txBody>
      </p:sp>
      <p:sp>
        <p:nvSpPr>
          <p:cNvPr id="6" name="PlaceHolder 5"/>
          <p:cNvSpPr>
            <a:spLocks noGrp="1"/>
          </p:cNvSpPr>
          <p:nvPr>
            <p:ph type="sldNum" idx="287"/>
          </p:nvPr>
        </p:nvSpPr>
        <p:spPr/>
        <p:txBody>
          <a:bodyPr/>
          <a:lstStyle/>
          <a:p>
            <a:fld id="{92087EC6-981B-440E-A13E-CE4648EFD3CD}" type="slidenum">
              <a:t>‹N°›</a:t>
            </a:fld>
            <a:endParaRPr/>
          </a:p>
        </p:txBody>
      </p:sp>
      <p:sp>
        <p:nvSpPr>
          <p:cNvPr id="7" name="PlaceHolder 6"/>
          <p:cNvSpPr>
            <a:spLocks noGrp="1"/>
          </p:cNvSpPr>
          <p:nvPr>
            <p:ph type="dt" idx="288"/>
          </p:nvPr>
        </p:nvSpPr>
        <p:spPr/>
        <p:txBody>
          <a:bodyPr/>
          <a:lstStyle/>
          <a:p>
            <a:endParaRPr/>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3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3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3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3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86"/>
          </p:nvPr>
        </p:nvSpPr>
        <p:spPr/>
        <p:txBody>
          <a:bodyPr/>
          <a:lstStyle/>
          <a:p>
            <a:r>
              <a:t>Footer</a:t>
            </a:r>
          </a:p>
        </p:txBody>
      </p:sp>
      <p:sp>
        <p:nvSpPr>
          <p:cNvPr id="8" name="PlaceHolder 7"/>
          <p:cNvSpPr>
            <a:spLocks noGrp="1"/>
          </p:cNvSpPr>
          <p:nvPr>
            <p:ph type="sldNum" idx="287"/>
          </p:nvPr>
        </p:nvSpPr>
        <p:spPr/>
        <p:txBody>
          <a:bodyPr/>
          <a:lstStyle/>
          <a:p>
            <a:fld id="{F01DA8A7-45D7-41FC-BEA1-D5EE1CCBC30A}" type="slidenum">
              <a:t>‹N°›</a:t>
            </a:fld>
            <a:endParaRPr/>
          </a:p>
        </p:txBody>
      </p:sp>
      <p:sp>
        <p:nvSpPr>
          <p:cNvPr id="9" name="PlaceHolder 8"/>
          <p:cNvSpPr>
            <a:spLocks noGrp="1"/>
          </p:cNvSpPr>
          <p:nvPr>
            <p:ph type="dt" idx="288"/>
          </p:nvPr>
        </p:nvSpPr>
        <p:spPr/>
        <p:txBody>
          <a:bodyPr/>
          <a:lstStyle/>
          <a:p>
            <a:endParaRPr/>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3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3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3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4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4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4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86"/>
          </p:nvPr>
        </p:nvSpPr>
        <p:spPr/>
        <p:txBody>
          <a:bodyPr/>
          <a:lstStyle/>
          <a:p>
            <a:r>
              <a:t>Footer</a:t>
            </a:r>
          </a:p>
        </p:txBody>
      </p:sp>
      <p:sp>
        <p:nvSpPr>
          <p:cNvPr id="10" name="PlaceHolder 9"/>
          <p:cNvSpPr>
            <a:spLocks noGrp="1"/>
          </p:cNvSpPr>
          <p:nvPr>
            <p:ph type="sldNum" idx="287"/>
          </p:nvPr>
        </p:nvSpPr>
        <p:spPr/>
        <p:txBody>
          <a:bodyPr/>
          <a:lstStyle/>
          <a:p>
            <a:fld id="{1C823B85-1EBA-41F5-A02F-0114FB2E55F6}" type="slidenum">
              <a:t>‹N°›</a:t>
            </a:fld>
            <a:endParaRPr/>
          </a:p>
        </p:txBody>
      </p:sp>
      <p:sp>
        <p:nvSpPr>
          <p:cNvPr id="11" name="PlaceHolder 10"/>
          <p:cNvSpPr>
            <a:spLocks noGrp="1"/>
          </p:cNvSpPr>
          <p:nvPr>
            <p:ph type="dt" idx="288"/>
          </p:nvPr>
        </p:nvSpPr>
        <p:spPr/>
        <p:txBody>
          <a:bodyPr/>
          <a:lstStyle/>
          <a:p>
            <a:endParaRPr/>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9"/>
          </p:nvPr>
        </p:nvSpPr>
        <p:spPr/>
        <p:txBody>
          <a:bodyPr/>
          <a:lstStyle/>
          <a:p>
            <a:r>
              <a:t>Footer</a:t>
            </a:r>
          </a:p>
        </p:txBody>
      </p:sp>
      <p:sp>
        <p:nvSpPr>
          <p:cNvPr id="3" name="PlaceHolder 2"/>
          <p:cNvSpPr>
            <a:spLocks noGrp="1"/>
          </p:cNvSpPr>
          <p:nvPr>
            <p:ph type="sldNum" idx="290"/>
          </p:nvPr>
        </p:nvSpPr>
        <p:spPr/>
        <p:txBody>
          <a:bodyPr/>
          <a:lstStyle/>
          <a:p>
            <a:fld id="{C75D6CC5-4BC1-4334-B540-524294D61AD2}" type="slidenum">
              <a:t>‹N°›</a:t>
            </a:fld>
            <a:endParaRPr/>
          </a:p>
        </p:txBody>
      </p:sp>
      <p:sp>
        <p:nvSpPr>
          <p:cNvPr id="4" name="PlaceHolder 3"/>
          <p:cNvSpPr>
            <a:spLocks noGrp="1"/>
          </p:cNvSpPr>
          <p:nvPr>
            <p:ph type="dt" idx="291"/>
          </p:nvPr>
        </p:nvSpPr>
        <p:spPr/>
        <p:txBody>
          <a:bodyPr/>
          <a:lstStyle/>
          <a:p>
            <a:endParaRPr/>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4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89"/>
          </p:nvPr>
        </p:nvSpPr>
        <p:spPr/>
        <p:txBody>
          <a:bodyPr/>
          <a:lstStyle/>
          <a:p>
            <a:r>
              <a:t>Footer</a:t>
            </a:r>
          </a:p>
        </p:txBody>
      </p:sp>
      <p:sp>
        <p:nvSpPr>
          <p:cNvPr id="5" name="PlaceHolder 4"/>
          <p:cNvSpPr>
            <a:spLocks noGrp="1"/>
          </p:cNvSpPr>
          <p:nvPr>
            <p:ph type="sldNum" idx="290"/>
          </p:nvPr>
        </p:nvSpPr>
        <p:spPr/>
        <p:txBody>
          <a:bodyPr/>
          <a:lstStyle/>
          <a:p>
            <a:fld id="{3F03C9FD-BCAF-4D2C-AF9E-A3CB37489FE7}" type="slidenum">
              <a:t>‹N°›</a:t>
            </a:fld>
            <a:endParaRPr/>
          </a:p>
        </p:txBody>
      </p:sp>
      <p:sp>
        <p:nvSpPr>
          <p:cNvPr id="6" name="PlaceHolder 5"/>
          <p:cNvSpPr>
            <a:spLocks noGrp="1"/>
          </p:cNvSpPr>
          <p:nvPr>
            <p:ph type="dt" idx="291"/>
          </p:nvPr>
        </p:nvSpPr>
        <p:spPr/>
        <p:txBody>
          <a:bodyPr/>
          <a:lstStyle/>
          <a:p>
            <a:endParaRPr/>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5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89"/>
          </p:nvPr>
        </p:nvSpPr>
        <p:spPr/>
        <p:txBody>
          <a:bodyPr/>
          <a:lstStyle/>
          <a:p>
            <a:r>
              <a:t>Footer</a:t>
            </a:r>
          </a:p>
        </p:txBody>
      </p:sp>
      <p:sp>
        <p:nvSpPr>
          <p:cNvPr id="5" name="PlaceHolder 4"/>
          <p:cNvSpPr>
            <a:spLocks noGrp="1"/>
          </p:cNvSpPr>
          <p:nvPr>
            <p:ph type="sldNum" idx="290"/>
          </p:nvPr>
        </p:nvSpPr>
        <p:spPr/>
        <p:txBody>
          <a:bodyPr/>
          <a:lstStyle/>
          <a:p>
            <a:fld id="{3ECCADB2-05AF-4504-93A0-3DE93BDC0D03}" type="slidenum">
              <a:t>‹N°›</a:t>
            </a:fld>
            <a:endParaRPr/>
          </a:p>
        </p:txBody>
      </p:sp>
      <p:sp>
        <p:nvSpPr>
          <p:cNvPr id="6" name="PlaceHolder 5"/>
          <p:cNvSpPr>
            <a:spLocks noGrp="1"/>
          </p:cNvSpPr>
          <p:nvPr>
            <p:ph type="dt" idx="291"/>
          </p:nvPr>
        </p:nvSpPr>
        <p:spPr/>
        <p:txBody>
          <a:bodyPr/>
          <a:lstStyle/>
          <a:p>
            <a:endParaRPr/>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5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5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9"/>
          </p:nvPr>
        </p:nvSpPr>
        <p:spPr/>
        <p:txBody>
          <a:bodyPr/>
          <a:lstStyle/>
          <a:p>
            <a:r>
              <a:t>Footer</a:t>
            </a:r>
          </a:p>
        </p:txBody>
      </p:sp>
      <p:sp>
        <p:nvSpPr>
          <p:cNvPr id="6" name="PlaceHolder 5"/>
          <p:cNvSpPr>
            <a:spLocks noGrp="1"/>
          </p:cNvSpPr>
          <p:nvPr>
            <p:ph type="sldNum" idx="290"/>
          </p:nvPr>
        </p:nvSpPr>
        <p:spPr/>
        <p:txBody>
          <a:bodyPr/>
          <a:lstStyle/>
          <a:p>
            <a:fld id="{28C70D1F-20DD-46E2-83BE-5532EA981345}" type="slidenum">
              <a:t>‹N°›</a:t>
            </a:fld>
            <a:endParaRPr/>
          </a:p>
        </p:txBody>
      </p:sp>
      <p:sp>
        <p:nvSpPr>
          <p:cNvPr id="7" name="PlaceHolder 6"/>
          <p:cNvSpPr>
            <a:spLocks noGrp="1"/>
          </p:cNvSpPr>
          <p:nvPr>
            <p:ph type="dt" idx="291"/>
          </p:nvPr>
        </p:nvSpPr>
        <p:spPr/>
        <p:txBody>
          <a:bodyPr/>
          <a:lstStyle/>
          <a:p>
            <a:endParaRPr/>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89"/>
          </p:nvPr>
        </p:nvSpPr>
        <p:spPr/>
        <p:txBody>
          <a:bodyPr/>
          <a:lstStyle/>
          <a:p>
            <a:r>
              <a:t>Footer</a:t>
            </a:r>
          </a:p>
        </p:txBody>
      </p:sp>
      <p:sp>
        <p:nvSpPr>
          <p:cNvPr id="4" name="PlaceHolder 3"/>
          <p:cNvSpPr>
            <a:spLocks noGrp="1"/>
          </p:cNvSpPr>
          <p:nvPr>
            <p:ph type="sldNum" idx="290"/>
          </p:nvPr>
        </p:nvSpPr>
        <p:spPr/>
        <p:txBody>
          <a:bodyPr/>
          <a:lstStyle/>
          <a:p>
            <a:fld id="{04496C6F-EBEF-427C-9089-BE34E28C9B33}" type="slidenum">
              <a:t>‹N°›</a:t>
            </a:fld>
            <a:endParaRPr/>
          </a:p>
        </p:txBody>
      </p:sp>
      <p:sp>
        <p:nvSpPr>
          <p:cNvPr id="5" name="PlaceHolder 4"/>
          <p:cNvSpPr>
            <a:spLocks noGrp="1"/>
          </p:cNvSpPr>
          <p:nvPr>
            <p:ph type="dt" idx="291"/>
          </p:nvPr>
        </p:nvSpPr>
        <p:spPr/>
        <p:txBody>
          <a:bodyPr/>
          <a:lstStyle/>
          <a:p>
            <a:endParaRPr/>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5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89"/>
          </p:nvPr>
        </p:nvSpPr>
        <p:spPr/>
        <p:txBody>
          <a:bodyPr/>
          <a:lstStyle/>
          <a:p>
            <a:r>
              <a:t>Footer</a:t>
            </a:r>
          </a:p>
        </p:txBody>
      </p:sp>
      <p:sp>
        <p:nvSpPr>
          <p:cNvPr id="4" name="PlaceHolder 3"/>
          <p:cNvSpPr>
            <a:spLocks noGrp="1"/>
          </p:cNvSpPr>
          <p:nvPr>
            <p:ph type="sldNum" idx="290"/>
          </p:nvPr>
        </p:nvSpPr>
        <p:spPr/>
        <p:txBody>
          <a:bodyPr/>
          <a:lstStyle/>
          <a:p>
            <a:fld id="{27C7EA33-8F5F-4B3F-B1C2-C46A14ED8A4F}" type="slidenum">
              <a:t>‹N°›</a:t>
            </a:fld>
            <a:endParaRPr/>
          </a:p>
        </p:txBody>
      </p:sp>
      <p:sp>
        <p:nvSpPr>
          <p:cNvPr id="5" name="PlaceHolder 4"/>
          <p:cNvSpPr>
            <a:spLocks noGrp="1"/>
          </p:cNvSpPr>
          <p:nvPr>
            <p:ph type="dt" idx="291"/>
          </p:nvPr>
        </p:nvSpPr>
        <p:spPr/>
        <p:txBody>
          <a:bodyPr/>
          <a:lstStyle/>
          <a:p>
            <a:endParaRPr/>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5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5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9"/>
          </p:nvPr>
        </p:nvSpPr>
        <p:spPr/>
        <p:txBody>
          <a:bodyPr/>
          <a:lstStyle/>
          <a:p>
            <a:r>
              <a:t>Footer</a:t>
            </a:r>
          </a:p>
        </p:txBody>
      </p:sp>
      <p:sp>
        <p:nvSpPr>
          <p:cNvPr id="7" name="PlaceHolder 6"/>
          <p:cNvSpPr>
            <a:spLocks noGrp="1"/>
          </p:cNvSpPr>
          <p:nvPr>
            <p:ph type="sldNum" idx="290"/>
          </p:nvPr>
        </p:nvSpPr>
        <p:spPr/>
        <p:txBody>
          <a:bodyPr/>
          <a:lstStyle/>
          <a:p>
            <a:fld id="{0B668075-AFBD-4C74-ACAF-6A8CA2C7E277}" type="slidenum">
              <a:t>‹N°›</a:t>
            </a:fld>
            <a:endParaRPr/>
          </a:p>
        </p:txBody>
      </p:sp>
      <p:sp>
        <p:nvSpPr>
          <p:cNvPr id="8" name="PlaceHolder 7"/>
          <p:cNvSpPr>
            <a:spLocks noGrp="1"/>
          </p:cNvSpPr>
          <p:nvPr>
            <p:ph type="dt" idx="291"/>
          </p:nvPr>
        </p:nvSpPr>
        <p:spPr/>
        <p:txBody>
          <a:body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
          </p:nvPr>
        </p:nvSpPr>
        <p:spPr/>
        <p:txBody>
          <a:bodyPr/>
          <a:lstStyle/>
          <a:p>
            <a:r>
              <a:t>Footer</a:t>
            </a:r>
          </a:p>
        </p:txBody>
      </p:sp>
      <p:sp>
        <p:nvSpPr>
          <p:cNvPr id="7" name="PlaceHolder 6"/>
          <p:cNvSpPr>
            <a:spLocks noGrp="1"/>
          </p:cNvSpPr>
          <p:nvPr>
            <p:ph type="sldNum" idx="29"/>
          </p:nvPr>
        </p:nvSpPr>
        <p:spPr/>
        <p:txBody>
          <a:bodyPr/>
          <a:lstStyle/>
          <a:p>
            <a:fld id="{12BD5B08-21FE-455B-BADA-B357CD301AD3}" type="slidenum">
              <a:t>‹N°›</a:t>
            </a:fld>
            <a:endParaRPr/>
          </a:p>
        </p:txBody>
      </p:sp>
      <p:sp>
        <p:nvSpPr>
          <p:cNvPr id="8" name="PlaceHolder 7"/>
          <p:cNvSpPr>
            <a:spLocks noGrp="1"/>
          </p:cNvSpPr>
          <p:nvPr>
            <p:ph type="dt" idx="30"/>
          </p:nvPr>
        </p:nvSpPr>
        <p:spPr/>
        <p:txBody>
          <a:bodyPr/>
          <a:lstStyle/>
          <a:p>
            <a:endParaRPr/>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0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6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6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6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9"/>
          </p:nvPr>
        </p:nvSpPr>
        <p:spPr/>
        <p:txBody>
          <a:bodyPr/>
          <a:lstStyle/>
          <a:p>
            <a:r>
              <a:t>Footer</a:t>
            </a:r>
          </a:p>
        </p:txBody>
      </p:sp>
      <p:sp>
        <p:nvSpPr>
          <p:cNvPr id="7" name="PlaceHolder 6"/>
          <p:cNvSpPr>
            <a:spLocks noGrp="1"/>
          </p:cNvSpPr>
          <p:nvPr>
            <p:ph type="sldNum" idx="290"/>
          </p:nvPr>
        </p:nvSpPr>
        <p:spPr/>
        <p:txBody>
          <a:bodyPr/>
          <a:lstStyle/>
          <a:p>
            <a:fld id="{CCF7AEA3-14C3-484F-B586-982CC18E6EA8}" type="slidenum">
              <a:t>‹N°›</a:t>
            </a:fld>
            <a:endParaRPr/>
          </a:p>
        </p:txBody>
      </p:sp>
      <p:sp>
        <p:nvSpPr>
          <p:cNvPr id="8" name="PlaceHolder 7"/>
          <p:cNvSpPr>
            <a:spLocks noGrp="1"/>
          </p:cNvSpPr>
          <p:nvPr>
            <p:ph type="dt" idx="291"/>
          </p:nvPr>
        </p:nvSpPr>
        <p:spPr/>
        <p:txBody>
          <a:bodyPr/>
          <a:lstStyle/>
          <a:p>
            <a:endParaRPr/>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6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6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6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9"/>
          </p:nvPr>
        </p:nvSpPr>
        <p:spPr/>
        <p:txBody>
          <a:bodyPr/>
          <a:lstStyle/>
          <a:p>
            <a:r>
              <a:t>Footer</a:t>
            </a:r>
          </a:p>
        </p:txBody>
      </p:sp>
      <p:sp>
        <p:nvSpPr>
          <p:cNvPr id="7" name="PlaceHolder 6"/>
          <p:cNvSpPr>
            <a:spLocks noGrp="1"/>
          </p:cNvSpPr>
          <p:nvPr>
            <p:ph type="sldNum" idx="290"/>
          </p:nvPr>
        </p:nvSpPr>
        <p:spPr/>
        <p:txBody>
          <a:bodyPr/>
          <a:lstStyle/>
          <a:p>
            <a:fld id="{0AA5A9A7-423B-4CAC-8CC3-C0FD5A386633}" type="slidenum">
              <a:t>‹N°›</a:t>
            </a:fld>
            <a:endParaRPr/>
          </a:p>
        </p:txBody>
      </p:sp>
      <p:sp>
        <p:nvSpPr>
          <p:cNvPr id="8" name="PlaceHolder 7"/>
          <p:cNvSpPr>
            <a:spLocks noGrp="1"/>
          </p:cNvSpPr>
          <p:nvPr>
            <p:ph type="dt" idx="291"/>
          </p:nvPr>
        </p:nvSpPr>
        <p:spPr/>
        <p:txBody>
          <a:bodyPr/>
          <a:lstStyle/>
          <a:p>
            <a:endParaRPr/>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6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7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9"/>
          </p:nvPr>
        </p:nvSpPr>
        <p:spPr/>
        <p:txBody>
          <a:bodyPr/>
          <a:lstStyle/>
          <a:p>
            <a:r>
              <a:t>Footer</a:t>
            </a:r>
          </a:p>
        </p:txBody>
      </p:sp>
      <p:sp>
        <p:nvSpPr>
          <p:cNvPr id="6" name="PlaceHolder 5"/>
          <p:cNvSpPr>
            <a:spLocks noGrp="1"/>
          </p:cNvSpPr>
          <p:nvPr>
            <p:ph type="sldNum" idx="290"/>
          </p:nvPr>
        </p:nvSpPr>
        <p:spPr/>
        <p:txBody>
          <a:bodyPr/>
          <a:lstStyle/>
          <a:p>
            <a:fld id="{34428C1E-1653-4A7E-BEAD-0C581B265754}" type="slidenum">
              <a:t>‹N°›</a:t>
            </a:fld>
            <a:endParaRPr/>
          </a:p>
        </p:txBody>
      </p:sp>
      <p:sp>
        <p:nvSpPr>
          <p:cNvPr id="7" name="PlaceHolder 6"/>
          <p:cNvSpPr>
            <a:spLocks noGrp="1"/>
          </p:cNvSpPr>
          <p:nvPr>
            <p:ph type="dt" idx="291"/>
          </p:nvPr>
        </p:nvSpPr>
        <p:spPr/>
        <p:txBody>
          <a:bodyPr/>
          <a:lstStyle/>
          <a:p>
            <a:endParaRPr/>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7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7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89"/>
          </p:nvPr>
        </p:nvSpPr>
        <p:spPr/>
        <p:txBody>
          <a:bodyPr/>
          <a:lstStyle/>
          <a:p>
            <a:r>
              <a:t>Footer</a:t>
            </a:r>
          </a:p>
        </p:txBody>
      </p:sp>
      <p:sp>
        <p:nvSpPr>
          <p:cNvPr id="8" name="PlaceHolder 7"/>
          <p:cNvSpPr>
            <a:spLocks noGrp="1"/>
          </p:cNvSpPr>
          <p:nvPr>
            <p:ph type="sldNum" idx="290"/>
          </p:nvPr>
        </p:nvSpPr>
        <p:spPr/>
        <p:txBody>
          <a:bodyPr/>
          <a:lstStyle/>
          <a:p>
            <a:fld id="{85240766-75D8-4F16-8D47-76071E0098E7}" type="slidenum">
              <a:t>‹N°›</a:t>
            </a:fld>
            <a:endParaRPr/>
          </a:p>
        </p:txBody>
      </p:sp>
      <p:sp>
        <p:nvSpPr>
          <p:cNvPr id="9" name="PlaceHolder 8"/>
          <p:cNvSpPr>
            <a:spLocks noGrp="1"/>
          </p:cNvSpPr>
          <p:nvPr>
            <p:ph type="dt" idx="291"/>
          </p:nvPr>
        </p:nvSpPr>
        <p:spPr/>
        <p:txBody>
          <a:bodyPr/>
          <a:lstStyle/>
          <a:p>
            <a:endParaRPr/>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7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7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7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8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8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8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89"/>
          </p:nvPr>
        </p:nvSpPr>
        <p:spPr/>
        <p:txBody>
          <a:bodyPr/>
          <a:lstStyle/>
          <a:p>
            <a:r>
              <a:t>Footer</a:t>
            </a:r>
          </a:p>
        </p:txBody>
      </p:sp>
      <p:sp>
        <p:nvSpPr>
          <p:cNvPr id="10" name="PlaceHolder 9"/>
          <p:cNvSpPr>
            <a:spLocks noGrp="1"/>
          </p:cNvSpPr>
          <p:nvPr>
            <p:ph type="sldNum" idx="290"/>
          </p:nvPr>
        </p:nvSpPr>
        <p:spPr/>
        <p:txBody>
          <a:bodyPr/>
          <a:lstStyle/>
          <a:p>
            <a:fld id="{09557E35-2505-472D-BC1A-AB2FC7D4A4D6}" type="slidenum">
              <a:t>‹N°›</a:t>
            </a:fld>
            <a:endParaRPr/>
          </a:p>
        </p:txBody>
      </p:sp>
      <p:sp>
        <p:nvSpPr>
          <p:cNvPr id="11" name="PlaceHolder 10"/>
          <p:cNvSpPr>
            <a:spLocks noGrp="1"/>
          </p:cNvSpPr>
          <p:nvPr>
            <p:ph type="dt" idx="291"/>
          </p:nvPr>
        </p:nvSpPr>
        <p:spPr/>
        <p:txBody>
          <a:bodyPr/>
          <a:lstStyle/>
          <a:p>
            <a:endParaRPr/>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92"/>
          </p:nvPr>
        </p:nvSpPr>
        <p:spPr/>
        <p:txBody>
          <a:bodyPr/>
          <a:lstStyle/>
          <a:p>
            <a:r>
              <a:t>Footer</a:t>
            </a:r>
          </a:p>
        </p:txBody>
      </p:sp>
      <p:sp>
        <p:nvSpPr>
          <p:cNvPr id="3" name="PlaceHolder 2"/>
          <p:cNvSpPr>
            <a:spLocks noGrp="1"/>
          </p:cNvSpPr>
          <p:nvPr>
            <p:ph type="sldNum" idx="293"/>
          </p:nvPr>
        </p:nvSpPr>
        <p:spPr/>
        <p:txBody>
          <a:bodyPr/>
          <a:lstStyle/>
          <a:p>
            <a:fld id="{DA3D847B-FD32-4ED2-8949-3BCD6730BFA4}" type="slidenum">
              <a:t>‹N°›</a:t>
            </a:fld>
            <a:endParaRPr/>
          </a:p>
        </p:txBody>
      </p:sp>
      <p:sp>
        <p:nvSpPr>
          <p:cNvPr id="4" name="PlaceHolder 3"/>
          <p:cNvSpPr>
            <a:spLocks noGrp="1"/>
          </p:cNvSpPr>
          <p:nvPr>
            <p:ph type="dt" idx="294"/>
          </p:nvPr>
        </p:nvSpPr>
        <p:spPr/>
        <p:txBody>
          <a:bodyPr/>
          <a:lstStyle/>
          <a:p>
            <a:endParaRPr/>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8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92"/>
          </p:nvPr>
        </p:nvSpPr>
        <p:spPr/>
        <p:txBody>
          <a:bodyPr/>
          <a:lstStyle/>
          <a:p>
            <a:r>
              <a:t>Footer</a:t>
            </a:r>
          </a:p>
        </p:txBody>
      </p:sp>
      <p:sp>
        <p:nvSpPr>
          <p:cNvPr id="5" name="PlaceHolder 4"/>
          <p:cNvSpPr>
            <a:spLocks noGrp="1"/>
          </p:cNvSpPr>
          <p:nvPr>
            <p:ph type="sldNum" idx="293"/>
          </p:nvPr>
        </p:nvSpPr>
        <p:spPr/>
        <p:txBody>
          <a:bodyPr/>
          <a:lstStyle/>
          <a:p>
            <a:fld id="{72E0B3A7-3E84-4943-8001-FA54D5E0482E}" type="slidenum">
              <a:t>‹N°›</a:t>
            </a:fld>
            <a:endParaRPr/>
          </a:p>
        </p:txBody>
      </p:sp>
      <p:sp>
        <p:nvSpPr>
          <p:cNvPr id="6" name="PlaceHolder 5"/>
          <p:cNvSpPr>
            <a:spLocks noGrp="1"/>
          </p:cNvSpPr>
          <p:nvPr>
            <p:ph type="dt" idx="294"/>
          </p:nvPr>
        </p:nvSpPr>
        <p:spPr/>
        <p:txBody>
          <a:bodyPr/>
          <a:lstStyle/>
          <a:p>
            <a:endParaRPr/>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8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92"/>
          </p:nvPr>
        </p:nvSpPr>
        <p:spPr/>
        <p:txBody>
          <a:bodyPr/>
          <a:lstStyle/>
          <a:p>
            <a:r>
              <a:t>Footer</a:t>
            </a:r>
          </a:p>
        </p:txBody>
      </p:sp>
      <p:sp>
        <p:nvSpPr>
          <p:cNvPr id="5" name="PlaceHolder 4"/>
          <p:cNvSpPr>
            <a:spLocks noGrp="1"/>
          </p:cNvSpPr>
          <p:nvPr>
            <p:ph type="sldNum" idx="293"/>
          </p:nvPr>
        </p:nvSpPr>
        <p:spPr/>
        <p:txBody>
          <a:bodyPr/>
          <a:lstStyle/>
          <a:p>
            <a:fld id="{8A221E51-750C-4BA4-94D7-C6855BD3E002}" type="slidenum">
              <a:t>‹N°›</a:t>
            </a:fld>
            <a:endParaRPr/>
          </a:p>
        </p:txBody>
      </p:sp>
      <p:sp>
        <p:nvSpPr>
          <p:cNvPr id="6" name="PlaceHolder 5"/>
          <p:cNvSpPr>
            <a:spLocks noGrp="1"/>
          </p:cNvSpPr>
          <p:nvPr>
            <p:ph type="dt" idx="294"/>
          </p:nvPr>
        </p:nvSpPr>
        <p:spPr/>
        <p:txBody>
          <a:bodyPr/>
          <a:lstStyle/>
          <a:p>
            <a:endParaRPr/>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9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9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92"/>
          </p:nvPr>
        </p:nvSpPr>
        <p:spPr/>
        <p:txBody>
          <a:bodyPr/>
          <a:lstStyle/>
          <a:p>
            <a:r>
              <a:t>Footer</a:t>
            </a:r>
          </a:p>
        </p:txBody>
      </p:sp>
      <p:sp>
        <p:nvSpPr>
          <p:cNvPr id="6" name="PlaceHolder 5"/>
          <p:cNvSpPr>
            <a:spLocks noGrp="1"/>
          </p:cNvSpPr>
          <p:nvPr>
            <p:ph type="sldNum" idx="293"/>
          </p:nvPr>
        </p:nvSpPr>
        <p:spPr/>
        <p:txBody>
          <a:bodyPr/>
          <a:lstStyle/>
          <a:p>
            <a:fld id="{43B53277-8D38-447F-899F-A400592F8A7B}" type="slidenum">
              <a:t>‹N°›</a:t>
            </a:fld>
            <a:endParaRPr/>
          </a:p>
        </p:txBody>
      </p:sp>
      <p:sp>
        <p:nvSpPr>
          <p:cNvPr id="7" name="PlaceHolder 6"/>
          <p:cNvSpPr>
            <a:spLocks noGrp="1"/>
          </p:cNvSpPr>
          <p:nvPr>
            <p:ph type="dt" idx="294"/>
          </p:nvPr>
        </p:nvSpPr>
        <p:spPr/>
        <p:txBody>
          <a:bodyPr/>
          <a:lstStyle/>
          <a:p>
            <a:endParaRPr/>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92"/>
          </p:nvPr>
        </p:nvSpPr>
        <p:spPr/>
        <p:txBody>
          <a:bodyPr/>
          <a:lstStyle/>
          <a:p>
            <a:r>
              <a:t>Footer</a:t>
            </a:r>
          </a:p>
        </p:txBody>
      </p:sp>
      <p:sp>
        <p:nvSpPr>
          <p:cNvPr id="4" name="PlaceHolder 3"/>
          <p:cNvSpPr>
            <a:spLocks noGrp="1"/>
          </p:cNvSpPr>
          <p:nvPr>
            <p:ph type="sldNum" idx="293"/>
          </p:nvPr>
        </p:nvSpPr>
        <p:spPr/>
        <p:txBody>
          <a:bodyPr/>
          <a:lstStyle/>
          <a:p>
            <a:fld id="{61FA2CB5-D76E-48CE-A2DB-F51A81428A2B}" type="slidenum">
              <a:t>‹N°›</a:t>
            </a:fld>
            <a:endParaRPr/>
          </a:p>
        </p:txBody>
      </p:sp>
      <p:sp>
        <p:nvSpPr>
          <p:cNvPr id="5" name="PlaceHolder 4"/>
          <p:cNvSpPr>
            <a:spLocks noGrp="1"/>
          </p:cNvSpPr>
          <p:nvPr>
            <p:ph type="dt" idx="294"/>
          </p:nvPr>
        </p:nvSpPr>
        <p:spPr/>
        <p:txBody>
          <a:body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8"/>
          </p:nvPr>
        </p:nvSpPr>
        <p:spPr/>
        <p:txBody>
          <a:bodyPr/>
          <a:lstStyle/>
          <a:p>
            <a:r>
              <a:t>Footer</a:t>
            </a:r>
          </a:p>
        </p:txBody>
      </p:sp>
      <p:sp>
        <p:nvSpPr>
          <p:cNvPr id="7" name="PlaceHolder 6"/>
          <p:cNvSpPr>
            <a:spLocks noGrp="1"/>
          </p:cNvSpPr>
          <p:nvPr>
            <p:ph type="sldNum" idx="29"/>
          </p:nvPr>
        </p:nvSpPr>
        <p:spPr/>
        <p:txBody>
          <a:bodyPr/>
          <a:lstStyle/>
          <a:p>
            <a:fld id="{C592E748-BF5A-4440-ADC8-5C1559DAAC88}" type="slidenum">
              <a:t>‹N°›</a:t>
            </a:fld>
            <a:endParaRPr/>
          </a:p>
        </p:txBody>
      </p:sp>
      <p:sp>
        <p:nvSpPr>
          <p:cNvPr id="8" name="PlaceHolder 7"/>
          <p:cNvSpPr>
            <a:spLocks noGrp="1"/>
          </p:cNvSpPr>
          <p:nvPr>
            <p:ph type="dt" idx="30"/>
          </p:nvPr>
        </p:nvSpPr>
        <p:spPr/>
        <p:txBody>
          <a:bodyPr/>
          <a:lstStyle/>
          <a:p>
            <a:endParaRPr/>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92"/>
          </p:nvPr>
        </p:nvSpPr>
        <p:spPr/>
        <p:txBody>
          <a:bodyPr/>
          <a:lstStyle/>
          <a:p>
            <a:r>
              <a:t>Footer</a:t>
            </a:r>
          </a:p>
        </p:txBody>
      </p:sp>
      <p:sp>
        <p:nvSpPr>
          <p:cNvPr id="4" name="PlaceHolder 3"/>
          <p:cNvSpPr>
            <a:spLocks noGrp="1"/>
          </p:cNvSpPr>
          <p:nvPr>
            <p:ph type="sldNum" idx="293"/>
          </p:nvPr>
        </p:nvSpPr>
        <p:spPr/>
        <p:txBody>
          <a:bodyPr/>
          <a:lstStyle/>
          <a:p>
            <a:fld id="{ED3D5B4F-2953-4DFE-944A-7B6103418127}" type="slidenum">
              <a:t>‹N°›</a:t>
            </a:fld>
            <a:endParaRPr/>
          </a:p>
        </p:txBody>
      </p:sp>
      <p:sp>
        <p:nvSpPr>
          <p:cNvPr id="5" name="PlaceHolder 4"/>
          <p:cNvSpPr>
            <a:spLocks noGrp="1"/>
          </p:cNvSpPr>
          <p:nvPr>
            <p:ph type="dt" idx="294"/>
          </p:nvPr>
        </p:nvSpPr>
        <p:spPr/>
        <p:txBody>
          <a:bodyPr/>
          <a:lstStyle/>
          <a:p>
            <a:endParaRPr/>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09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9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09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92"/>
          </p:nvPr>
        </p:nvSpPr>
        <p:spPr/>
        <p:txBody>
          <a:bodyPr/>
          <a:lstStyle/>
          <a:p>
            <a:r>
              <a:t>Footer</a:t>
            </a:r>
          </a:p>
        </p:txBody>
      </p:sp>
      <p:sp>
        <p:nvSpPr>
          <p:cNvPr id="7" name="PlaceHolder 6"/>
          <p:cNvSpPr>
            <a:spLocks noGrp="1"/>
          </p:cNvSpPr>
          <p:nvPr>
            <p:ph type="sldNum" idx="293"/>
          </p:nvPr>
        </p:nvSpPr>
        <p:spPr/>
        <p:txBody>
          <a:bodyPr/>
          <a:lstStyle/>
          <a:p>
            <a:fld id="{20EB23F1-4751-4725-902D-4E91C17C5C31}" type="slidenum">
              <a:t>‹N°›</a:t>
            </a:fld>
            <a:endParaRPr/>
          </a:p>
        </p:txBody>
      </p:sp>
      <p:sp>
        <p:nvSpPr>
          <p:cNvPr id="8" name="PlaceHolder 7"/>
          <p:cNvSpPr>
            <a:spLocks noGrp="1"/>
          </p:cNvSpPr>
          <p:nvPr>
            <p:ph type="dt" idx="294"/>
          </p:nvPr>
        </p:nvSpPr>
        <p:spPr/>
        <p:txBody>
          <a:bodyPr/>
          <a:lstStyle/>
          <a:p>
            <a:endParaRPr/>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0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0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0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0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92"/>
          </p:nvPr>
        </p:nvSpPr>
        <p:spPr/>
        <p:txBody>
          <a:bodyPr/>
          <a:lstStyle/>
          <a:p>
            <a:r>
              <a:t>Footer</a:t>
            </a:r>
          </a:p>
        </p:txBody>
      </p:sp>
      <p:sp>
        <p:nvSpPr>
          <p:cNvPr id="7" name="PlaceHolder 6"/>
          <p:cNvSpPr>
            <a:spLocks noGrp="1"/>
          </p:cNvSpPr>
          <p:nvPr>
            <p:ph type="sldNum" idx="293"/>
          </p:nvPr>
        </p:nvSpPr>
        <p:spPr/>
        <p:txBody>
          <a:bodyPr/>
          <a:lstStyle/>
          <a:p>
            <a:fld id="{18F0F127-D6D9-48AE-B049-B9CF69A32727}" type="slidenum">
              <a:t>‹N°›</a:t>
            </a:fld>
            <a:endParaRPr/>
          </a:p>
        </p:txBody>
      </p:sp>
      <p:sp>
        <p:nvSpPr>
          <p:cNvPr id="8" name="PlaceHolder 7"/>
          <p:cNvSpPr>
            <a:spLocks noGrp="1"/>
          </p:cNvSpPr>
          <p:nvPr>
            <p:ph type="dt" idx="294"/>
          </p:nvPr>
        </p:nvSpPr>
        <p:spPr/>
        <p:txBody>
          <a:bodyPr/>
          <a:lstStyle/>
          <a:p>
            <a:endParaRPr/>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0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0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0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92"/>
          </p:nvPr>
        </p:nvSpPr>
        <p:spPr/>
        <p:txBody>
          <a:bodyPr/>
          <a:lstStyle/>
          <a:p>
            <a:r>
              <a:t>Footer</a:t>
            </a:r>
          </a:p>
        </p:txBody>
      </p:sp>
      <p:sp>
        <p:nvSpPr>
          <p:cNvPr id="7" name="PlaceHolder 6"/>
          <p:cNvSpPr>
            <a:spLocks noGrp="1"/>
          </p:cNvSpPr>
          <p:nvPr>
            <p:ph type="sldNum" idx="293"/>
          </p:nvPr>
        </p:nvSpPr>
        <p:spPr/>
        <p:txBody>
          <a:bodyPr/>
          <a:lstStyle/>
          <a:p>
            <a:fld id="{A755D825-74AF-40F7-BD44-3DD2AB00937A}" type="slidenum">
              <a:t>‹N°›</a:t>
            </a:fld>
            <a:endParaRPr/>
          </a:p>
        </p:txBody>
      </p:sp>
      <p:sp>
        <p:nvSpPr>
          <p:cNvPr id="8" name="PlaceHolder 7"/>
          <p:cNvSpPr>
            <a:spLocks noGrp="1"/>
          </p:cNvSpPr>
          <p:nvPr>
            <p:ph type="dt" idx="294"/>
          </p:nvPr>
        </p:nvSpPr>
        <p:spPr/>
        <p:txBody>
          <a:bodyPr/>
          <a:lstStyle/>
          <a:p>
            <a:endParaRPr/>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0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0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92"/>
          </p:nvPr>
        </p:nvSpPr>
        <p:spPr/>
        <p:txBody>
          <a:bodyPr/>
          <a:lstStyle/>
          <a:p>
            <a:r>
              <a:t>Footer</a:t>
            </a:r>
          </a:p>
        </p:txBody>
      </p:sp>
      <p:sp>
        <p:nvSpPr>
          <p:cNvPr id="6" name="PlaceHolder 5"/>
          <p:cNvSpPr>
            <a:spLocks noGrp="1"/>
          </p:cNvSpPr>
          <p:nvPr>
            <p:ph type="sldNum" idx="293"/>
          </p:nvPr>
        </p:nvSpPr>
        <p:spPr/>
        <p:txBody>
          <a:bodyPr/>
          <a:lstStyle/>
          <a:p>
            <a:fld id="{5A238508-CF64-41E9-9711-4B0895AA9FDF}" type="slidenum">
              <a:t>‹N°›</a:t>
            </a:fld>
            <a:endParaRPr/>
          </a:p>
        </p:txBody>
      </p:sp>
      <p:sp>
        <p:nvSpPr>
          <p:cNvPr id="7" name="PlaceHolder 6"/>
          <p:cNvSpPr>
            <a:spLocks noGrp="1"/>
          </p:cNvSpPr>
          <p:nvPr>
            <p:ph type="dt" idx="294"/>
          </p:nvPr>
        </p:nvSpPr>
        <p:spPr/>
        <p:txBody>
          <a:bodyPr/>
          <a:lstStyle/>
          <a:p>
            <a:endParaRPr/>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1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1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1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1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92"/>
          </p:nvPr>
        </p:nvSpPr>
        <p:spPr/>
        <p:txBody>
          <a:bodyPr/>
          <a:lstStyle/>
          <a:p>
            <a:r>
              <a:t>Footer</a:t>
            </a:r>
          </a:p>
        </p:txBody>
      </p:sp>
      <p:sp>
        <p:nvSpPr>
          <p:cNvPr id="8" name="PlaceHolder 7"/>
          <p:cNvSpPr>
            <a:spLocks noGrp="1"/>
          </p:cNvSpPr>
          <p:nvPr>
            <p:ph type="sldNum" idx="293"/>
          </p:nvPr>
        </p:nvSpPr>
        <p:spPr/>
        <p:txBody>
          <a:bodyPr/>
          <a:lstStyle/>
          <a:p>
            <a:fld id="{4E7BF4A5-BE34-450D-B4E4-D0CA7E0CB09A}" type="slidenum">
              <a:t>‹N°›</a:t>
            </a:fld>
            <a:endParaRPr/>
          </a:p>
        </p:txBody>
      </p:sp>
      <p:sp>
        <p:nvSpPr>
          <p:cNvPr id="9" name="PlaceHolder 8"/>
          <p:cNvSpPr>
            <a:spLocks noGrp="1"/>
          </p:cNvSpPr>
          <p:nvPr>
            <p:ph type="dt" idx="294"/>
          </p:nvPr>
        </p:nvSpPr>
        <p:spPr/>
        <p:txBody>
          <a:bodyPr/>
          <a:lstStyle/>
          <a:p>
            <a:endParaRPr/>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1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1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1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1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2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2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92"/>
          </p:nvPr>
        </p:nvSpPr>
        <p:spPr/>
        <p:txBody>
          <a:bodyPr/>
          <a:lstStyle/>
          <a:p>
            <a:r>
              <a:t>Footer</a:t>
            </a:r>
          </a:p>
        </p:txBody>
      </p:sp>
      <p:sp>
        <p:nvSpPr>
          <p:cNvPr id="10" name="PlaceHolder 9"/>
          <p:cNvSpPr>
            <a:spLocks noGrp="1"/>
          </p:cNvSpPr>
          <p:nvPr>
            <p:ph type="sldNum" idx="293"/>
          </p:nvPr>
        </p:nvSpPr>
        <p:spPr/>
        <p:txBody>
          <a:bodyPr/>
          <a:lstStyle/>
          <a:p>
            <a:fld id="{7CD198E5-B616-4ECD-8657-3D2A20F71FB6}" type="slidenum">
              <a:t>‹N°›</a:t>
            </a:fld>
            <a:endParaRPr/>
          </a:p>
        </p:txBody>
      </p:sp>
      <p:sp>
        <p:nvSpPr>
          <p:cNvPr id="11" name="PlaceHolder 10"/>
          <p:cNvSpPr>
            <a:spLocks noGrp="1"/>
          </p:cNvSpPr>
          <p:nvPr>
            <p:ph type="dt" idx="294"/>
          </p:nvPr>
        </p:nvSpPr>
        <p:spPr/>
        <p:txBody>
          <a:bodyPr/>
          <a:lstStyle/>
          <a:p>
            <a:endParaRPr/>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95"/>
          </p:nvPr>
        </p:nvSpPr>
        <p:spPr/>
        <p:txBody>
          <a:bodyPr/>
          <a:lstStyle/>
          <a:p>
            <a:r>
              <a:t>Footer</a:t>
            </a:r>
          </a:p>
        </p:txBody>
      </p:sp>
      <p:sp>
        <p:nvSpPr>
          <p:cNvPr id="3" name="PlaceHolder 2"/>
          <p:cNvSpPr>
            <a:spLocks noGrp="1"/>
          </p:cNvSpPr>
          <p:nvPr>
            <p:ph type="sldNum" idx="296"/>
          </p:nvPr>
        </p:nvSpPr>
        <p:spPr/>
        <p:txBody>
          <a:bodyPr/>
          <a:lstStyle/>
          <a:p>
            <a:fld id="{907480D6-93C8-491F-B9A5-E9BD502BF3B0}" type="slidenum">
              <a:t>‹N°›</a:t>
            </a:fld>
            <a:endParaRPr/>
          </a:p>
        </p:txBody>
      </p:sp>
      <p:sp>
        <p:nvSpPr>
          <p:cNvPr id="4" name="PlaceHolder 3"/>
          <p:cNvSpPr>
            <a:spLocks noGrp="1"/>
          </p:cNvSpPr>
          <p:nvPr>
            <p:ph type="dt" idx="297"/>
          </p:nvPr>
        </p:nvSpPr>
        <p:spPr/>
        <p:txBody>
          <a:bodyPr/>
          <a:lstStyle/>
          <a:p>
            <a:endParaRPr/>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3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95"/>
          </p:nvPr>
        </p:nvSpPr>
        <p:spPr/>
        <p:txBody>
          <a:bodyPr/>
          <a:lstStyle/>
          <a:p>
            <a:r>
              <a:t>Footer</a:t>
            </a:r>
          </a:p>
        </p:txBody>
      </p:sp>
      <p:sp>
        <p:nvSpPr>
          <p:cNvPr id="5" name="PlaceHolder 4"/>
          <p:cNvSpPr>
            <a:spLocks noGrp="1"/>
          </p:cNvSpPr>
          <p:nvPr>
            <p:ph type="sldNum" idx="296"/>
          </p:nvPr>
        </p:nvSpPr>
        <p:spPr/>
        <p:txBody>
          <a:bodyPr/>
          <a:lstStyle/>
          <a:p>
            <a:fld id="{4DBB6224-B231-4BE2-853F-A9E7D1B96EB9}" type="slidenum">
              <a:t>‹N°›</a:t>
            </a:fld>
            <a:endParaRPr/>
          </a:p>
        </p:txBody>
      </p:sp>
      <p:sp>
        <p:nvSpPr>
          <p:cNvPr id="6" name="PlaceHolder 5"/>
          <p:cNvSpPr>
            <a:spLocks noGrp="1"/>
          </p:cNvSpPr>
          <p:nvPr>
            <p:ph type="dt" idx="297"/>
          </p:nvPr>
        </p:nvSpPr>
        <p:spPr/>
        <p:txBody>
          <a:bodyPr/>
          <a:lstStyle/>
          <a:p>
            <a:endParaRPr/>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3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95"/>
          </p:nvPr>
        </p:nvSpPr>
        <p:spPr/>
        <p:txBody>
          <a:bodyPr/>
          <a:lstStyle/>
          <a:p>
            <a:r>
              <a:t>Footer</a:t>
            </a:r>
          </a:p>
        </p:txBody>
      </p:sp>
      <p:sp>
        <p:nvSpPr>
          <p:cNvPr id="5" name="PlaceHolder 4"/>
          <p:cNvSpPr>
            <a:spLocks noGrp="1"/>
          </p:cNvSpPr>
          <p:nvPr>
            <p:ph type="sldNum" idx="296"/>
          </p:nvPr>
        </p:nvSpPr>
        <p:spPr/>
        <p:txBody>
          <a:bodyPr/>
          <a:lstStyle/>
          <a:p>
            <a:fld id="{6D3B7FD6-22D8-423F-9520-284520A15A8F}" type="slidenum">
              <a:t>‹N°›</a:t>
            </a:fld>
            <a:endParaRPr/>
          </a:p>
        </p:txBody>
      </p:sp>
      <p:sp>
        <p:nvSpPr>
          <p:cNvPr id="6" name="PlaceHolder 5"/>
          <p:cNvSpPr>
            <a:spLocks noGrp="1"/>
          </p:cNvSpPr>
          <p:nvPr>
            <p:ph type="dt" idx="297"/>
          </p:nvPr>
        </p:nvSpPr>
        <p:spPr/>
        <p:txBody>
          <a:body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8"/>
          </p:nvPr>
        </p:nvSpPr>
        <p:spPr/>
        <p:txBody>
          <a:bodyPr/>
          <a:lstStyle/>
          <a:p>
            <a:r>
              <a:t>Footer</a:t>
            </a:r>
          </a:p>
        </p:txBody>
      </p:sp>
      <p:sp>
        <p:nvSpPr>
          <p:cNvPr id="6" name="PlaceHolder 5"/>
          <p:cNvSpPr>
            <a:spLocks noGrp="1"/>
          </p:cNvSpPr>
          <p:nvPr>
            <p:ph type="sldNum" idx="29"/>
          </p:nvPr>
        </p:nvSpPr>
        <p:spPr/>
        <p:txBody>
          <a:bodyPr/>
          <a:lstStyle/>
          <a:p>
            <a:fld id="{8A304813-24FF-40A5-99F3-94A600DAEFE7}" type="slidenum">
              <a:t>‹N°›</a:t>
            </a:fld>
            <a:endParaRPr/>
          </a:p>
        </p:txBody>
      </p:sp>
      <p:sp>
        <p:nvSpPr>
          <p:cNvPr id="7" name="PlaceHolder 6"/>
          <p:cNvSpPr>
            <a:spLocks noGrp="1"/>
          </p:cNvSpPr>
          <p:nvPr>
            <p:ph type="dt" idx="30"/>
          </p:nvPr>
        </p:nvSpPr>
        <p:spPr/>
        <p:txBody>
          <a:bodyPr/>
          <a:lstStyle/>
          <a:p>
            <a:endParaRPr/>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1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3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3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95"/>
          </p:nvPr>
        </p:nvSpPr>
        <p:spPr/>
        <p:txBody>
          <a:bodyPr/>
          <a:lstStyle/>
          <a:p>
            <a:r>
              <a:t>Footer</a:t>
            </a:r>
          </a:p>
        </p:txBody>
      </p:sp>
      <p:sp>
        <p:nvSpPr>
          <p:cNvPr id="6" name="PlaceHolder 5"/>
          <p:cNvSpPr>
            <a:spLocks noGrp="1"/>
          </p:cNvSpPr>
          <p:nvPr>
            <p:ph type="sldNum" idx="296"/>
          </p:nvPr>
        </p:nvSpPr>
        <p:spPr/>
        <p:txBody>
          <a:bodyPr/>
          <a:lstStyle/>
          <a:p>
            <a:fld id="{19A5A824-F6EF-4B32-A238-1FB7CF688D2C}" type="slidenum">
              <a:t>‹N°›</a:t>
            </a:fld>
            <a:endParaRPr/>
          </a:p>
        </p:txBody>
      </p:sp>
      <p:sp>
        <p:nvSpPr>
          <p:cNvPr id="7" name="PlaceHolder 6"/>
          <p:cNvSpPr>
            <a:spLocks noGrp="1"/>
          </p:cNvSpPr>
          <p:nvPr>
            <p:ph type="dt" idx="297"/>
          </p:nvPr>
        </p:nvSpPr>
        <p:spPr/>
        <p:txBody>
          <a:bodyPr/>
          <a:lstStyle/>
          <a:p>
            <a:endParaRPr/>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1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95"/>
          </p:nvPr>
        </p:nvSpPr>
        <p:spPr/>
        <p:txBody>
          <a:bodyPr/>
          <a:lstStyle/>
          <a:p>
            <a:r>
              <a:t>Footer</a:t>
            </a:r>
          </a:p>
        </p:txBody>
      </p:sp>
      <p:sp>
        <p:nvSpPr>
          <p:cNvPr id="4" name="PlaceHolder 3"/>
          <p:cNvSpPr>
            <a:spLocks noGrp="1"/>
          </p:cNvSpPr>
          <p:nvPr>
            <p:ph type="sldNum" idx="296"/>
          </p:nvPr>
        </p:nvSpPr>
        <p:spPr/>
        <p:txBody>
          <a:bodyPr/>
          <a:lstStyle/>
          <a:p>
            <a:fld id="{F0BB2F51-1CA7-4DEC-A845-1F27F1BD9792}" type="slidenum">
              <a:t>‹N°›</a:t>
            </a:fld>
            <a:endParaRPr/>
          </a:p>
        </p:txBody>
      </p:sp>
      <p:sp>
        <p:nvSpPr>
          <p:cNvPr id="5" name="PlaceHolder 4"/>
          <p:cNvSpPr>
            <a:spLocks noGrp="1"/>
          </p:cNvSpPr>
          <p:nvPr>
            <p:ph type="dt" idx="297"/>
          </p:nvPr>
        </p:nvSpPr>
        <p:spPr/>
        <p:txBody>
          <a:bodyPr/>
          <a:lstStyle/>
          <a:p>
            <a:endParaRPr/>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3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95"/>
          </p:nvPr>
        </p:nvSpPr>
        <p:spPr/>
        <p:txBody>
          <a:bodyPr/>
          <a:lstStyle/>
          <a:p>
            <a:r>
              <a:t>Footer</a:t>
            </a:r>
          </a:p>
        </p:txBody>
      </p:sp>
      <p:sp>
        <p:nvSpPr>
          <p:cNvPr id="4" name="PlaceHolder 3"/>
          <p:cNvSpPr>
            <a:spLocks noGrp="1"/>
          </p:cNvSpPr>
          <p:nvPr>
            <p:ph type="sldNum" idx="296"/>
          </p:nvPr>
        </p:nvSpPr>
        <p:spPr/>
        <p:txBody>
          <a:bodyPr/>
          <a:lstStyle/>
          <a:p>
            <a:fld id="{D9C9F880-B307-485A-82E9-112FF0831F34}" type="slidenum">
              <a:t>‹N°›</a:t>
            </a:fld>
            <a:endParaRPr/>
          </a:p>
        </p:txBody>
      </p:sp>
      <p:sp>
        <p:nvSpPr>
          <p:cNvPr id="5" name="PlaceHolder 4"/>
          <p:cNvSpPr>
            <a:spLocks noGrp="1"/>
          </p:cNvSpPr>
          <p:nvPr>
            <p:ph type="dt" idx="297"/>
          </p:nvPr>
        </p:nvSpPr>
        <p:spPr/>
        <p:txBody>
          <a:bodyPr/>
          <a:lstStyle/>
          <a:p>
            <a:endParaRPr/>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3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4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4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95"/>
          </p:nvPr>
        </p:nvSpPr>
        <p:spPr/>
        <p:txBody>
          <a:bodyPr/>
          <a:lstStyle/>
          <a:p>
            <a:r>
              <a:t>Footer</a:t>
            </a:r>
          </a:p>
        </p:txBody>
      </p:sp>
      <p:sp>
        <p:nvSpPr>
          <p:cNvPr id="7" name="PlaceHolder 6"/>
          <p:cNvSpPr>
            <a:spLocks noGrp="1"/>
          </p:cNvSpPr>
          <p:nvPr>
            <p:ph type="sldNum" idx="296"/>
          </p:nvPr>
        </p:nvSpPr>
        <p:spPr/>
        <p:txBody>
          <a:bodyPr/>
          <a:lstStyle/>
          <a:p>
            <a:fld id="{605FB937-DA8C-49D2-BCEA-A374298E94EF}" type="slidenum">
              <a:t>‹N°›</a:t>
            </a:fld>
            <a:endParaRPr/>
          </a:p>
        </p:txBody>
      </p:sp>
      <p:sp>
        <p:nvSpPr>
          <p:cNvPr id="8" name="PlaceHolder 7"/>
          <p:cNvSpPr>
            <a:spLocks noGrp="1"/>
          </p:cNvSpPr>
          <p:nvPr>
            <p:ph type="dt" idx="297"/>
          </p:nvPr>
        </p:nvSpPr>
        <p:spPr/>
        <p:txBody>
          <a:bodyPr/>
          <a:lstStyle/>
          <a:p>
            <a:endParaRPr/>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4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4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4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95"/>
          </p:nvPr>
        </p:nvSpPr>
        <p:spPr/>
        <p:txBody>
          <a:bodyPr/>
          <a:lstStyle/>
          <a:p>
            <a:r>
              <a:t>Footer</a:t>
            </a:r>
          </a:p>
        </p:txBody>
      </p:sp>
      <p:sp>
        <p:nvSpPr>
          <p:cNvPr id="7" name="PlaceHolder 6"/>
          <p:cNvSpPr>
            <a:spLocks noGrp="1"/>
          </p:cNvSpPr>
          <p:nvPr>
            <p:ph type="sldNum" idx="296"/>
          </p:nvPr>
        </p:nvSpPr>
        <p:spPr/>
        <p:txBody>
          <a:bodyPr/>
          <a:lstStyle/>
          <a:p>
            <a:fld id="{3F504A1A-2586-472D-8394-B3A6C41FBF8C}" type="slidenum">
              <a:t>‹N°›</a:t>
            </a:fld>
            <a:endParaRPr/>
          </a:p>
        </p:txBody>
      </p:sp>
      <p:sp>
        <p:nvSpPr>
          <p:cNvPr id="8" name="PlaceHolder 7"/>
          <p:cNvSpPr>
            <a:spLocks noGrp="1"/>
          </p:cNvSpPr>
          <p:nvPr>
            <p:ph type="dt" idx="297"/>
          </p:nvPr>
        </p:nvSpPr>
        <p:spPr/>
        <p:txBody>
          <a:bodyPr/>
          <a:lstStyle/>
          <a:p>
            <a:endParaRPr/>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4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4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4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95"/>
          </p:nvPr>
        </p:nvSpPr>
        <p:spPr/>
        <p:txBody>
          <a:bodyPr/>
          <a:lstStyle/>
          <a:p>
            <a:r>
              <a:t>Footer</a:t>
            </a:r>
          </a:p>
        </p:txBody>
      </p:sp>
      <p:sp>
        <p:nvSpPr>
          <p:cNvPr id="7" name="PlaceHolder 6"/>
          <p:cNvSpPr>
            <a:spLocks noGrp="1"/>
          </p:cNvSpPr>
          <p:nvPr>
            <p:ph type="sldNum" idx="296"/>
          </p:nvPr>
        </p:nvSpPr>
        <p:spPr/>
        <p:txBody>
          <a:bodyPr/>
          <a:lstStyle/>
          <a:p>
            <a:fld id="{29E5A2B7-E78D-4E1B-9DAE-40C3310230AA}" type="slidenum">
              <a:t>‹N°›</a:t>
            </a:fld>
            <a:endParaRPr/>
          </a:p>
        </p:txBody>
      </p:sp>
      <p:sp>
        <p:nvSpPr>
          <p:cNvPr id="8" name="PlaceHolder 7"/>
          <p:cNvSpPr>
            <a:spLocks noGrp="1"/>
          </p:cNvSpPr>
          <p:nvPr>
            <p:ph type="dt" idx="297"/>
          </p:nvPr>
        </p:nvSpPr>
        <p:spPr/>
        <p:txBody>
          <a:bodyPr/>
          <a:lstStyle/>
          <a:p>
            <a:endParaRPr/>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5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5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95"/>
          </p:nvPr>
        </p:nvSpPr>
        <p:spPr/>
        <p:txBody>
          <a:bodyPr/>
          <a:lstStyle/>
          <a:p>
            <a:r>
              <a:t>Footer</a:t>
            </a:r>
          </a:p>
        </p:txBody>
      </p:sp>
      <p:sp>
        <p:nvSpPr>
          <p:cNvPr id="6" name="PlaceHolder 5"/>
          <p:cNvSpPr>
            <a:spLocks noGrp="1"/>
          </p:cNvSpPr>
          <p:nvPr>
            <p:ph type="sldNum" idx="296"/>
          </p:nvPr>
        </p:nvSpPr>
        <p:spPr/>
        <p:txBody>
          <a:bodyPr/>
          <a:lstStyle/>
          <a:p>
            <a:fld id="{3C9F67A4-8AEE-4D0C-AC8F-AB16E9A3D5C5}" type="slidenum">
              <a:t>‹N°›</a:t>
            </a:fld>
            <a:endParaRPr/>
          </a:p>
        </p:txBody>
      </p:sp>
      <p:sp>
        <p:nvSpPr>
          <p:cNvPr id="7" name="PlaceHolder 6"/>
          <p:cNvSpPr>
            <a:spLocks noGrp="1"/>
          </p:cNvSpPr>
          <p:nvPr>
            <p:ph type="dt" idx="297"/>
          </p:nvPr>
        </p:nvSpPr>
        <p:spPr/>
        <p:txBody>
          <a:bodyPr/>
          <a:lstStyle/>
          <a:p>
            <a:endParaRPr/>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5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5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5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5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95"/>
          </p:nvPr>
        </p:nvSpPr>
        <p:spPr/>
        <p:txBody>
          <a:bodyPr/>
          <a:lstStyle/>
          <a:p>
            <a:r>
              <a:t>Footer</a:t>
            </a:r>
          </a:p>
        </p:txBody>
      </p:sp>
      <p:sp>
        <p:nvSpPr>
          <p:cNvPr id="8" name="PlaceHolder 7"/>
          <p:cNvSpPr>
            <a:spLocks noGrp="1"/>
          </p:cNvSpPr>
          <p:nvPr>
            <p:ph type="sldNum" idx="296"/>
          </p:nvPr>
        </p:nvSpPr>
        <p:spPr/>
        <p:txBody>
          <a:bodyPr/>
          <a:lstStyle/>
          <a:p>
            <a:fld id="{132BBBF5-68C0-471D-90E2-D7CCD60114B9}" type="slidenum">
              <a:t>‹N°›</a:t>
            </a:fld>
            <a:endParaRPr/>
          </a:p>
        </p:txBody>
      </p:sp>
      <p:sp>
        <p:nvSpPr>
          <p:cNvPr id="9" name="PlaceHolder 8"/>
          <p:cNvSpPr>
            <a:spLocks noGrp="1"/>
          </p:cNvSpPr>
          <p:nvPr>
            <p:ph type="dt" idx="297"/>
          </p:nvPr>
        </p:nvSpPr>
        <p:spPr/>
        <p:txBody>
          <a:bodyPr/>
          <a:lstStyle/>
          <a:p>
            <a:endParaRPr/>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5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6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6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6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6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6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95"/>
          </p:nvPr>
        </p:nvSpPr>
        <p:spPr/>
        <p:txBody>
          <a:bodyPr/>
          <a:lstStyle/>
          <a:p>
            <a:r>
              <a:t>Footer</a:t>
            </a:r>
          </a:p>
        </p:txBody>
      </p:sp>
      <p:sp>
        <p:nvSpPr>
          <p:cNvPr id="10" name="PlaceHolder 9"/>
          <p:cNvSpPr>
            <a:spLocks noGrp="1"/>
          </p:cNvSpPr>
          <p:nvPr>
            <p:ph type="sldNum" idx="296"/>
          </p:nvPr>
        </p:nvSpPr>
        <p:spPr/>
        <p:txBody>
          <a:bodyPr/>
          <a:lstStyle/>
          <a:p>
            <a:fld id="{865F0DD2-BFFA-4FD5-A53A-B2D50449D80C}" type="slidenum">
              <a:t>‹N°›</a:t>
            </a:fld>
            <a:endParaRPr/>
          </a:p>
        </p:txBody>
      </p:sp>
      <p:sp>
        <p:nvSpPr>
          <p:cNvPr id="11" name="PlaceHolder 10"/>
          <p:cNvSpPr>
            <a:spLocks noGrp="1"/>
          </p:cNvSpPr>
          <p:nvPr>
            <p:ph type="dt" idx="297"/>
          </p:nvPr>
        </p:nvSpPr>
        <p:spPr/>
        <p:txBody>
          <a:bodyPr/>
          <a:lstStyle/>
          <a:p>
            <a:endParaRPr/>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98"/>
          </p:nvPr>
        </p:nvSpPr>
        <p:spPr/>
        <p:txBody>
          <a:bodyPr/>
          <a:lstStyle/>
          <a:p>
            <a:r>
              <a:t>Footer</a:t>
            </a:r>
          </a:p>
        </p:txBody>
      </p:sp>
      <p:sp>
        <p:nvSpPr>
          <p:cNvPr id="3" name="PlaceHolder 2"/>
          <p:cNvSpPr>
            <a:spLocks noGrp="1"/>
          </p:cNvSpPr>
          <p:nvPr>
            <p:ph type="sldNum" idx="299"/>
          </p:nvPr>
        </p:nvSpPr>
        <p:spPr/>
        <p:txBody>
          <a:bodyPr/>
          <a:lstStyle/>
          <a:p>
            <a:fld id="{1C7383B2-2A71-4DF4-8D81-04AD764C6898}" type="slidenum">
              <a:t>‹N°›</a:t>
            </a:fld>
            <a:endParaRPr/>
          </a:p>
        </p:txBody>
      </p:sp>
      <p:sp>
        <p:nvSpPr>
          <p:cNvPr id="4" name="PlaceHolder 3"/>
          <p:cNvSpPr>
            <a:spLocks noGrp="1"/>
          </p:cNvSpPr>
          <p:nvPr>
            <p:ph type="dt" idx="300"/>
          </p:nvPr>
        </p:nvSpPr>
        <p:spPr/>
        <p:txBody>
          <a:body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8"/>
          </p:nvPr>
        </p:nvSpPr>
        <p:spPr/>
        <p:txBody>
          <a:bodyPr/>
          <a:lstStyle/>
          <a:p>
            <a:r>
              <a:t>Footer</a:t>
            </a:r>
          </a:p>
        </p:txBody>
      </p:sp>
      <p:sp>
        <p:nvSpPr>
          <p:cNvPr id="8" name="PlaceHolder 7"/>
          <p:cNvSpPr>
            <a:spLocks noGrp="1"/>
          </p:cNvSpPr>
          <p:nvPr>
            <p:ph type="sldNum" idx="29"/>
          </p:nvPr>
        </p:nvSpPr>
        <p:spPr/>
        <p:txBody>
          <a:bodyPr/>
          <a:lstStyle/>
          <a:p>
            <a:fld id="{542D9D86-0DC2-4470-9260-3A23B39BB970}" type="slidenum">
              <a:t>‹N°›</a:t>
            </a:fld>
            <a:endParaRPr/>
          </a:p>
        </p:txBody>
      </p:sp>
      <p:sp>
        <p:nvSpPr>
          <p:cNvPr id="9" name="PlaceHolder 8"/>
          <p:cNvSpPr>
            <a:spLocks noGrp="1"/>
          </p:cNvSpPr>
          <p:nvPr>
            <p:ph type="dt" idx="30"/>
          </p:nvPr>
        </p:nvSpPr>
        <p:spPr/>
        <p:txBody>
          <a:bodyPr/>
          <a:lstStyle/>
          <a:p>
            <a:endParaRPr/>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7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98"/>
          </p:nvPr>
        </p:nvSpPr>
        <p:spPr/>
        <p:txBody>
          <a:bodyPr/>
          <a:lstStyle/>
          <a:p>
            <a:r>
              <a:t>Footer</a:t>
            </a:r>
          </a:p>
        </p:txBody>
      </p:sp>
      <p:sp>
        <p:nvSpPr>
          <p:cNvPr id="5" name="PlaceHolder 4"/>
          <p:cNvSpPr>
            <a:spLocks noGrp="1"/>
          </p:cNvSpPr>
          <p:nvPr>
            <p:ph type="sldNum" idx="299"/>
          </p:nvPr>
        </p:nvSpPr>
        <p:spPr/>
        <p:txBody>
          <a:bodyPr/>
          <a:lstStyle/>
          <a:p>
            <a:fld id="{4E49D429-37D5-4761-967B-772CA8F00C4C}" type="slidenum">
              <a:t>‹N°›</a:t>
            </a:fld>
            <a:endParaRPr/>
          </a:p>
        </p:txBody>
      </p:sp>
      <p:sp>
        <p:nvSpPr>
          <p:cNvPr id="6" name="PlaceHolder 5"/>
          <p:cNvSpPr>
            <a:spLocks noGrp="1"/>
          </p:cNvSpPr>
          <p:nvPr>
            <p:ph type="dt" idx="300"/>
          </p:nvPr>
        </p:nvSpPr>
        <p:spPr/>
        <p:txBody>
          <a:bodyPr/>
          <a:lstStyle/>
          <a:p>
            <a:endParaRPr/>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7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98"/>
          </p:nvPr>
        </p:nvSpPr>
        <p:spPr/>
        <p:txBody>
          <a:bodyPr/>
          <a:lstStyle/>
          <a:p>
            <a:r>
              <a:t>Footer</a:t>
            </a:r>
          </a:p>
        </p:txBody>
      </p:sp>
      <p:sp>
        <p:nvSpPr>
          <p:cNvPr id="5" name="PlaceHolder 4"/>
          <p:cNvSpPr>
            <a:spLocks noGrp="1"/>
          </p:cNvSpPr>
          <p:nvPr>
            <p:ph type="sldNum" idx="299"/>
          </p:nvPr>
        </p:nvSpPr>
        <p:spPr/>
        <p:txBody>
          <a:bodyPr/>
          <a:lstStyle/>
          <a:p>
            <a:fld id="{9F0EEA66-0EFF-4D06-936F-4C723B2D0EF4}" type="slidenum">
              <a:t>‹N°›</a:t>
            </a:fld>
            <a:endParaRPr/>
          </a:p>
        </p:txBody>
      </p:sp>
      <p:sp>
        <p:nvSpPr>
          <p:cNvPr id="6" name="PlaceHolder 5"/>
          <p:cNvSpPr>
            <a:spLocks noGrp="1"/>
          </p:cNvSpPr>
          <p:nvPr>
            <p:ph type="dt" idx="300"/>
          </p:nvPr>
        </p:nvSpPr>
        <p:spPr/>
        <p:txBody>
          <a:bodyPr/>
          <a:lstStyle/>
          <a:p>
            <a:endParaRPr/>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1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7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7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98"/>
          </p:nvPr>
        </p:nvSpPr>
        <p:spPr/>
        <p:txBody>
          <a:bodyPr/>
          <a:lstStyle/>
          <a:p>
            <a:r>
              <a:t>Footer</a:t>
            </a:r>
          </a:p>
        </p:txBody>
      </p:sp>
      <p:sp>
        <p:nvSpPr>
          <p:cNvPr id="6" name="PlaceHolder 5"/>
          <p:cNvSpPr>
            <a:spLocks noGrp="1"/>
          </p:cNvSpPr>
          <p:nvPr>
            <p:ph type="sldNum" idx="299"/>
          </p:nvPr>
        </p:nvSpPr>
        <p:spPr/>
        <p:txBody>
          <a:bodyPr/>
          <a:lstStyle/>
          <a:p>
            <a:fld id="{B5AE1B48-17C8-450C-8055-38652A00A7E1}" type="slidenum">
              <a:t>‹N°›</a:t>
            </a:fld>
            <a:endParaRPr/>
          </a:p>
        </p:txBody>
      </p:sp>
      <p:sp>
        <p:nvSpPr>
          <p:cNvPr id="7" name="PlaceHolder 6"/>
          <p:cNvSpPr>
            <a:spLocks noGrp="1"/>
          </p:cNvSpPr>
          <p:nvPr>
            <p:ph type="dt" idx="300"/>
          </p:nvPr>
        </p:nvSpPr>
        <p:spPr/>
        <p:txBody>
          <a:bodyPr/>
          <a:lstStyle/>
          <a:p>
            <a:endParaRPr/>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1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98"/>
          </p:nvPr>
        </p:nvSpPr>
        <p:spPr/>
        <p:txBody>
          <a:bodyPr/>
          <a:lstStyle/>
          <a:p>
            <a:r>
              <a:t>Footer</a:t>
            </a:r>
          </a:p>
        </p:txBody>
      </p:sp>
      <p:sp>
        <p:nvSpPr>
          <p:cNvPr id="4" name="PlaceHolder 3"/>
          <p:cNvSpPr>
            <a:spLocks noGrp="1"/>
          </p:cNvSpPr>
          <p:nvPr>
            <p:ph type="sldNum" idx="299"/>
          </p:nvPr>
        </p:nvSpPr>
        <p:spPr/>
        <p:txBody>
          <a:bodyPr/>
          <a:lstStyle/>
          <a:p>
            <a:fld id="{008E2D48-F0AD-48F8-9050-95E4A326A669}" type="slidenum">
              <a:t>‹N°›</a:t>
            </a:fld>
            <a:endParaRPr/>
          </a:p>
        </p:txBody>
      </p:sp>
      <p:sp>
        <p:nvSpPr>
          <p:cNvPr id="5" name="PlaceHolder 4"/>
          <p:cNvSpPr>
            <a:spLocks noGrp="1"/>
          </p:cNvSpPr>
          <p:nvPr>
            <p:ph type="dt" idx="300"/>
          </p:nvPr>
        </p:nvSpPr>
        <p:spPr/>
        <p:txBody>
          <a:bodyPr/>
          <a:lstStyle/>
          <a:p>
            <a:endParaRPr/>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8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98"/>
          </p:nvPr>
        </p:nvSpPr>
        <p:spPr/>
        <p:txBody>
          <a:bodyPr/>
          <a:lstStyle/>
          <a:p>
            <a:r>
              <a:t>Footer</a:t>
            </a:r>
          </a:p>
        </p:txBody>
      </p:sp>
      <p:sp>
        <p:nvSpPr>
          <p:cNvPr id="4" name="PlaceHolder 3"/>
          <p:cNvSpPr>
            <a:spLocks noGrp="1"/>
          </p:cNvSpPr>
          <p:nvPr>
            <p:ph type="sldNum" idx="299"/>
          </p:nvPr>
        </p:nvSpPr>
        <p:spPr/>
        <p:txBody>
          <a:bodyPr/>
          <a:lstStyle/>
          <a:p>
            <a:fld id="{A87E9B87-1006-492F-A6A5-4A82B4720A74}" type="slidenum">
              <a:t>‹N°›</a:t>
            </a:fld>
            <a:endParaRPr/>
          </a:p>
        </p:txBody>
      </p:sp>
      <p:sp>
        <p:nvSpPr>
          <p:cNvPr id="5" name="PlaceHolder 4"/>
          <p:cNvSpPr>
            <a:spLocks noGrp="1"/>
          </p:cNvSpPr>
          <p:nvPr>
            <p:ph type="dt" idx="300"/>
          </p:nvPr>
        </p:nvSpPr>
        <p:spPr/>
        <p:txBody>
          <a:bodyPr/>
          <a:lstStyle/>
          <a:p>
            <a:endParaRPr/>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8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8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8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98"/>
          </p:nvPr>
        </p:nvSpPr>
        <p:spPr/>
        <p:txBody>
          <a:bodyPr/>
          <a:lstStyle/>
          <a:p>
            <a:r>
              <a:t>Footer</a:t>
            </a:r>
          </a:p>
        </p:txBody>
      </p:sp>
      <p:sp>
        <p:nvSpPr>
          <p:cNvPr id="7" name="PlaceHolder 6"/>
          <p:cNvSpPr>
            <a:spLocks noGrp="1"/>
          </p:cNvSpPr>
          <p:nvPr>
            <p:ph type="sldNum" idx="299"/>
          </p:nvPr>
        </p:nvSpPr>
        <p:spPr/>
        <p:txBody>
          <a:bodyPr/>
          <a:lstStyle/>
          <a:p>
            <a:fld id="{C4FC5035-A615-4A22-9FE8-F3F8871371A4}" type="slidenum">
              <a:t>‹N°›</a:t>
            </a:fld>
            <a:endParaRPr/>
          </a:p>
        </p:txBody>
      </p:sp>
      <p:sp>
        <p:nvSpPr>
          <p:cNvPr id="8" name="PlaceHolder 7"/>
          <p:cNvSpPr>
            <a:spLocks noGrp="1"/>
          </p:cNvSpPr>
          <p:nvPr>
            <p:ph type="dt" idx="300"/>
          </p:nvPr>
        </p:nvSpPr>
        <p:spPr/>
        <p:txBody>
          <a:bodyPr/>
          <a:lstStyle/>
          <a:p>
            <a:endParaRPr/>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8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8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8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98"/>
          </p:nvPr>
        </p:nvSpPr>
        <p:spPr/>
        <p:txBody>
          <a:bodyPr/>
          <a:lstStyle/>
          <a:p>
            <a:r>
              <a:t>Footer</a:t>
            </a:r>
          </a:p>
        </p:txBody>
      </p:sp>
      <p:sp>
        <p:nvSpPr>
          <p:cNvPr id="7" name="PlaceHolder 6"/>
          <p:cNvSpPr>
            <a:spLocks noGrp="1"/>
          </p:cNvSpPr>
          <p:nvPr>
            <p:ph type="sldNum" idx="299"/>
          </p:nvPr>
        </p:nvSpPr>
        <p:spPr/>
        <p:txBody>
          <a:bodyPr/>
          <a:lstStyle/>
          <a:p>
            <a:fld id="{DB0AA57D-76CA-4D08-8420-6D940DFD689A}" type="slidenum">
              <a:t>‹N°›</a:t>
            </a:fld>
            <a:endParaRPr/>
          </a:p>
        </p:txBody>
      </p:sp>
      <p:sp>
        <p:nvSpPr>
          <p:cNvPr id="8" name="PlaceHolder 7"/>
          <p:cNvSpPr>
            <a:spLocks noGrp="1"/>
          </p:cNvSpPr>
          <p:nvPr>
            <p:ph type="dt" idx="300"/>
          </p:nvPr>
        </p:nvSpPr>
        <p:spPr/>
        <p:txBody>
          <a:bodyPr/>
          <a:lstStyle/>
          <a:p>
            <a:endParaRPr/>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9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98"/>
          </p:nvPr>
        </p:nvSpPr>
        <p:spPr/>
        <p:txBody>
          <a:bodyPr/>
          <a:lstStyle/>
          <a:p>
            <a:r>
              <a:t>Footer</a:t>
            </a:r>
          </a:p>
        </p:txBody>
      </p:sp>
      <p:sp>
        <p:nvSpPr>
          <p:cNvPr id="7" name="PlaceHolder 6"/>
          <p:cNvSpPr>
            <a:spLocks noGrp="1"/>
          </p:cNvSpPr>
          <p:nvPr>
            <p:ph type="sldNum" idx="299"/>
          </p:nvPr>
        </p:nvSpPr>
        <p:spPr/>
        <p:txBody>
          <a:bodyPr/>
          <a:lstStyle/>
          <a:p>
            <a:fld id="{0722C111-120F-4482-945F-C22BAF5FD25B}" type="slidenum">
              <a:t>‹N°›</a:t>
            </a:fld>
            <a:endParaRPr/>
          </a:p>
        </p:txBody>
      </p:sp>
      <p:sp>
        <p:nvSpPr>
          <p:cNvPr id="8" name="PlaceHolder 7"/>
          <p:cNvSpPr>
            <a:spLocks noGrp="1"/>
          </p:cNvSpPr>
          <p:nvPr>
            <p:ph type="dt" idx="300"/>
          </p:nvPr>
        </p:nvSpPr>
        <p:spPr/>
        <p:txBody>
          <a:bodyPr/>
          <a:lstStyle/>
          <a:p>
            <a:endParaRPr/>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9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9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98"/>
          </p:nvPr>
        </p:nvSpPr>
        <p:spPr/>
        <p:txBody>
          <a:bodyPr/>
          <a:lstStyle/>
          <a:p>
            <a:r>
              <a:t>Footer</a:t>
            </a:r>
          </a:p>
        </p:txBody>
      </p:sp>
      <p:sp>
        <p:nvSpPr>
          <p:cNvPr id="6" name="PlaceHolder 5"/>
          <p:cNvSpPr>
            <a:spLocks noGrp="1"/>
          </p:cNvSpPr>
          <p:nvPr>
            <p:ph type="sldNum" idx="299"/>
          </p:nvPr>
        </p:nvSpPr>
        <p:spPr/>
        <p:txBody>
          <a:bodyPr/>
          <a:lstStyle/>
          <a:p>
            <a:fld id="{065190C3-A02D-4572-A75E-886076AA1CB1}" type="slidenum">
              <a:t>‹N°›</a:t>
            </a:fld>
            <a:endParaRPr/>
          </a:p>
        </p:txBody>
      </p:sp>
      <p:sp>
        <p:nvSpPr>
          <p:cNvPr id="7" name="PlaceHolder 6"/>
          <p:cNvSpPr>
            <a:spLocks noGrp="1"/>
          </p:cNvSpPr>
          <p:nvPr>
            <p:ph type="dt" idx="300"/>
          </p:nvPr>
        </p:nvSpPr>
        <p:spPr/>
        <p:txBody>
          <a:bodyPr/>
          <a:lstStyle/>
          <a:p>
            <a:endParaRPr/>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19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9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19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0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98"/>
          </p:nvPr>
        </p:nvSpPr>
        <p:spPr/>
        <p:txBody>
          <a:bodyPr/>
          <a:lstStyle/>
          <a:p>
            <a:r>
              <a:t>Footer</a:t>
            </a:r>
          </a:p>
        </p:txBody>
      </p:sp>
      <p:sp>
        <p:nvSpPr>
          <p:cNvPr id="8" name="PlaceHolder 7"/>
          <p:cNvSpPr>
            <a:spLocks noGrp="1"/>
          </p:cNvSpPr>
          <p:nvPr>
            <p:ph type="sldNum" idx="299"/>
          </p:nvPr>
        </p:nvSpPr>
        <p:spPr/>
        <p:txBody>
          <a:bodyPr/>
          <a:lstStyle/>
          <a:p>
            <a:fld id="{B82C17D3-F867-4B2E-9078-E18F66F0478A}" type="slidenum">
              <a:t>‹N°›</a:t>
            </a:fld>
            <a:endParaRPr/>
          </a:p>
        </p:txBody>
      </p:sp>
      <p:sp>
        <p:nvSpPr>
          <p:cNvPr id="9" name="PlaceHolder 8"/>
          <p:cNvSpPr>
            <a:spLocks noGrp="1"/>
          </p:cNvSpPr>
          <p:nvPr>
            <p:ph type="dt" idx="300"/>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50E3CB60-7013-41D0-82C1-C1A5D80CD8EE}"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8"/>
          </p:nvPr>
        </p:nvSpPr>
        <p:spPr/>
        <p:txBody>
          <a:bodyPr/>
          <a:lstStyle/>
          <a:p>
            <a:r>
              <a:t>Footer</a:t>
            </a:r>
          </a:p>
        </p:txBody>
      </p:sp>
      <p:sp>
        <p:nvSpPr>
          <p:cNvPr id="10" name="PlaceHolder 9"/>
          <p:cNvSpPr>
            <a:spLocks noGrp="1"/>
          </p:cNvSpPr>
          <p:nvPr>
            <p:ph type="sldNum" idx="29"/>
          </p:nvPr>
        </p:nvSpPr>
        <p:spPr/>
        <p:txBody>
          <a:bodyPr/>
          <a:lstStyle/>
          <a:p>
            <a:fld id="{FDBCD8D0-4DE9-414E-8746-994321B4665B}" type="slidenum">
              <a:t>‹N°›</a:t>
            </a:fld>
            <a:endParaRPr/>
          </a:p>
        </p:txBody>
      </p:sp>
      <p:sp>
        <p:nvSpPr>
          <p:cNvPr id="11" name="PlaceHolder 10"/>
          <p:cNvSpPr>
            <a:spLocks noGrp="1"/>
          </p:cNvSpPr>
          <p:nvPr>
            <p:ph type="dt" idx="30"/>
          </p:nvPr>
        </p:nvSpPr>
        <p:spPr/>
        <p:txBody>
          <a:bodyPr/>
          <a:lstStyle/>
          <a:p>
            <a:endParaRPr/>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0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0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0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0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0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0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98"/>
          </p:nvPr>
        </p:nvSpPr>
        <p:spPr/>
        <p:txBody>
          <a:bodyPr/>
          <a:lstStyle/>
          <a:p>
            <a:r>
              <a:t>Footer</a:t>
            </a:r>
          </a:p>
        </p:txBody>
      </p:sp>
      <p:sp>
        <p:nvSpPr>
          <p:cNvPr id="10" name="PlaceHolder 9"/>
          <p:cNvSpPr>
            <a:spLocks noGrp="1"/>
          </p:cNvSpPr>
          <p:nvPr>
            <p:ph type="sldNum" idx="299"/>
          </p:nvPr>
        </p:nvSpPr>
        <p:spPr/>
        <p:txBody>
          <a:bodyPr/>
          <a:lstStyle/>
          <a:p>
            <a:fld id="{10996DA2-2893-4BFE-84D6-9A11173FC6C6}" type="slidenum">
              <a:t>‹N°›</a:t>
            </a:fld>
            <a:endParaRPr/>
          </a:p>
        </p:txBody>
      </p:sp>
      <p:sp>
        <p:nvSpPr>
          <p:cNvPr id="11" name="PlaceHolder 10"/>
          <p:cNvSpPr>
            <a:spLocks noGrp="1"/>
          </p:cNvSpPr>
          <p:nvPr>
            <p:ph type="dt" idx="300"/>
          </p:nvPr>
        </p:nvSpPr>
        <p:spPr/>
        <p:txBody>
          <a:bodyPr/>
          <a:lstStyle/>
          <a:p>
            <a:endParaRPr/>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01"/>
          </p:nvPr>
        </p:nvSpPr>
        <p:spPr/>
        <p:txBody>
          <a:bodyPr/>
          <a:lstStyle/>
          <a:p>
            <a:r>
              <a:t>Footer</a:t>
            </a:r>
          </a:p>
        </p:txBody>
      </p:sp>
      <p:sp>
        <p:nvSpPr>
          <p:cNvPr id="3" name="PlaceHolder 2"/>
          <p:cNvSpPr>
            <a:spLocks noGrp="1"/>
          </p:cNvSpPr>
          <p:nvPr>
            <p:ph type="sldNum" idx="302"/>
          </p:nvPr>
        </p:nvSpPr>
        <p:spPr/>
        <p:txBody>
          <a:bodyPr/>
          <a:lstStyle/>
          <a:p>
            <a:fld id="{19071AF6-33FF-43A1-954D-24A88B743673}" type="slidenum">
              <a:t>‹N°›</a:t>
            </a:fld>
            <a:endParaRPr/>
          </a:p>
        </p:txBody>
      </p:sp>
      <p:sp>
        <p:nvSpPr>
          <p:cNvPr id="4" name="PlaceHolder 3"/>
          <p:cNvSpPr>
            <a:spLocks noGrp="1"/>
          </p:cNvSpPr>
          <p:nvPr>
            <p:ph type="dt" idx="303"/>
          </p:nvPr>
        </p:nvSpPr>
        <p:spPr/>
        <p:txBody>
          <a:bodyPr/>
          <a:lstStyle/>
          <a:p>
            <a:endParaRPr/>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1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01"/>
          </p:nvPr>
        </p:nvSpPr>
        <p:spPr/>
        <p:txBody>
          <a:bodyPr/>
          <a:lstStyle/>
          <a:p>
            <a:r>
              <a:t>Footer</a:t>
            </a:r>
          </a:p>
        </p:txBody>
      </p:sp>
      <p:sp>
        <p:nvSpPr>
          <p:cNvPr id="5" name="PlaceHolder 4"/>
          <p:cNvSpPr>
            <a:spLocks noGrp="1"/>
          </p:cNvSpPr>
          <p:nvPr>
            <p:ph type="sldNum" idx="302"/>
          </p:nvPr>
        </p:nvSpPr>
        <p:spPr/>
        <p:txBody>
          <a:bodyPr/>
          <a:lstStyle/>
          <a:p>
            <a:fld id="{7FC95C14-FFE7-455A-AAC2-0E33BE4DC1BE}" type="slidenum">
              <a:t>‹N°›</a:t>
            </a:fld>
            <a:endParaRPr/>
          </a:p>
        </p:txBody>
      </p:sp>
      <p:sp>
        <p:nvSpPr>
          <p:cNvPr id="6" name="PlaceHolder 5"/>
          <p:cNvSpPr>
            <a:spLocks noGrp="1"/>
          </p:cNvSpPr>
          <p:nvPr>
            <p:ph type="dt" idx="303"/>
          </p:nvPr>
        </p:nvSpPr>
        <p:spPr/>
        <p:txBody>
          <a:bodyPr/>
          <a:lstStyle/>
          <a:p>
            <a:endParaRPr/>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1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01"/>
          </p:nvPr>
        </p:nvSpPr>
        <p:spPr/>
        <p:txBody>
          <a:bodyPr/>
          <a:lstStyle/>
          <a:p>
            <a:r>
              <a:t>Footer</a:t>
            </a:r>
          </a:p>
        </p:txBody>
      </p:sp>
      <p:sp>
        <p:nvSpPr>
          <p:cNvPr id="5" name="PlaceHolder 4"/>
          <p:cNvSpPr>
            <a:spLocks noGrp="1"/>
          </p:cNvSpPr>
          <p:nvPr>
            <p:ph type="sldNum" idx="302"/>
          </p:nvPr>
        </p:nvSpPr>
        <p:spPr/>
        <p:txBody>
          <a:bodyPr/>
          <a:lstStyle/>
          <a:p>
            <a:fld id="{B8892807-21EB-4627-BCA9-16D330286742}" type="slidenum">
              <a:t>‹N°›</a:t>
            </a:fld>
            <a:endParaRPr/>
          </a:p>
        </p:txBody>
      </p:sp>
      <p:sp>
        <p:nvSpPr>
          <p:cNvPr id="6" name="PlaceHolder 5"/>
          <p:cNvSpPr>
            <a:spLocks noGrp="1"/>
          </p:cNvSpPr>
          <p:nvPr>
            <p:ph type="dt" idx="303"/>
          </p:nvPr>
        </p:nvSpPr>
        <p:spPr/>
        <p:txBody>
          <a:bodyPr/>
          <a:lstStyle/>
          <a:p>
            <a:endParaRPr/>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2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2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01"/>
          </p:nvPr>
        </p:nvSpPr>
        <p:spPr/>
        <p:txBody>
          <a:bodyPr/>
          <a:lstStyle/>
          <a:p>
            <a:r>
              <a:t>Footer</a:t>
            </a:r>
          </a:p>
        </p:txBody>
      </p:sp>
      <p:sp>
        <p:nvSpPr>
          <p:cNvPr id="6" name="PlaceHolder 5"/>
          <p:cNvSpPr>
            <a:spLocks noGrp="1"/>
          </p:cNvSpPr>
          <p:nvPr>
            <p:ph type="sldNum" idx="302"/>
          </p:nvPr>
        </p:nvSpPr>
        <p:spPr/>
        <p:txBody>
          <a:bodyPr/>
          <a:lstStyle/>
          <a:p>
            <a:fld id="{246AE16E-8298-4228-9698-9F64D03B6D63}" type="slidenum">
              <a:t>‹N°›</a:t>
            </a:fld>
            <a:endParaRPr/>
          </a:p>
        </p:txBody>
      </p:sp>
      <p:sp>
        <p:nvSpPr>
          <p:cNvPr id="7" name="PlaceHolder 6"/>
          <p:cNvSpPr>
            <a:spLocks noGrp="1"/>
          </p:cNvSpPr>
          <p:nvPr>
            <p:ph type="dt" idx="303"/>
          </p:nvPr>
        </p:nvSpPr>
        <p:spPr/>
        <p:txBody>
          <a:bodyPr/>
          <a:lstStyle/>
          <a:p>
            <a:endParaRPr/>
          </a:p>
        </p:txBody>
      </p:sp>
    </p:spTree>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01"/>
          </p:nvPr>
        </p:nvSpPr>
        <p:spPr/>
        <p:txBody>
          <a:bodyPr/>
          <a:lstStyle/>
          <a:p>
            <a:r>
              <a:t>Footer</a:t>
            </a:r>
          </a:p>
        </p:txBody>
      </p:sp>
      <p:sp>
        <p:nvSpPr>
          <p:cNvPr id="4" name="PlaceHolder 3"/>
          <p:cNvSpPr>
            <a:spLocks noGrp="1"/>
          </p:cNvSpPr>
          <p:nvPr>
            <p:ph type="sldNum" idx="302"/>
          </p:nvPr>
        </p:nvSpPr>
        <p:spPr/>
        <p:txBody>
          <a:bodyPr/>
          <a:lstStyle/>
          <a:p>
            <a:fld id="{CC0616F9-E5C5-4AE4-8EB8-4C42F24DD341}" type="slidenum">
              <a:t>‹N°›</a:t>
            </a:fld>
            <a:endParaRPr/>
          </a:p>
        </p:txBody>
      </p:sp>
      <p:sp>
        <p:nvSpPr>
          <p:cNvPr id="5" name="PlaceHolder 4"/>
          <p:cNvSpPr>
            <a:spLocks noGrp="1"/>
          </p:cNvSpPr>
          <p:nvPr>
            <p:ph type="dt" idx="303"/>
          </p:nvPr>
        </p:nvSpPr>
        <p:spPr/>
        <p:txBody>
          <a:bodyPr/>
          <a:lstStyle/>
          <a:p>
            <a:endParaRPr/>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2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01"/>
          </p:nvPr>
        </p:nvSpPr>
        <p:spPr/>
        <p:txBody>
          <a:bodyPr/>
          <a:lstStyle/>
          <a:p>
            <a:r>
              <a:t>Footer</a:t>
            </a:r>
          </a:p>
        </p:txBody>
      </p:sp>
      <p:sp>
        <p:nvSpPr>
          <p:cNvPr id="4" name="PlaceHolder 3"/>
          <p:cNvSpPr>
            <a:spLocks noGrp="1"/>
          </p:cNvSpPr>
          <p:nvPr>
            <p:ph type="sldNum" idx="302"/>
          </p:nvPr>
        </p:nvSpPr>
        <p:spPr/>
        <p:txBody>
          <a:bodyPr/>
          <a:lstStyle/>
          <a:p>
            <a:fld id="{CF2FBC88-1AED-41EC-BA0B-E76779EEE5FD}" type="slidenum">
              <a:t>‹N°›</a:t>
            </a:fld>
            <a:endParaRPr/>
          </a:p>
        </p:txBody>
      </p:sp>
      <p:sp>
        <p:nvSpPr>
          <p:cNvPr id="5" name="PlaceHolder 4"/>
          <p:cNvSpPr>
            <a:spLocks noGrp="1"/>
          </p:cNvSpPr>
          <p:nvPr>
            <p:ph type="dt" idx="303"/>
          </p:nvPr>
        </p:nvSpPr>
        <p:spPr/>
        <p:txBody>
          <a:bodyPr/>
          <a:lstStyle/>
          <a:p>
            <a:endParaRPr/>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2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2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2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01"/>
          </p:nvPr>
        </p:nvSpPr>
        <p:spPr/>
        <p:txBody>
          <a:bodyPr/>
          <a:lstStyle/>
          <a:p>
            <a:r>
              <a:t>Footer</a:t>
            </a:r>
          </a:p>
        </p:txBody>
      </p:sp>
      <p:sp>
        <p:nvSpPr>
          <p:cNvPr id="7" name="PlaceHolder 6"/>
          <p:cNvSpPr>
            <a:spLocks noGrp="1"/>
          </p:cNvSpPr>
          <p:nvPr>
            <p:ph type="sldNum" idx="302"/>
          </p:nvPr>
        </p:nvSpPr>
        <p:spPr/>
        <p:txBody>
          <a:bodyPr/>
          <a:lstStyle/>
          <a:p>
            <a:fld id="{509E64FF-669E-4513-AB49-4484B5D6E769}" type="slidenum">
              <a:t>‹N°›</a:t>
            </a:fld>
            <a:endParaRPr/>
          </a:p>
        </p:txBody>
      </p:sp>
      <p:sp>
        <p:nvSpPr>
          <p:cNvPr id="8" name="PlaceHolder 7"/>
          <p:cNvSpPr>
            <a:spLocks noGrp="1"/>
          </p:cNvSpPr>
          <p:nvPr>
            <p:ph type="dt" idx="303"/>
          </p:nvPr>
        </p:nvSpPr>
        <p:spPr/>
        <p:txBody>
          <a:bodyPr/>
          <a:lstStyle/>
          <a:p>
            <a:endParaRPr/>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2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2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3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3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01"/>
          </p:nvPr>
        </p:nvSpPr>
        <p:spPr/>
        <p:txBody>
          <a:bodyPr/>
          <a:lstStyle/>
          <a:p>
            <a:r>
              <a:t>Footer</a:t>
            </a:r>
          </a:p>
        </p:txBody>
      </p:sp>
      <p:sp>
        <p:nvSpPr>
          <p:cNvPr id="7" name="PlaceHolder 6"/>
          <p:cNvSpPr>
            <a:spLocks noGrp="1"/>
          </p:cNvSpPr>
          <p:nvPr>
            <p:ph type="sldNum" idx="302"/>
          </p:nvPr>
        </p:nvSpPr>
        <p:spPr/>
        <p:txBody>
          <a:bodyPr/>
          <a:lstStyle/>
          <a:p>
            <a:fld id="{5EEC24C3-32EE-4123-B933-0514E10D12EC}" type="slidenum">
              <a:t>‹N°›</a:t>
            </a:fld>
            <a:endParaRPr/>
          </a:p>
        </p:txBody>
      </p:sp>
      <p:sp>
        <p:nvSpPr>
          <p:cNvPr id="8" name="PlaceHolder 7"/>
          <p:cNvSpPr>
            <a:spLocks noGrp="1"/>
          </p:cNvSpPr>
          <p:nvPr>
            <p:ph type="dt" idx="303"/>
          </p:nvPr>
        </p:nvSpPr>
        <p:spPr/>
        <p:txBody>
          <a:bodyPr/>
          <a:lstStyle/>
          <a:p>
            <a:endParaRPr/>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3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3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01"/>
          </p:nvPr>
        </p:nvSpPr>
        <p:spPr/>
        <p:txBody>
          <a:bodyPr/>
          <a:lstStyle/>
          <a:p>
            <a:r>
              <a:t>Footer</a:t>
            </a:r>
          </a:p>
        </p:txBody>
      </p:sp>
      <p:sp>
        <p:nvSpPr>
          <p:cNvPr id="7" name="PlaceHolder 6"/>
          <p:cNvSpPr>
            <a:spLocks noGrp="1"/>
          </p:cNvSpPr>
          <p:nvPr>
            <p:ph type="sldNum" idx="302"/>
          </p:nvPr>
        </p:nvSpPr>
        <p:spPr/>
        <p:txBody>
          <a:bodyPr/>
          <a:lstStyle/>
          <a:p>
            <a:fld id="{8344E64A-8E24-43A5-BF33-10BD026708C3}" type="slidenum">
              <a:t>‹N°›</a:t>
            </a:fld>
            <a:endParaRPr/>
          </a:p>
        </p:txBody>
      </p:sp>
      <p:sp>
        <p:nvSpPr>
          <p:cNvPr id="8" name="PlaceHolder 7"/>
          <p:cNvSpPr>
            <a:spLocks noGrp="1"/>
          </p:cNvSpPr>
          <p:nvPr>
            <p:ph type="dt" idx="303"/>
          </p:nvPr>
        </p:nvSpPr>
        <p:spPr/>
        <p:txBody>
          <a:body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77A94B50-3E73-4736-B54F-635DF3D5B76B}" type="slidenum">
              <a:t>‹N°›</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3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3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01"/>
          </p:nvPr>
        </p:nvSpPr>
        <p:spPr/>
        <p:txBody>
          <a:bodyPr/>
          <a:lstStyle/>
          <a:p>
            <a:r>
              <a:t>Footer</a:t>
            </a:r>
          </a:p>
        </p:txBody>
      </p:sp>
      <p:sp>
        <p:nvSpPr>
          <p:cNvPr id="6" name="PlaceHolder 5"/>
          <p:cNvSpPr>
            <a:spLocks noGrp="1"/>
          </p:cNvSpPr>
          <p:nvPr>
            <p:ph type="sldNum" idx="302"/>
          </p:nvPr>
        </p:nvSpPr>
        <p:spPr/>
        <p:txBody>
          <a:bodyPr/>
          <a:lstStyle/>
          <a:p>
            <a:fld id="{3EA5056A-56C6-4545-AEF0-1501496D89FB}" type="slidenum">
              <a:t>‹N°›</a:t>
            </a:fld>
            <a:endParaRPr/>
          </a:p>
        </p:txBody>
      </p:sp>
      <p:sp>
        <p:nvSpPr>
          <p:cNvPr id="7" name="PlaceHolder 6"/>
          <p:cNvSpPr>
            <a:spLocks noGrp="1"/>
          </p:cNvSpPr>
          <p:nvPr>
            <p:ph type="dt" idx="303"/>
          </p:nvPr>
        </p:nvSpPr>
        <p:spPr/>
        <p:txBody>
          <a:bodyPr/>
          <a:lstStyle/>
          <a:p>
            <a:endParaRPr/>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4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4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4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4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01"/>
          </p:nvPr>
        </p:nvSpPr>
        <p:spPr/>
        <p:txBody>
          <a:bodyPr/>
          <a:lstStyle/>
          <a:p>
            <a:r>
              <a:t>Footer</a:t>
            </a:r>
          </a:p>
        </p:txBody>
      </p:sp>
      <p:sp>
        <p:nvSpPr>
          <p:cNvPr id="8" name="PlaceHolder 7"/>
          <p:cNvSpPr>
            <a:spLocks noGrp="1"/>
          </p:cNvSpPr>
          <p:nvPr>
            <p:ph type="sldNum" idx="302"/>
          </p:nvPr>
        </p:nvSpPr>
        <p:spPr/>
        <p:txBody>
          <a:bodyPr/>
          <a:lstStyle/>
          <a:p>
            <a:fld id="{5CBFDE68-2445-46B3-86C8-ED5475507E32}" type="slidenum">
              <a:t>‹N°›</a:t>
            </a:fld>
            <a:endParaRPr/>
          </a:p>
        </p:txBody>
      </p:sp>
      <p:sp>
        <p:nvSpPr>
          <p:cNvPr id="9" name="PlaceHolder 8"/>
          <p:cNvSpPr>
            <a:spLocks noGrp="1"/>
          </p:cNvSpPr>
          <p:nvPr>
            <p:ph type="dt" idx="303"/>
          </p:nvPr>
        </p:nvSpPr>
        <p:spPr/>
        <p:txBody>
          <a:bodyPr/>
          <a:lstStyle/>
          <a:p>
            <a:endParaRPr/>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4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4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4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4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4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5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01"/>
          </p:nvPr>
        </p:nvSpPr>
        <p:spPr/>
        <p:txBody>
          <a:bodyPr/>
          <a:lstStyle/>
          <a:p>
            <a:r>
              <a:t>Footer</a:t>
            </a:r>
          </a:p>
        </p:txBody>
      </p:sp>
      <p:sp>
        <p:nvSpPr>
          <p:cNvPr id="10" name="PlaceHolder 9"/>
          <p:cNvSpPr>
            <a:spLocks noGrp="1"/>
          </p:cNvSpPr>
          <p:nvPr>
            <p:ph type="sldNum" idx="302"/>
          </p:nvPr>
        </p:nvSpPr>
        <p:spPr/>
        <p:txBody>
          <a:bodyPr/>
          <a:lstStyle/>
          <a:p>
            <a:fld id="{C25BFDFC-C1D9-46CC-9038-817EC3AC961B}" type="slidenum">
              <a:t>‹N°›</a:t>
            </a:fld>
            <a:endParaRPr/>
          </a:p>
        </p:txBody>
      </p:sp>
      <p:sp>
        <p:nvSpPr>
          <p:cNvPr id="11" name="PlaceHolder 10"/>
          <p:cNvSpPr>
            <a:spLocks noGrp="1"/>
          </p:cNvSpPr>
          <p:nvPr>
            <p:ph type="dt" idx="303"/>
          </p:nvPr>
        </p:nvSpPr>
        <p:spPr/>
        <p:txBody>
          <a:bodyPr/>
          <a:lstStyle/>
          <a:p>
            <a:endParaRPr/>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04"/>
          </p:nvPr>
        </p:nvSpPr>
        <p:spPr/>
        <p:txBody>
          <a:bodyPr/>
          <a:lstStyle/>
          <a:p>
            <a:r>
              <a:t>Footer</a:t>
            </a:r>
          </a:p>
        </p:txBody>
      </p:sp>
      <p:sp>
        <p:nvSpPr>
          <p:cNvPr id="3" name="PlaceHolder 2"/>
          <p:cNvSpPr>
            <a:spLocks noGrp="1"/>
          </p:cNvSpPr>
          <p:nvPr>
            <p:ph type="sldNum" idx="305"/>
          </p:nvPr>
        </p:nvSpPr>
        <p:spPr/>
        <p:txBody>
          <a:bodyPr/>
          <a:lstStyle/>
          <a:p>
            <a:fld id="{0A5C33E4-4360-4EE2-8DBB-9C2F61CEEC5A}" type="slidenum">
              <a:t>‹N°›</a:t>
            </a:fld>
            <a:endParaRPr/>
          </a:p>
        </p:txBody>
      </p:sp>
      <p:sp>
        <p:nvSpPr>
          <p:cNvPr id="4" name="PlaceHolder 3"/>
          <p:cNvSpPr>
            <a:spLocks noGrp="1"/>
          </p:cNvSpPr>
          <p:nvPr>
            <p:ph type="dt" idx="306"/>
          </p:nvPr>
        </p:nvSpPr>
        <p:spPr/>
        <p:txBody>
          <a:bodyPr/>
          <a:lstStyle/>
          <a:p>
            <a:endParaRPr/>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5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04"/>
          </p:nvPr>
        </p:nvSpPr>
        <p:spPr/>
        <p:txBody>
          <a:bodyPr/>
          <a:lstStyle/>
          <a:p>
            <a:r>
              <a:t>Footer</a:t>
            </a:r>
          </a:p>
        </p:txBody>
      </p:sp>
      <p:sp>
        <p:nvSpPr>
          <p:cNvPr id="5" name="PlaceHolder 4"/>
          <p:cNvSpPr>
            <a:spLocks noGrp="1"/>
          </p:cNvSpPr>
          <p:nvPr>
            <p:ph type="sldNum" idx="305"/>
          </p:nvPr>
        </p:nvSpPr>
        <p:spPr/>
        <p:txBody>
          <a:bodyPr/>
          <a:lstStyle/>
          <a:p>
            <a:fld id="{49AD5ED4-0811-4F4A-8C4E-EAA7B9DC27CD}" type="slidenum">
              <a:t>‹N°›</a:t>
            </a:fld>
            <a:endParaRPr/>
          </a:p>
        </p:txBody>
      </p:sp>
      <p:sp>
        <p:nvSpPr>
          <p:cNvPr id="6" name="PlaceHolder 5"/>
          <p:cNvSpPr>
            <a:spLocks noGrp="1"/>
          </p:cNvSpPr>
          <p:nvPr>
            <p:ph type="dt" idx="306"/>
          </p:nvPr>
        </p:nvSpPr>
        <p:spPr/>
        <p:txBody>
          <a:bodyPr/>
          <a:lstStyle/>
          <a:p>
            <a:endParaRPr/>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6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04"/>
          </p:nvPr>
        </p:nvSpPr>
        <p:spPr/>
        <p:txBody>
          <a:bodyPr/>
          <a:lstStyle/>
          <a:p>
            <a:r>
              <a:t>Footer</a:t>
            </a:r>
          </a:p>
        </p:txBody>
      </p:sp>
      <p:sp>
        <p:nvSpPr>
          <p:cNvPr id="5" name="PlaceHolder 4"/>
          <p:cNvSpPr>
            <a:spLocks noGrp="1"/>
          </p:cNvSpPr>
          <p:nvPr>
            <p:ph type="sldNum" idx="305"/>
          </p:nvPr>
        </p:nvSpPr>
        <p:spPr/>
        <p:txBody>
          <a:bodyPr/>
          <a:lstStyle/>
          <a:p>
            <a:fld id="{5EC7D8EC-494F-488D-A6D7-15844D82C2BB}" type="slidenum">
              <a:t>‹N°›</a:t>
            </a:fld>
            <a:endParaRPr/>
          </a:p>
        </p:txBody>
      </p:sp>
      <p:sp>
        <p:nvSpPr>
          <p:cNvPr id="6" name="PlaceHolder 5"/>
          <p:cNvSpPr>
            <a:spLocks noGrp="1"/>
          </p:cNvSpPr>
          <p:nvPr>
            <p:ph type="dt" idx="306"/>
          </p:nvPr>
        </p:nvSpPr>
        <p:spPr/>
        <p:txBody>
          <a:bodyPr/>
          <a:lstStyle/>
          <a:p>
            <a:endParaRPr/>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6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6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04"/>
          </p:nvPr>
        </p:nvSpPr>
        <p:spPr/>
        <p:txBody>
          <a:bodyPr/>
          <a:lstStyle/>
          <a:p>
            <a:r>
              <a:t>Footer</a:t>
            </a:r>
          </a:p>
        </p:txBody>
      </p:sp>
      <p:sp>
        <p:nvSpPr>
          <p:cNvPr id="6" name="PlaceHolder 5"/>
          <p:cNvSpPr>
            <a:spLocks noGrp="1"/>
          </p:cNvSpPr>
          <p:nvPr>
            <p:ph type="sldNum" idx="305"/>
          </p:nvPr>
        </p:nvSpPr>
        <p:spPr/>
        <p:txBody>
          <a:bodyPr/>
          <a:lstStyle/>
          <a:p>
            <a:fld id="{B97B545F-D1D0-40A9-B53B-59286D5D12E9}" type="slidenum">
              <a:t>‹N°›</a:t>
            </a:fld>
            <a:endParaRPr/>
          </a:p>
        </p:txBody>
      </p:sp>
      <p:sp>
        <p:nvSpPr>
          <p:cNvPr id="7" name="PlaceHolder 6"/>
          <p:cNvSpPr>
            <a:spLocks noGrp="1"/>
          </p:cNvSpPr>
          <p:nvPr>
            <p:ph type="dt" idx="306"/>
          </p:nvPr>
        </p:nvSpPr>
        <p:spPr/>
        <p:txBody>
          <a:bodyPr/>
          <a:lstStyle/>
          <a:p>
            <a:endParaRPr/>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04"/>
          </p:nvPr>
        </p:nvSpPr>
        <p:spPr/>
        <p:txBody>
          <a:bodyPr/>
          <a:lstStyle/>
          <a:p>
            <a:r>
              <a:t>Footer</a:t>
            </a:r>
          </a:p>
        </p:txBody>
      </p:sp>
      <p:sp>
        <p:nvSpPr>
          <p:cNvPr id="4" name="PlaceHolder 3"/>
          <p:cNvSpPr>
            <a:spLocks noGrp="1"/>
          </p:cNvSpPr>
          <p:nvPr>
            <p:ph type="sldNum" idx="305"/>
          </p:nvPr>
        </p:nvSpPr>
        <p:spPr/>
        <p:txBody>
          <a:bodyPr/>
          <a:lstStyle/>
          <a:p>
            <a:fld id="{64D45F2D-F0E6-4A0C-A1A6-66B49118A287}" type="slidenum">
              <a:t>‹N°›</a:t>
            </a:fld>
            <a:endParaRPr/>
          </a:p>
        </p:txBody>
      </p:sp>
      <p:sp>
        <p:nvSpPr>
          <p:cNvPr id="5" name="PlaceHolder 4"/>
          <p:cNvSpPr>
            <a:spLocks noGrp="1"/>
          </p:cNvSpPr>
          <p:nvPr>
            <p:ph type="dt" idx="306"/>
          </p:nvPr>
        </p:nvSpPr>
        <p:spPr/>
        <p:txBody>
          <a:bodyPr/>
          <a:lstStyle/>
          <a:p>
            <a:endParaRPr/>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6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04"/>
          </p:nvPr>
        </p:nvSpPr>
        <p:spPr/>
        <p:txBody>
          <a:bodyPr/>
          <a:lstStyle/>
          <a:p>
            <a:r>
              <a:t>Footer</a:t>
            </a:r>
          </a:p>
        </p:txBody>
      </p:sp>
      <p:sp>
        <p:nvSpPr>
          <p:cNvPr id="4" name="PlaceHolder 3"/>
          <p:cNvSpPr>
            <a:spLocks noGrp="1"/>
          </p:cNvSpPr>
          <p:nvPr>
            <p:ph type="sldNum" idx="305"/>
          </p:nvPr>
        </p:nvSpPr>
        <p:spPr/>
        <p:txBody>
          <a:bodyPr/>
          <a:lstStyle/>
          <a:p>
            <a:fld id="{DEFEF39C-D1E3-4B5F-9660-F6ECB44E65C4}" type="slidenum">
              <a:t>‹N°›</a:t>
            </a:fld>
            <a:endParaRPr/>
          </a:p>
        </p:txBody>
      </p:sp>
      <p:sp>
        <p:nvSpPr>
          <p:cNvPr id="5" name="PlaceHolder 4"/>
          <p:cNvSpPr>
            <a:spLocks noGrp="1"/>
          </p:cNvSpPr>
          <p:nvPr>
            <p:ph type="dt" idx="306"/>
          </p:nvPr>
        </p:nvSpPr>
        <p:spPr/>
        <p:txBody>
          <a:bodyPr/>
          <a:lstStyle/>
          <a:p>
            <a:endParaRPr/>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6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6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04"/>
          </p:nvPr>
        </p:nvSpPr>
        <p:spPr/>
        <p:txBody>
          <a:bodyPr/>
          <a:lstStyle/>
          <a:p>
            <a:r>
              <a:t>Footer</a:t>
            </a:r>
          </a:p>
        </p:txBody>
      </p:sp>
      <p:sp>
        <p:nvSpPr>
          <p:cNvPr id="7" name="PlaceHolder 6"/>
          <p:cNvSpPr>
            <a:spLocks noGrp="1"/>
          </p:cNvSpPr>
          <p:nvPr>
            <p:ph type="sldNum" idx="305"/>
          </p:nvPr>
        </p:nvSpPr>
        <p:spPr/>
        <p:txBody>
          <a:bodyPr/>
          <a:lstStyle/>
          <a:p>
            <a:fld id="{7C260C80-116A-4F1E-869D-0763A79D79EA}" type="slidenum">
              <a:t>‹N°›</a:t>
            </a:fld>
            <a:endParaRPr/>
          </a:p>
        </p:txBody>
      </p:sp>
      <p:sp>
        <p:nvSpPr>
          <p:cNvPr id="8" name="PlaceHolder 7"/>
          <p:cNvSpPr>
            <a:spLocks noGrp="1"/>
          </p:cNvSpPr>
          <p:nvPr>
            <p:ph type="dt" idx="306"/>
          </p:nvPr>
        </p:nvSpPr>
        <p:spPr/>
        <p:txBody>
          <a:body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1"/>
          </p:nvPr>
        </p:nvSpPr>
        <p:spPr/>
        <p:txBody>
          <a:bodyPr/>
          <a:lstStyle/>
          <a:p>
            <a:r>
              <a:t>Footer</a:t>
            </a:r>
          </a:p>
        </p:txBody>
      </p:sp>
      <p:sp>
        <p:nvSpPr>
          <p:cNvPr id="5" name="PlaceHolder 4"/>
          <p:cNvSpPr>
            <a:spLocks noGrp="1"/>
          </p:cNvSpPr>
          <p:nvPr>
            <p:ph type="sldNum" idx="32"/>
          </p:nvPr>
        </p:nvSpPr>
        <p:spPr/>
        <p:txBody>
          <a:bodyPr/>
          <a:lstStyle/>
          <a:p>
            <a:fld id="{6A62B1C8-6EF0-40C9-AB7B-239F1D44E7BE}" type="slidenum">
              <a:t>‹N°›</a:t>
            </a:fld>
            <a:endParaRPr/>
          </a:p>
        </p:txBody>
      </p:sp>
      <p:sp>
        <p:nvSpPr>
          <p:cNvPr id="6" name="PlaceHolder 5"/>
          <p:cNvSpPr>
            <a:spLocks noGrp="1"/>
          </p:cNvSpPr>
          <p:nvPr>
            <p:ph type="dt" idx="33"/>
          </p:nvPr>
        </p:nvSpPr>
        <p:spPr/>
        <p:txBody>
          <a:bodyPr/>
          <a:lstStyle/>
          <a:p>
            <a:endParaRPr/>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2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7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7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7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04"/>
          </p:nvPr>
        </p:nvSpPr>
        <p:spPr/>
        <p:txBody>
          <a:bodyPr/>
          <a:lstStyle/>
          <a:p>
            <a:r>
              <a:t>Footer</a:t>
            </a:r>
          </a:p>
        </p:txBody>
      </p:sp>
      <p:sp>
        <p:nvSpPr>
          <p:cNvPr id="7" name="PlaceHolder 6"/>
          <p:cNvSpPr>
            <a:spLocks noGrp="1"/>
          </p:cNvSpPr>
          <p:nvPr>
            <p:ph type="sldNum" idx="305"/>
          </p:nvPr>
        </p:nvSpPr>
        <p:spPr/>
        <p:txBody>
          <a:bodyPr/>
          <a:lstStyle/>
          <a:p>
            <a:fld id="{41934224-1425-477B-B86B-005CA497417C}" type="slidenum">
              <a:t>‹N°›</a:t>
            </a:fld>
            <a:endParaRPr/>
          </a:p>
        </p:txBody>
      </p:sp>
      <p:sp>
        <p:nvSpPr>
          <p:cNvPr id="8" name="PlaceHolder 7"/>
          <p:cNvSpPr>
            <a:spLocks noGrp="1"/>
          </p:cNvSpPr>
          <p:nvPr>
            <p:ph type="dt" idx="306"/>
          </p:nvPr>
        </p:nvSpPr>
        <p:spPr/>
        <p:txBody>
          <a:bodyPr/>
          <a:lstStyle/>
          <a:p>
            <a:endParaRPr/>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7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7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7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04"/>
          </p:nvPr>
        </p:nvSpPr>
        <p:spPr/>
        <p:txBody>
          <a:bodyPr/>
          <a:lstStyle/>
          <a:p>
            <a:r>
              <a:t>Footer</a:t>
            </a:r>
          </a:p>
        </p:txBody>
      </p:sp>
      <p:sp>
        <p:nvSpPr>
          <p:cNvPr id="7" name="PlaceHolder 6"/>
          <p:cNvSpPr>
            <a:spLocks noGrp="1"/>
          </p:cNvSpPr>
          <p:nvPr>
            <p:ph type="sldNum" idx="305"/>
          </p:nvPr>
        </p:nvSpPr>
        <p:spPr/>
        <p:txBody>
          <a:bodyPr/>
          <a:lstStyle/>
          <a:p>
            <a:fld id="{E77FACC0-5153-4655-BEA6-3D6C395D7FEB}" type="slidenum">
              <a:t>‹N°›</a:t>
            </a:fld>
            <a:endParaRPr/>
          </a:p>
        </p:txBody>
      </p:sp>
      <p:sp>
        <p:nvSpPr>
          <p:cNvPr id="8" name="PlaceHolder 7"/>
          <p:cNvSpPr>
            <a:spLocks noGrp="1"/>
          </p:cNvSpPr>
          <p:nvPr>
            <p:ph type="dt" idx="306"/>
          </p:nvPr>
        </p:nvSpPr>
        <p:spPr/>
        <p:txBody>
          <a:bodyPr/>
          <a:lstStyle/>
          <a:p>
            <a:endParaRPr/>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7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8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04"/>
          </p:nvPr>
        </p:nvSpPr>
        <p:spPr/>
        <p:txBody>
          <a:bodyPr/>
          <a:lstStyle/>
          <a:p>
            <a:r>
              <a:t>Footer</a:t>
            </a:r>
          </a:p>
        </p:txBody>
      </p:sp>
      <p:sp>
        <p:nvSpPr>
          <p:cNvPr id="6" name="PlaceHolder 5"/>
          <p:cNvSpPr>
            <a:spLocks noGrp="1"/>
          </p:cNvSpPr>
          <p:nvPr>
            <p:ph type="sldNum" idx="305"/>
          </p:nvPr>
        </p:nvSpPr>
        <p:spPr/>
        <p:txBody>
          <a:bodyPr/>
          <a:lstStyle/>
          <a:p>
            <a:fld id="{9781BCEC-36CF-4538-8FFA-BE53DA640603}" type="slidenum">
              <a:t>‹N°›</a:t>
            </a:fld>
            <a:endParaRPr/>
          </a:p>
        </p:txBody>
      </p:sp>
      <p:sp>
        <p:nvSpPr>
          <p:cNvPr id="7" name="PlaceHolder 6"/>
          <p:cNvSpPr>
            <a:spLocks noGrp="1"/>
          </p:cNvSpPr>
          <p:nvPr>
            <p:ph type="dt" idx="306"/>
          </p:nvPr>
        </p:nvSpPr>
        <p:spPr/>
        <p:txBody>
          <a:bodyPr/>
          <a:lstStyle/>
          <a:p>
            <a:endParaRPr/>
          </a:p>
        </p:txBody>
      </p:sp>
    </p:spTree>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8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8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8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8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04"/>
          </p:nvPr>
        </p:nvSpPr>
        <p:spPr/>
        <p:txBody>
          <a:bodyPr/>
          <a:lstStyle/>
          <a:p>
            <a:r>
              <a:t>Footer</a:t>
            </a:r>
          </a:p>
        </p:txBody>
      </p:sp>
      <p:sp>
        <p:nvSpPr>
          <p:cNvPr id="8" name="PlaceHolder 7"/>
          <p:cNvSpPr>
            <a:spLocks noGrp="1"/>
          </p:cNvSpPr>
          <p:nvPr>
            <p:ph type="sldNum" idx="305"/>
          </p:nvPr>
        </p:nvSpPr>
        <p:spPr/>
        <p:txBody>
          <a:bodyPr/>
          <a:lstStyle/>
          <a:p>
            <a:fld id="{6E789A7F-6D34-45BA-A3BF-FCBA453C5858}" type="slidenum">
              <a:t>‹N°›</a:t>
            </a:fld>
            <a:endParaRPr/>
          </a:p>
        </p:txBody>
      </p:sp>
      <p:sp>
        <p:nvSpPr>
          <p:cNvPr id="9" name="PlaceHolder 8"/>
          <p:cNvSpPr>
            <a:spLocks noGrp="1"/>
          </p:cNvSpPr>
          <p:nvPr>
            <p:ph type="dt" idx="306"/>
          </p:nvPr>
        </p:nvSpPr>
        <p:spPr/>
        <p:txBody>
          <a:bodyPr/>
          <a:lstStyle/>
          <a:p>
            <a:endParaRPr/>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8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8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8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9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9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29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04"/>
          </p:nvPr>
        </p:nvSpPr>
        <p:spPr/>
        <p:txBody>
          <a:bodyPr/>
          <a:lstStyle/>
          <a:p>
            <a:r>
              <a:t>Footer</a:t>
            </a:r>
          </a:p>
        </p:txBody>
      </p:sp>
      <p:sp>
        <p:nvSpPr>
          <p:cNvPr id="10" name="PlaceHolder 9"/>
          <p:cNvSpPr>
            <a:spLocks noGrp="1"/>
          </p:cNvSpPr>
          <p:nvPr>
            <p:ph type="sldNum" idx="305"/>
          </p:nvPr>
        </p:nvSpPr>
        <p:spPr/>
        <p:txBody>
          <a:bodyPr/>
          <a:lstStyle/>
          <a:p>
            <a:fld id="{6E45404A-CF7E-4135-B2C3-2CF15ECD4DAE}" type="slidenum">
              <a:t>‹N°›</a:t>
            </a:fld>
            <a:endParaRPr/>
          </a:p>
        </p:txBody>
      </p:sp>
      <p:sp>
        <p:nvSpPr>
          <p:cNvPr id="11" name="PlaceHolder 10"/>
          <p:cNvSpPr>
            <a:spLocks noGrp="1"/>
          </p:cNvSpPr>
          <p:nvPr>
            <p:ph type="dt" idx="306"/>
          </p:nvPr>
        </p:nvSpPr>
        <p:spPr/>
        <p:txBody>
          <a:bodyPr/>
          <a:lstStyle/>
          <a:p>
            <a:endParaRPr/>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07"/>
          </p:nvPr>
        </p:nvSpPr>
        <p:spPr/>
        <p:txBody>
          <a:bodyPr/>
          <a:lstStyle/>
          <a:p>
            <a:r>
              <a:t>Footer</a:t>
            </a:r>
          </a:p>
        </p:txBody>
      </p:sp>
      <p:sp>
        <p:nvSpPr>
          <p:cNvPr id="3" name="PlaceHolder 2"/>
          <p:cNvSpPr>
            <a:spLocks noGrp="1"/>
          </p:cNvSpPr>
          <p:nvPr>
            <p:ph type="sldNum" idx="308"/>
          </p:nvPr>
        </p:nvSpPr>
        <p:spPr/>
        <p:txBody>
          <a:bodyPr/>
          <a:lstStyle/>
          <a:p>
            <a:fld id="{ECAEEC0D-C515-4161-9967-946137D02AEC}" type="slidenum">
              <a:t>‹N°›</a:t>
            </a:fld>
            <a:endParaRPr/>
          </a:p>
        </p:txBody>
      </p:sp>
      <p:sp>
        <p:nvSpPr>
          <p:cNvPr id="4" name="PlaceHolder 3"/>
          <p:cNvSpPr>
            <a:spLocks noGrp="1"/>
          </p:cNvSpPr>
          <p:nvPr>
            <p:ph type="dt" idx="309"/>
          </p:nvPr>
        </p:nvSpPr>
        <p:spPr/>
        <p:txBody>
          <a:bodyPr/>
          <a:lstStyle/>
          <a:p>
            <a:endParaRPr/>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0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07"/>
          </p:nvPr>
        </p:nvSpPr>
        <p:spPr/>
        <p:txBody>
          <a:bodyPr/>
          <a:lstStyle/>
          <a:p>
            <a:r>
              <a:t>Footer</a:t>
            </a:r>
          </a:p>
        </p:txBody>
      </p:sp>
      <p:sp>
        <p:nvSpPr>
          <p:cNvPr id="5" name="PlaceHolder 4"/>
          <p:cNvSpPr>
            <a:spLocks noGrp="1"/>
          </p:cNvSpPr>
          <p:nvPr>
            <p:ph type="sldNum" idx="308"/>
          </p:nvPr>
        </p:nvSpPr>
        <p:spPr/>
        <p:txBody>
          <a:bodyPr/>
          <a:lstStyle/>
          <a:p>
            <a:fld id="{F622CBCE-1644-46EA-BF33-AB14B29730A5}" type="slidenum">
              <a:t>‹N°›</a:t>
            </a:fld>
            <a:endParaRPr/>
          </a:p>
        </p:txBody>
      </p:sp>
      <p:sp>
        <p:nvSpPr>
          <p:cNvPr id="6" name="PlaceHolder 5"/>
          <p:cNvSpPr>
            <a:spLocks noGrp="1"/>
          </p:cNvSpPr>
          <p:nvPr>
            <p:ph type="dt" idx="309"/>
          </p:nvPr>
        </p:nvSpPr>
        <p:spPr/>
        <p:txBody>
          <a:bodyPr/>
          <a:lstStyle/>
          <a:p>
            <a:endParaRPr/>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0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07"/>
          </p:nvPr>
        </p:nvSpPr>
        <p:spPr/>
        <p:txBody>
          <a:bodyPr/>
          <a:lstStyle/>
          <a:p>
            <a:r>
              <a:t>Footer</a:t>
            </a:r>
          </a:p>
        </p:txBody>
      </p:sp>
      <p:sp>
        <p:nvSpPr>
          <p:cNvPr id="5" name="PlaceHolder 4"/>
          <p:cNvSpPr>
            <a:spLocks noGrp="1"/>
          </p:cNvSpPr>
          <p:nvPr>
            <p:ph type="sldNum" idx="308"/>
          </p:nvPr>
        </p:nvSpPr>
        <p:spPr/>
        <p:txBody>
          <a:bodyPr/>
          <a:lstStyle/>
          <a:p>
            <a:fld id="{79DA3B92-A344-4859-90E3-A2C40F039879}" type="slidenum">
              <a:t>‹N°›</a:t>
            </a:fld>
            <a:endParaRPr/>
          </a:p>
        </p:txBody>
      </p:sp>
      <p:sp>
        <p:nvSpPr>
          <p:cNvPr id="6" name="PlaceHolder 5"/>
          <p:cNvSpPr>
            <a:spLocks noGrp="1"/>
          </p:cNvSpPr>
          <p:nvPr>
            <p:ph type="dt" idx="309"/>
          </p:nvPr>
        </p:nvSpPr>
        <p:spPr/>
        <p:txBody>
          <a:bodyPr/>
          <a:lstStyle/>
          <a:p>
            <a:endParaRPr/>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0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0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07"/>
          </p:nvPr>
        </p:nvSpPr>
        <p:spPr/>
        <p:txBody>
          <a:bodyPr/>
          <a:lstStyle/>
          <a:p>
            <a:r>
              <a:t>Footer</a:t>
            </a:r>
          </a:p>
        </p:txBody>
      </p:sp>
      <p:sp>
        <p:nvSpPr>
          <p:cNvPr id="6" name="PlaceHolder 5"/>
          <p:cNvSpPr>
            <a:spLocks noGrp="1"/>
          </p:cNvSpPr>
          <p:nvPr>
            <p:ph type="sldNum" idx="308"/>
          </p:nvPr>
        </p:nvSpPr>
        <p:spPr/>
        <p:txBody>
          <a:bodyPr/>
          <a:lstStyle/>
          <a:p>
            <a:fld id="{D5469A07-513E-491D-ACC3-F04D4FB58E41}" type="slidenum">
              <a:t>‹N°›</a:t>
            </a:fld>
            <a:endParaRPr/>
          </a:p>
        </p:txBody>
      </p:sp>
      <p:sp>
        <p:nvSpPr>
          <p:cNvPr id="7" name="PlaceHolder 6"/>
          <p:cNvSpPr>
            <a:spLocks noGrp="1"/>
          </p:cNvSpPr>
          <p:nvPr>
            <p:ph type="dt" idx="309"/>
          </p:nvPr>
        </p:nvSpPr>
        <p:spPr/>
        <p:txBody>
          <a:bodyPr/>
          <a:lstStyle/>
          <a:p>
            <a:endParaRPr/>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07"/>
          </p:nvPr>
        </p:nvSpPr>
        <p:spPr/>
        <p:txBody>
          <a:bodyPr/>
          <a:lstStyle/>
          <a:p>
            <a:r>
              <a:t>Footer</a:t>
            </a:r>
          </a:p>
        </p:txBody>
      </p:sp>
      <p:sp>
        <p:nvSpPr>
          <p:cNvPr id="4" name="PlaceHolder 3"/>
          <p:cNvSpPr>
            <a:spLocks noGrp="1"/>
          </p:cNvSpPr>
          <p:nvPr>
            <p:ph type="sldNum" idx="308"/>
          </p:nvPr>
        </p:nvSpPr>
        <p:spPr/>
        <p:txBody>
          <a:bodyPr/>
          <a:lstStyle/>
          <a:p>
            <a:fld id="{5352EEEE-B8E8-44BC-9B0D-BF66A1DFCE59}" type="slidenum">
              <a:t>‹N°›</a:t>
            </a:fld>
            <a:endParaRPr/>
          </a:p>
        </p:txBody>
      </p:sp>
      <p:sp>
        <p:nvSpPr>
          <p:cNvPr id="5" name="PlaceHolder 4"/>
          <p:cNvSpPr>
            <a:spLocks noGrp="1"/>
          </p:cNvSpPr>
          <p:nvPr>
            <p:ph type="dt" idx="309"/>
          </p:nvPr>
        </p:nvSpPr>
        <p:spPr/>
        <p:txBody>
          <a:body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1"/>
          </p:nvPr>
        </p:nvSpPr>
        <p:spPr/>
        <p:txBody>
          <a:bodyPr/>
          <a:lstStyle/>
          <a:p>
            <a:r>
              <a:t>Footer</a:t>
            </a:r>
          </a:p>
        </p:txBody>
      </p:sp>
      <p:sp>
        <p:nvSpPr>
          <p:cNvPr id="5" name="PlaceHolder 4"/>
          <p:cNvSpPr>
            <a:spLocks noGrp="1"/>
          </p:cNvSpPr>
          <p:nvPr>
            <p:ph type="sldNum" idx="32"/>
          </p:nvPr>
        </p:nvSpPr>
        <p:spPr/>
        <p:txBody>
          <a:bodyPr/>
          <a:lstStyle/>
          <a:p>
            <a:fld id="{F9810492-5117-40F4-923F-635CF9BB99EB}" type="slidenum">
              <a:t>‹N°›</a:t>
            </a:fld>
            <a:endParaRPr/>
          </a:p>
        </p:txBody>
      </p:sp>
      <p:sp>
        <p:nvSpPr>
          <p:cNvPr id="6" name="PlaceHolder 5"/>
          <p:cNvSpPr>
            <a:spLocks noGrp="1"/>
          </p:cNvSpPr>
          <p:nvPr>
            <p:ph type="dt" idx="33"/>
          </p:nvPr>
        </p:nvSpPr>
        <p:spPr/>
        <p:txBody>
          <a:bodyPr/>
          <a:lstStyle/>
          <a:p>
            <a:endParaRPr/>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0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07"/>
          </p:nvPr>
        </p:nvSpPr>
        <p:spPr/>
        <p:txBody>
          <a:bodyPr/>
          <a:lstStyle/>
          <a:p>
            <a:r>
              <a:t>Footer</a:t>
            </a:r>
          </a:p>
        </p:txBody>
      </p:sp>
      <p:sp>
        <p:nvSpPr>
          <p:cNvPr id="4" name="PlaceHolder 3"/>
          <p:cNvSpPr>
            <a:spLocks noGrp="1"/>
          </p:cNvSpPr>
          <p:nvPr>
            <p:ph type="sldNum" idx="308"/>
          </p:nvPr>
        </p:nvSpPr>
        <p:spPr/>
        <p:txBody>
          <a:bodyPr/>
          <a:lstStyle/>
          <a:p>
            <a:fld id="{FC9C33F4-403F-471E-BE38-E3E3279E0359}" type="slidenum">
              <a:t>‹N°›</a:t>
            </a:fld>
            <a:endParaRPr/>
          </a:p>
        </p:txBody>
      </p:sp>
      <p:sp>
        <p:nvSpPr>
          <p:cNvPr id="5" name="PlaceHolder 4"/>
          <p:cNvSpPr>
            <a:spLocks noGrp="1"/>
          </p:cNvSpPr>
          <p:nvPr>
            <p:ph type="dt" idx="309"/>
          </p:nvPr>
        </p:nvSpPr>
        <p:spPr/>
        <p:txBody>
          <a:bodyPr/>
          <a:lstStyle/>
          <a:p>
            <a:endParaRPr/>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1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1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1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07"/>
          </p:nvPr>
        </p:nvSpPr>
        <p:spPr/>
        <p:txBody>
          <a:bodyPr/>
          <a:lstStyle/>
          <a:p>
            <a:r>
              <a:t>Footer</a:t>
            </a:r>
          </a:p>
        </p:txBody>
      </p:sp>
      <p:sp>
        <p:nvSpPr>
          <p:cNvPr id="7" name="PlaceHolder 6"/>
          <p:cNvSpPr>
            <a:spLocks noGrp="1"/>
          </p:cNvSpPr>
          <p:nvPr>
            <p:ph type="sldNum" idx="308"/>
          </p:nvPr>
        </p:nvSpPr>
        <p:spPr/>
        <p:txBody>
          <a:bodyPr/>
          <a:lstStyle/>
          <a:p>
            <a:fld id="{233DC616-8C6D-48DA-B17D-B276B3AABC5C}" type="slidenum">
              <a:t>‹N°›</a:t>
            </a:fld>
            <a:endParaRPr/>
          </a:p>
        </p:txBody>
      </p:sp>
      <p:sp>
        <p:nvSpPr>
          <p:cNvPr id="8" name="PlaceHolder 7"/>
          <p:cNvSpPr>
            <a:spLocks noGrp="1"/>
          </p:cNvSpPr>
          <p:nvPr>
            <p:ph type="dt" idx="309"/>
          </p:nvPr>
        </p:nvSpPr>
        <p:spPr/>
        <p:txBody>
          <a:bodyPr/>
          <a:lstStyle/>
          <a:p>
            <a:endParaRPr/>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1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1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07"/>
          </p:nvPr>
        </p:nvSpPr>
        <p:spPr/>
        <p:txBody>
          <a:bodyPr/>
          <a:lstStyle/>
          <a:p>
            <a:r>
              <a:t>Footer</a:t>
            </a:r>
          </a:p>
        </p:txBody>
      </p:sp>
      <p:sp>
        <p:nvSpPr>
          <p:cNvPr id="7" name="PlaceHolder 6"/>
          <p:cNvSpPr>
            <a:spLocks noGrp="1"/>
          </p:cNvSpPr>
          <p:nvPr>
            <p:ph type="sldNum" idx="308"/>
          </p:nvPr>
        </p:nvSpPr>
        <p:spPr/>
        <p:txBody>
          <a:bodyPr/>
          <a:lstStyle/>
          <a:p>
            <a:fld id="{39C2D777-0A92-410C-BD99-0D1B66CA8411}" type="slidenum">
              <a:t>‹N°›</a:t>
            </a:fld>
            <a:endParaRPr/>
          </a:p>
        </p:txBody>
      </p:sp>
      <p:sp>
        <p:nvSpPr>
          <p:cNvPr id="8" name="PlaceHolder 7"/>
          <p:cNvSpPr>
            <a:spLocks noGrp="1"/>
          </p:cNvSpPr>
          <p:nvPr>
            <p:ph type="dt" idx="309"/>
          </p:nvPr>
        </p:nvSpPr>
        <p:spPr/>
        <p:txBody>
          <a:bodyPr/>
          <a:lstStyle/>
          <a:p>
            <a:endParaRPr/>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1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2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07"/>
          </p:nvPr>
        </p:nvSpPr>
        <p:spPr/>
        <p:txBody>
          <a:bodyPr/>
          <a:lstStyle/>
          <a:p>
            <a:r>
              <a:t>Footer</a:t>
            </a:r>
          </a:p>
        </p:txBody>
      </p:sp>
      <p:sp>
        <p:nvSpPr>
          <p:cNvPr id="7" name="PlaceHolder 6"/>
          <p:cNvSpPr>
            <a:spLocks noGrp="1"/>
          </p:cNvSpPr>
          <p:nvPr>
            <p:ph type="sldNum" idx="308"/>
          </p:nvPr>
        </p:nvSpPr>
        <p:spPr/>
        <p:txBody>
          <a:bodyPr/>
          <a:lstStyle/>
          <a:p>
            <a:fld id="{1CD98F13-3CB4-4330-8E7F-B4AD5FB20F53}" type="slidenum">
              <a:t>‹N°›</a:t>
            </a:fld>
            <a:endParaRPr/>
          </a:p>
        </p:txBody>
      </p:sp>
      <p:sp>
        <p:nvSpPr>
          <p:cNvPr id="8" name="PlaceHolder 7"/>
          <p:cNvSpPr>
            <a:spLocks noGrp="1"/>
          </p:cNvSpPr>
          <p:nvPr>
            <p:ph type="dt" idx="309"/>
          </p:nvPr>
        </p:nvSpPr>
        <p:spPr/>
        <p:txBody>
          <a:bodyPr/>
          <a:lstStyle/>
          <a:p>
            <a:endParaRPr/>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2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2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07"/>
          </p:nvPr>
        </p:nvSpPr>
        <p:spPr/>
        <p:txBody>
          <a:bodyPr/>
          <a:lstStyle/>
          <a:p>
            <a:r>
              <a:t>Footer</a:t>
            </a:r>
          </a:p>
        </p:txBody>
      </p:sp>
      <p:sp>
        <p:nvSpPr>
          <p:cNvPr id="6" name="PlaceHolder 5"/>
          <p:cNvSpPr>
            <a:spLocks noGrp="1"/>
          </p:cNvSpPr>
          <p:nvPr>
            <p:ph type="sldNum" idx="308"/>
          </p:nvPr>
        </p:nvSpPr>
        <p:spPr/>
        <p:txBody>
          <a:bodyPr/>
          <a:lstStyle/>
          <a:p>
            <a:fld id="{EEA1B470-1143-46A4-A78A-9F2BEDD4CC6C}" type="slidenum">
              <a:t>‹N°›</a:t>
            </a:fld>
            <a:endParaRPr/>
          </a:p>
        </p:txBody>
      </p:sp>
      <p:sp>
        <p:nvSpPr>
          <p:cNvPr id="7" name="PlaceHolder 6"/>
          <p:cNvSpPr>
            <a:spLocks noGrp="1"/>
          </p:cNvSpPr>
          <p:nvPr>
            <p:ph type="dt" idx="309"/>
          </p:nvPr>
        </p:nvSpPr>
        <p:spPr/>
        <p:txBody>
          <a:bodyPr/>
          <a:lstStyle/>
          <a:p>
            <a:endParaRPr/>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3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2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2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2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2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07"/>
          </p:nvPr>
        </p:nvSpPr>
        <p:spPr/>
        <p:txBody>
          <a:bodyPr/>
          <a:lstStyle/>
          <a:p>
            <a:r>
              <a:t>Footer</a:t>
            </a:r>
          </a:p>
        </p:txBody>
      </p:sp>
      <p:sp>
        <p:nvSpPr>
          <p:cNvPr id="8" name="PlaceHolder 7"/>
          <p:cNvSpPr>
            <a:spLocks noGrp="1"/>
          </p:cNvSpPr>
          <p:nvPr>
            <p:ph type="sldNum" idx="308"/>
          </p:nvPr>
        </p:nvSpPr>
        <p:spPr/>
        <p:txBody>
          <a:bodyPr/>
          <a:lstStyle/>
          <a:p>
            <a:fld id="{ADBCEBD2-3E11-4AA4-AAEF-98E6AA4C3685}" type="slidenum">
              <a:t>‹N°›</a:t>
            </a:fld>
            <a:endParaRPr/>
          </a:p>
        </p:txBody>
      </p:sp>
      <p:sp>
        <p:nvSpPr>
          <p:cNvPr id="9" name="PlaceHolder 8"/>
          <p:cNvSpPr>
            <a:spLocks noGrp="1"/>
          </p:cNvSpPr>
          <p:nvPr>
            <p:ph type="dt" idx="309"/>
          </p:nvPr>
        </p:nvSpPr>
        <p:spPr/>
        <p:txBody>
          <a:bodyPr/>
          <a:lstStyle/>
          <a:p>
            <a:endParaRPr/>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3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3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3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3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3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3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07"/>
          </p:nvPr>
        </p:nvSpPr>
        <p:spPr/>
        <p:txBody>
          <a:bodyPr/>
          <a:lstStyle/>
          <a:p>
            <a:r>
              <a:t>Footer</a:t>
            </a:r>
          </a:p>
        </p:txBody>
      </p:sp>
      <p:sp>
        <p:nvSpPr>
          <p:cNvPr id="10" name="PlaceHolder 9"/>
          <p:cNvSpPr>
            <a:spLocks noGrp="1"/>
          </p:cNvSpPr>
          <p:nvPr>
            <p:ph type="sldNum" idx="308"/>
          </p:nvPr>
        </p:nvSpPr>
        <p:spPr/>
        <p:txBody>
          <a:bodyPr/>
          <a:lstStyle/>
          <a:p>
            <a:fld id="{D9205850-C2C5-4899-90C5-5536DF55573E}" type="slidenum">
              <a:t>‹N°›</a:t>
            </a:fld>
            <a:endParaRPr/>
          </a:p>
        </p:txBody>
      </p:sp>
      <p:sp>
        <p:nvSpPr>
          <p:cNvPr id="11" name="PlaceHolder 10"/>
          <p:cNvSpPr>
            <a:spLocks noGrp="1"/>
          </p:cNvSpPr>
          <p:nvPr>
            <p:ph type="dt" idx="309"/>
          </p:nvPr>
        </p:nvSpPr>
        <p:spPr/>
        <p:txBody>
          <a:bodyPr/>
          <a:lstStyle/>
          <a:p>
            <a:endParaRPr/>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0"/>
          </p:nvPr>
        </p:nvSpPr>
        <p:spPr/>
        <p:txBody>
          <a:bodyPr/>
          <a:lstStyle/>
          <a:p>
            <a:r>
              <a:t>Footer</a:t>
            </a:r>
          </a:p>
        </p:txBody>
      </p:sp>
      <p:sp>
        <p:nvSpPr>
          <p:cNvPr id="3" name="PlaceHolder 2"/>
          <p:cNvSpPr>
            <a:spLocks noGrp="1"/>
          </p:cNvSpPr>
          <p:nvPr>
            <p:ph type="sldNum" idx="311"/>
          </p:nvPr>
        </p:nvSpPr>
        <p:spPr/>
        <p:txBody>
          <a:bodyPr/>
          <a:lstStyle/>
          <a:p>
            <a:fld id="{7E157FBE-4DF2-4D85-B1C0-B256C9FEDC6E}" type="slidenum">
              <a:t>‹N°›</a:t>
            </a:fld>
            <a:endParaRPr/>
          </a:p>
        </p:txBody>
      </p:sp>
      <p:sp>
        <p:nvSpPr>
          <p:cNvPr id="4" name="PlaceHolder 3"/>
          <p:cNvSpPr>
            <a:spLocks noGrp="1"/>
          </p:cNvSpPr>
          <p:nvPr>
            <p:ph type="dt" idx="312"/>
          </p:nvPr>
        </p:nvSpPr>
        <p:spPr/>
        <p:txBody>
          <a:bodyPr/>
          <a:lstStyle/>
          <a:p>
            <a:endParaRPr/>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4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10"/>
          </p:nvPr>
        </p:nvSpPr>
        <p:spPr/>
        <p:txBody>
          <a:bodyPr/>
          <a:lstStyle/>
          <a:p>
            <a:r>
              <a:t>Footer</a:t>
            </a:r>
          </a:p>
        </p:txBody>
      </p:sp>
      <p:sp>
        <p:nvSpPr>
          <p:cNvPr id="5" name="PlaceHolder 4"/>
          <p:cNvSpPr>
            <a:spLocks noGrp="1"/>
          </p:cNvSpPr>
          <p:nvPr>
            <p:ph type="sldNum" idx="311"/>
          </p:nvPr>
        </p:nvSpPr>
        <p:spPr/>
        <p:txBody>
          <a:bodyPr/>
          <a:lstStyle/>
          <a:p>
            <a:fld id="{22C5AD3B-45A4-4CAD-91D5-241C3784C396}" type="slidenum">
              <a:t>‹N°›</a:t>
            </a:fld>
            <a:endParaRPr/>
          </a:p>
        </p:txBody>
      </p:sp>
      <p:sp>
        <p:nvSpPr>
          <p:cNvPr id="6" name="PlaceHolder 5"/>
          <p:cNvSpPr>
            <a:spLocks noGrp="1"/>
          </p:cNvSpPr>
          <p:nvPr>
            <p:ph type="dt" idx="312"/>
          </p:nvPr>
        </p:nvSpPr>
        <p:spPr/>
        <p:txBody>
          <a:bodyPr/>
          <a:lstStyle/>
          <a:p>
            <a:endParaRPr/>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5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10"/>
          </p:nvPr>
        </p:nvSpPr>
        <p:spPr/>
        <p:txBody>
          <a:bodyPr/>
          <a:lstStyle/>
          <a:p>
            <a:r>
              <a:t>Footer</a:t>
            </a:r>
          </a:p>
        </p:txBody>
      </p:sp>
      <p:sp>
        <p:nvSpPr>
          <p:cNvPr id="5" name="PlaceHolder 4"/>
          <p:cNvSpPr>
            <a:spLocks noGrp="1"/>
          </p:cNvSpPr>
          <p:nvPr>
            <p:ph type="sldNum" idx="311"/>
          </p:nvPr>
        </p:nvSpPr>
        <p:spPr/>
        <p:txBody>
          <a:bodyPr/>
          <a:lstStyle/>
          <a:p>
            <a:fld id="{D7AD7D0C-6692-40D6-91C6-994CF1C24FB7}" type="slidenum">
              <a:t>‹N°›</a:t>
            </a:fld>
            <a:endParaRPr/>
          </a:p>
        </p:txBody>
      </p:sp>
      <p:sp>
        <p:nvSpPr>
          <p:cNvPr id="6" name="PlaceHolder 5"/>
          <p:cNvSpPr>
            <a:spLocks noGrp="1"/>
          </p:cNvSpPr>
          <p:nvPr>
            <p:ph type="dt" idx="312"/>
          </p:nvPr>
        </p:nvSpPr>
        <p:spPr/>
        <p:txBody>
          <a:body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
          </p:nvPr>
        </p:nvSpPr>
        <p:spPr/>
        <p:txBody>
          <a:bodyPr/>
          <a:lstStyle/>
          <a:p>
            <a:r>
              <a:t>Footer</a:t>
            </a:r>
          </a:p>
        </p:txBody>
      </p:sp>
      <p:sp>
        <p:nvSpPr>
          <p:cNvPr id="6" name="PlaceHolder 5"/>
          <p:cNvSpPr>
            <a:spLocks noGrp="1"/>
          </p:cNvSpPr>
          <p:nvPr>
            <p:ph type="sldNum" idx="32"/>
          </p:nvPr>
        </p:nvSpPr>
        <p:spPr/>
        <p:txBody>
          <a:bodyPr/>
          <a:lstStyle/>
          <a:p>
            <a:fld id="{493207FE-007E-4065-88CF-0638C4A4237C}" type="slidenum">
              <a:t>‹N°›</a:t>
            </a:fld>
            <a:endParaRPr/>
          </a:p>
        </p:txBody>
      </p:sp>
      <p:sp>
        <p:nvSpPr>
          <p:cNvPr id="7" name="PlaceHolder 6"/>
          <p:cNvSpPr>
            <a:spLocks noGrp="1"/>
          </p:cNvSpPr>
          <p:nvPr>
            <p:ph type="dt" idx="33"/>
          </p:nvPr>
        </p:nvSpPr>
        <p:spPr/>
        <p:txBody>
          <a:bodyPr/>
          <a:lstStyle/>
          <a:p>
            <a:endParaRPr/>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5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5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0"/>
          </p:nvPr>
        </p:nvSpPr>
        <p:spPr/>
        <p:txBody>
          <a:bodyPr/>
          <a:lstStyle/>
          <a:p>
            <a:r>
              <a:t>Footer</a:t>
            </a:r>
          </a:p>
        </p:txBody>
      </p:sp>
      <p:sp>
        <p:nvSpPr>
          <p:cNvPr id="6" name="PlaceHolder 5"/>
          <p:cNvSpPr>
            <a:spLocks noGrp="1"/>
          </p:cNvSpPr>
          <p:nvPr>
            <p:ph type="sldNum" idx="311"/>
          </p:nvPr>
        </p:nvSpPr>
        <p:spPr/>
        <p:txBody>
          <a:bodyPr/>
          <a:lstStyle/>
          <a:p>
            <a:fld id="{DC2F82EE-24D2-4CA6-89A5-C62D5DD54EC9}" type="slidenum">
              <a:t>‹N°›</a:t>
            </a:fld>
            <a:endParaRPr/>
          </a:p>
        </p:txBody>
      </p:sp>
      <p:sp>
        <p:nvSpPr>
          <p:cNvPr id="7" name="PlaceHolder 6"/>
          <p:cNvSpPr>
            <a:spLocks noGrp="1"/>
          </p:cNvSpPr>
          <p:nvPr>
            <p:ph type="dt" idx="312"/>
          </p:nvPr>
        </p:nvSpPr>
        <p:spPr/>
        <p:txBody>
          <a:bodyPr/>
          <a:lstStyle/>
          <a:p>
            <a:endParaRPr/>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10"/>
          </p:nvPr>
        </p:nvSpPr>
        <p:spPr/>
        <p:txBody>
          <a:bodyPr/>
          <a:lstStyle/>
          <a:p>
            <a:r>
              <a:t>Footer</a:t>
            </a:r>
          </a:p>
        </p:txBody>
      </p:sp>
      <p:sp>
        <p:nvSpPr>
          <p:cNvPr id="4" name="PlaceHolder 3"/>
          <p:cNvSpPr>
            <a:spLocks noGrp="1"/>
          </p:cNvSpPr>
          <p:nvPr>
            <p:ph type="sldNum" idx="311"/>
          </p:nvPr>
        </p:nvSpPr>
        <p:spPr/>
        <p:txBody>
          <a:bodyPr/>
          <a:lstStyle/>
          <a:p>
            <a:fld id="{061CC2D5-A068-4BC6-9CF2-38E970D0692A}" type="slidenum">
              <a:t>‹N°›</a:t>
            </a:fld>
            <a:endParaRPr/>
          </a:p>
        </p:txBody>
      </p:sp>
      <p:sp>
        <p:nvSpPr>
          <p:cNvPr id="5" name="PlaceHolder 4"/>
          <p:cNvSpPr>
            <a:spLocks noGrp="1"/>
          </p:cNvSpPr>
          <p:nvPr>
            <p:ph type="dt" idx="312"/>
          </p:nvPr>
        </p:nvSpPr>
        <p:spPr/>
        <p:txBody>
          <a:bodyPr/>
          <a:lstStyle/>
          <a:p>
            <a:endParaRPr/>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5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10"/>
          </p:nvPr>
        </p:nvSpPr>
        <p:spPr/>
        <p:txBody>
          <a:bodyPr/>
          <a:lstStyle/>
          <a:p>
            <a:r>
              <a:t>Footer</a:t>
            </a:r>
          </a:p>
        </p:txBody>
      </p:sp>
      <p:sp>
        <p:nvSpPr>
          <p:cNvPr id="4" name="PlaceHolder 3"/>
          <p:cNvSpPr>
            <a:spLocks noGrp="1"/>
          </p:cNvSpPr>
          <p:nvPr>
            <p:ph type="sldNum" idx="311"/>
          </p:nvPr>
        </p:nvSpPr>
        <p:spPr/>
        <p:txBody>
          <a:bodyPr/>
          <a:lstStyle/>
          <a:p>
            <a:fld id="{D80E190D-E540-433A-B8E0-EF1B0A266036}" type="slidenum">
              <a:t>‹N°›</a:t>
            </a:fld>
            <a:endParaRPr/>
          </a:p>
        </p:txBody>
      </p:sp>
      <p:sp>
        <p:nvSpPr>
          <p:cNvPr id="5" name="PlaceHolder 4"/>
          <p:cNvSpPr>
            <a:spLocks noGrp="1"/>
          </p:cNvSpPr>
          <p:nvPr>
            <p:ph type="dt" idx="312"/>
          </p:nvPr>
        </p:nvSpPr>
        <p:spPr/>
        <p:txBody>
          <a:bodyPr/>
          <a:lstStyle/>
          <a:p>
            <a:endParaRPr/>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5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5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0"/>
          </p:nvPr>
        </p:nvSpPr>
        <p:spPr/>
        <p:txBody>
          <a:bodyPr/>
          <a:lstStyle/>
          <a:p>
            <a:r>
              <a:t>Footer</a:t>
            </a:r>
          </a:p>
        </p:txBody>
      </p:sp>
      <p:sp>
        <p:nvSpPr>
          <p:cNvPr id="7" name="PlaceHolder 6"/>
          <p:cNvSpPr>
            <a:spLocks noGrp="1"/>
          </p:cNvSpPr>
          <p:nvPr>
            <p:ph type="sldNum" idx="311"/>
          </p:nvPr>
        </p:nvSpPr>
        <p:spPr/>
        <p:txBody>
          <a:bodyPr/>
          <a:lstStyle/>
          <a:p>
            <a:fld id="{F08B1914-B19A-48B9-8E3D-9C084BD58BF4}" type="slidenum">
              <a:t>‹N°›</a:t>
            </a:fld>
            <a:endParaRPr/>
          </a:p>
        </p:txBody>
      </p:sp>
      <p:sp>
        <p:nvSpPr>
          <p:cNvPr id="8" name="PlaceHolder 7"/>
          <p:cNvSpPr>
            <a:spLocks noGrp="1"/>
          </p:cNvSpPr>
          <p:nvPr>
            <p:ph type="dt" idx="312"/>
          </p:nvPr>
        </p:nvSpPr>
        <p:spPr/>
        <p:txBody>
          <a:bodyPr/>
          <a:lstStyle/>
          <a:p>
            <a:endParaRPr/>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6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6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6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0"/>
          </p:nvPr>
        </p:nvSpPr>
        <p:spPr/>
        <p:txBody>
          <a:bodyPr/>
          <a:lstStyle/>
          <a:p>
            <a:r>
              <a:t>Footer</a:t>
            </a:r>
          </a:p>
        </p:txBody>
      </p:sp>
      <p:sp>
        <p:nvSpPr>
          <p:cNvPr id="7" name="PlaceHolder 6"/>
          <p:cNvSpPr>
            <a:spLocks noGrp="1"/>
          </p:cNvSpPr>
          <p:nvPr>
            <p:ph type="sldNum" idx="311"/>
          </p:nvPr>
        </p:nvSpPr>
        <p:spPr/>
        <p:txBody>
          <a:bodyPr/>
          <a:lstStyle/>
          <a:p>
            <a:fld id="{A420942F-2D0A-41C9-A104-37F5983CC9FD}" type="slidenum">
              <a:t>‹N°›</a:t>
            </a:fld>
            <a:endParaRPr/>
          </a:p>
        </p:txBody>
      </p:sp>
      <p:sp>
        <p:nvSpPr>
          <p:cNvPr id="8" name="PlaceHolder 7"/>
          <p:cNvSpPr>
            <a:spLocks noGrp="1"/>
          </p:cNvSpPr>
          <p:nvPr>
            <p:ph type="dt" idx="312"/>
          </p:nvPr>
        </p:nvSpPr>
        <p:spPr/>
        <p:txBody>
          <a:bodyPr/>
          <a:lstStyle/>
          <a:p>
            <a:endParaRPr/>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6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6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6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0"/>
          </p:nvPr>
        </p:nvSpPr>
        <p:spPr/>
        <p:txBody>
          <a:bodyPr/>
          <a:lstStyle/>
          <a:p>
            <a:r>
              <a:t>Footer</a:t>
            </a:r>
          </a:p>
        </p:txBody>
      </p:sp>
      <p:sp>
        <p:nvSpPr>
          <p:cNvPr id="7" name="PlaceHolder 6"/>
          <p:cNvSpPr>
            <a:spLocks noGrp="1"/>
          </p:cNvSpPr>
          <p:nvPr>
            <p:ph type="sldNum" idx="311"/>
          </p:nvPr>
        </p:nvSpPr>
        <p:spPr/>
        <p:txBody>
          <a:bodyPr/>
          <a:lstStyle/>
          <a:p>
            <a:fld id="{DC270DA1-7B1F-450F-B6DD-EA658032D455}" type="slidenum">
              <a:t>‹N°›</a:t>
            </a:fld>
            <a:endParaRPr/>
          </a:p>
        </p:txBody>
      </p:sp>
      <p:sp>
        <p:nvSpPr>
          <p:cNvPr id="8" name="PlaceHolder 7"/>
          <p:cNvSpPr>
            <a:spLocks noGrp="1"/>
          </p:cNvSpPr>
          <p:nvPr>
            <p:ph type="dt" idx="312"/>
          </p:nvPr>
        </p:nvSpPr>
        <p:spPr/>
        <p:txBody>
          <a:bodyPr/>
          <a:lstStyle/>
          <a:p>
            <a:endParaRPr/>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6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7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0"/>
          </p:nvPr>
        </p:nvSpPr>
        <p:spPr/>
        <p:txBody>
          <a:bodyPr/>
          <a:lstStyle/>
          <a:p>
            <a:r>
              <a:t>Footer</a:t>
            </a:r>
          </a:p>
        </p:txBody>
      </p:sp>
      <p:sp>
        <p:nvSpPr>
          <p:cNvPr id="6" name="PlaceHolder 5"/>
          <p:cNvSpPr>
            <a:spLocks noGrp="1"/>
          </p:cNvSpPr>
          <p:nvPr>
            <p:ph type="sldNum" idx="311"/>
          </p:nvPr>
        </p:nvSpPr>
        <p:spPr/>
        <p:txBody>
          <a:bodyPr/>
          <a:lstStyle/>
          <a:p>
            <a:fld id="{02587560-02F1-4B12-96E2-26C52F63AF7B}" type="slidenum">
              <a:t>‹N°›</a:t>
            </a:fld>
            <a:endParaRPr/>
          </a:p>
        </p:txBody>
      </p:sp>
      <p:sp>
        <p:nvSpPr>
          <p:cNvPr id="7" name="PlaceHolder 6"/>
          <p:cNvSpPr>
            <a:spLocks noGrp="1"/>
          </p:cNvSpPr>
          <p:nvPr>
            <p:ph type="dt" idx="312"/>
          </p:nvPr>
        </p:nvSpPr>
        <p:spPr/>
        <p:txBody>
          <a:bodyPr/>
          <a:lstStyle/>
          <a:p>
            <a:endParaRPr/>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3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7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7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10"/>
          </p:nvPr>
        </p:nvSpPr>
        <p:spPr/>
        <p:txBody>
          <a:bodyPr/>
          <a:lstStyle/>
          <a:p>
            <a:r>
              <a:t>Footer</a:t>
            </a:r>
          </a:p>
        </p:txBody>
      </p:sp>
      <p:sp>
        <p:nvSpPr>
          <p:cNvPr id="8" name="PlaceHolder 7"/>
          <p:cNvSpPr>
            <a:spLocks noGrp="1"/>
          </p:cNvSpPr>
          <p:nvPr>
            <p:ph type="sldNum" idx="311"/>
          </p:nvPr>
        </p:nvSpPr>
        <p:spPr/>
        <p:txBody>
          <a:bodyPr/>
          <a:lstStyle/>
          <a:p>
            <a:fld id="{C39D3639-A9D8-432D-B99D-166C7038F211}" type="slidenum">
              <a:t>‹N°›</a:t>
            </a:fld>
            <a:endParaRPr/>
          </a:p>
        </p:txBody>
      </p:sp>
      <p:sp>
        <p:nvSpPr>
          <p:cNvPr id="9" name="PlaceHolder 8"/>
          <p:cNvSpPr>
            <a:spLocks noGrp="1"/>
          </p:cNvSpPr>
          <p:nvPr>
            <p:ph type="dt" idx="312"/>
          </p:nvPr>
        </p:nvSpPr>
        <p:spPr/>
        <p:txBody>
          <a:bodyPr/>
          <a:lstStyle/>
          <a:p>
            <a:endParaRPr/>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7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7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7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8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8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8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10"/>
          </p:nvPr>
        </p:nvSpPr>
        <p:spPr/>
        <p:txBody>
          <a:bodyPr/>
          <a:lstStyle/>
          <a:p>
            <a:r>
              <a:t>Footer</a:t>
            </a:r>
          </a:p>
        </p:txBody>
      </p:sp>
      <p:sp>
        <p:nvSpPr>
          <p:cNvPr id="10" name="PlaceHolder 9"/>
          <p:cNvSpPr>
            <a:spLocks noGrp="1"/>
          </p:cNvSpPr>
          <p:nvPr>
            <p:ph type="sldNum" idx="311"/>
          </p:nvPr>
        </p:nvSpPr>
        <p:spPr/>
        <p:txBody>
          <a:bodyPr/>
          <a:lstStyle/>
          <a:p>
            <a:fld id="{CC2F9F21-E6F3-4F58-8178-14E12F906DD5}" type="slidenum">
              <a:t>‹N°›</a:t>
            </a:fld>
            <a:endParaRPr/>
          </a:p>
        </p:txBody>
      </p:sp>
      <p:sp>
        <p:nvSpPr>
          <p:cNvPr id="11" name="PlaceHolder 10"/>
          <p:cNvSpPr>
            <a:spLocks noGrp="1"/>
          </p:cNvSpPr>
          <p:nvPr>
            <p:ph type="dt" idx="312"/>
          </p:nvPr>
        </p:nvSpPr>
        <p:spPr/>
        <p:txBody>
          <a:bodyPr/>
          <a:lstStyle/>
          <a:p>
            <a:endParaRPr/>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4"/>
          </p:nvPr>
        </p:nvSpPr>
        <p:spPr/>
        <p:txBody>
          <a:bodyPr/>
          <a:lstStyle/>
          <a:p>
            <a:r>
              <a:t>Footer</a:t>
            </a:r>
          </a:p>
        </p:txBody>
      </p:sp>
      <p:sp>
        <p:nvSpPr>
          <p:cNvPr id="3" name="PlaceHolder 2"/>
          <p:cNvSpPr>
            <a:spLocks noGrp="1"/>
          </p:cNvSpPr>
          <p:nvPr>
            <p:ph type="sldNum" idx="315"/>
          </p:nvPr>
        </p:nvSpPr>
        <p:spPr/>
        <p:txBody>
          <a:bodyPr/>
          <a:lstStyle/>
          <a:p>
            <a:fld id="{3A6510CD-FA33-4AF2-A523-3C1C426B81CD}" type="slidenum">
              <a:t>‹N°›</a:t>
            </a:fld>
            <a:endParaRPr/>
          </a:p>
        </p:txBody>
      </p:sp>
      <p:sp>
        <p:nvSpPr>
          <p:cNvPr id="4" name="PlaceHolder 3"/>
          <p:cNvSpPr>
            <a:spLocks noGrp="1"/>
          </p:cNvSpPr>
          <p:nvPr>
            <p:ph type="dt" idx="313"/>
          </p:nvPr>
        </p:nvSpPr>
        <p:spPr/>
        <p:txBody>
          <a:body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1"/>
          </p:nvPr>
        </p:nvSpPr>
        <p:spPr/>
        <p:txBody>
          <a:bodyPr/>
          <a:lstStyle/>
          <a:p>
            <a:r>
              <a:t>Footer</a:t>
            </a:r>
          </a:p>
        </p:txBody>
      </p:sp>
      <p:sp>
        <p:nvSpPr>
          <p:cNvPr id="4" name="PlaceHolder 3"/>
          <p:cNvSpPr>
            <a:spLocks noGrp="1"/>
          </p:cNvSpPr>
          <p:nvPr>
            <p:ph type="sldNum" idx="32"/>
          </p:nvPr>
        </p:nvSpPr>
        <p:spPr/>
        <p:txBody>
          <a:bodyPr/>
          <a:lstStyle/>
          <a:p>
            <a:fld id="{211CD19A-712E-4F39-B6EC-506D55FB3278}" type="slidenum">
              <a:t>‹N°›</a:t>
            </a:fld>
            <a:endParaRPr/>
          </a:p>
        </p:txBody>
      </p:sp>
      <p:sp>
        <p:nvSpPr>
          <p:cNvPr id="5" name="PlaceHolder 4"/>
          <p:cNvSpPr>
            <a:spLocks noGrp="1"/>
          </p:cNvSpPr>
          <p:nvPr>
            <p:ph type="dt" idx="33"/>
          </p:nvPr>
        </p:nvSpPr>
        <p:spPr/>
        <p:txBody>
          <a:bodyPr/>
          <a:lstStyle/>
          <a:p>
            <a:endParaRPr/>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9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14"/>
          </p:nvPr>
        </p:nvSpPr>
        <p:spPr/>
        <p:txBody>
          <a:bodyPr/>
          <a:lstStyle/>
          <a:p>
            <a:r>
              <a:t>Footer</a:t>
            </a:r>
          </a:p>
        </p:txBody>
      </p:sp>
      <p:sp>
        <p:nvSpPr>
          <p:cNvPr id="5" name="PlaceHolder 4"/>
          <p:cNvSpPr>
            <a:spLocks noGrp="1"/>
          </p:cNvSpPr>
          <p:nvPr>
            <p:ph type="sldNum" idx="315"/>
          </p:nvPr>
        </p:nvSpPr>
        <p:spPr/>
        <p:txBody>
          <a:bodyPr/>
          <a:lstStyle/>
          <a:p>
            <a:fld id="{6ACEB699-E572-4500-816E-E9CE233A4B20}" type="slidenum">
              <a:t>‹N°›</a:t>
            </a:fld>
            <a:endParaRPr/>
          </a:p>
        </p:txBody>
      </p:sp>
      <p:sp>
        <p:nvSpPr>
          <p:cNvPr id="6" name="PlaceHolder 5"/>
          <p:cNvSpPr>
            <a:spLocks noGrp="1"/>
          </p:cNvSpPr>
          <p:nvPr>
            <p:ph type="dt" idx="313"/>
          </p:nvPr>
        </p:nvSpPr>
        <p:spPr/>
        <p:txBody>
          <a:bodyPr/>
          <a:lstStyle/>
          <a:p>
            <a:endParaRPr/>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9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14"/>
          </p:nvPr>
        </p:nvSpPr>
        <p:spPr/>
        <p:txBody>
          <a:bodyPr/>
          <a:lstStyle/>
          <a:p>
            <a:r>
              <a:t>Footer</a:t>
            </a:r>
          </a:p>
        </p:txBody>
      </p:sp>
      <p:sp>
        <p:nvSpPr>
          <p:cNvPr id="5" name="PlaceHolder 4"/>
          <p:cNvSpPr>
            <a:spLocks noGrp="1"/>
          </p:cNvSpPr>
          <p:nvPr>
            <p:ph type="sldNum" idx="315"/>
          </p:nvPr>
        </p:nvSpPr>
        <p:spPr/>
        <p:txBody>
          <a:bodyPr/>
          <a:lstStyle/>
          <a:p>
            <a:fld id="{809BF86D-33FC-4B41-86FC-B1323BB2715E}" type="slidenum">
              <a:t>‹N°›</a:t>
            </a:fld>
            <a:endParaRPr/>
          </a:p>
        </p:txBody>
      </p:sp>
      <p:sp>
        <p:nvSpPr>
          <p:cNvPr id="6" name="PlaceHolder 5"/>
          <p:cNvSpPr>
            <a:spLocks noGrp="1"/>
          </p:cNvSpPr>
          <p:nvPr>
            <p:ph type="dt" idx="313"/>
          </p:nvPr>
        </p:nvSpPr>
        <p:spPr/>
        <p:txBody>
          <a:bodyPr/>
          <a:lstStyle/>
          <a:p>
            <a:endParaRPr/>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39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9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4"/>
          </p:nvPr>
        </p:nvSpPr>
        <p:spPr/>
        <p:txBody>
          <a:bodyPr/>
          <a:lstStyle/>
          <a:p>
            <a:r>
              <a:t>Footer</a:t>
            </a:r>
          </a:p>
        </p:txBody>
      </p:sp>
      <p:sp>
        <p:nvSpPr>
          <p:cNvPr id="6" name="PlaceHolder 5"/>
          <p:cNvSpPr>
            <a:spLocks noGrp="1"/>
          </p:cNvSpPr>
          <p:nvPr>
            <p:ph type="sldNum" idx="315"/>
          </p:nvPr>
        </p:nvSpPr>
        <p:spPr/>
        <p:txBody>
          <a:bodyPr/>
          <a:lstStyle/>
          <a:p>
            <a:fld id="{29602C68-C2F2-406C-9474-3E61E9A99202}" type="slidenum">
              <a:t>‹N°›</a:t>
            </a:fld>
            <a:endParaRPr/>
          </a:p>
        </p:txBody>
      </p:sp>
      <p:sp>
        <p:nvSpPr>
          <p:cNvPr id="7" name="PlaceHolder 6"/>
          <p:cNvSpPr>
            <a:spLocks noGrp="1"/>
          </p:cNvSpPr>
          <p:nvPr>
            <p:ph type="dt" idx="313"/>
          </p:nvPr>
        </p:nvSpPr>
        <p:spPr/>
        <p:txBody>
          <a:bodyPr/>
          <a:lstStyle/>
          <a:p>
            <a:endParaRPr/>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14"/>
          </p:nvPr>
        </p:nvSpPr>
        <p:spPr/>
        <p:txBody>
          <a:bodyPr/>
          <a:lstStyle/>
          <a:p>
            <a:r>
              <a:t>Footer</a:t>
            </a:r>
          </a:p>
        </p:txBody>
      </p:sp>
      <p:sp>
        <p:nvSpPr>
          <p:cNvPr id="4" name="PlaceHolder 3"/>
          <p:cNvSpPr>
            <a:spLocks noGrp="1"/>
          </p:cNvSpPr>
          <p:nvPr>
            <p:ph type="sldNum" idx="315"/>
          </p:nvPr>
        </p:nvSpPr>
        <p:spPr/>
        <p:txBody>
          <a:bodyPr/>
          <a:lstStyle/>
          <a:p>
            <a:fld id="{72ED04F2-7312-455A-AC42-CA79E1423BA8}" type="slidenum">
              <a:t>‹N°›</a:t>
            </a:fld>
            <a:endParaRPr/>
          </a:p>
        </p:txBody>
      </p:sp>
      <p:sp>
        <p:nvSpPr>
          <p:cNvPr id="5" name="PlaceHolder 4"/>
          <p:cNvSpPr>
            <a:spLocks noGrp="1"/>
          </p:cNvSpPr>
          <p:nvPr>
            <p:ph type="dt" idx="313"/>
          </p:nvPr>
        </p:nvSpPr>
        <p:spPr/>
        <p:txBody>
          <a:bodyPr/>
          <a:lstStyle/>
          <a:p>
            <a:endParaRPr/>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9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14"/>
          </p:nvPr>
        </p:nvSpPr>
        <p:spPr/>
        <p:txBody>
          <a:bodyPr/>
          <a:lstStyle/>
          <a:p>
            <a:r>
              <a:t>Footer</a:t>
            </a:r>
          </a:p>
        </p:txBody>
      </p:sp>
      <p:sp>
        <p:nvSpPr>
          <p:cNvPr id="4" name="PlaceHolder 3"/>
          <p:cNvSpPr>
            <a:spLocks noGrp="1"/>
          </p:cNvSpPr>
          <p:nvPr>
            <p:ph type="sldNum" idx="315"/>
          </p:nvPr>
        </p:nvSpPr>
        <p:spPr/>
        <p:txBody>
          <a:bodyPr/>
          <a:lstStyle/>
          <a:p>
            <a:fld id="{14214AD7-FD38-4876-9D74-E2326415C6B3}" type="slidenum">
              <a:t>‹N°›</a:t>
            </a:fld>
            <a:endParaRPr/>
          </a:p>
        </p:txBody>
      </p:sp>
      <p:sp>
        <p:nvSpPr>
          <p:cNvPr id="5" name="PlaceHolder 4"/>
          <p:cNvSpPr>
            <a:spLocks noGrp="1"/>
          </p:cNvSpPr>
          <p:nvPr>
            <p:ph type="dt" idx="313"/>
          </p:nvPr>
        </p:nvSpPr>
        <p:spPr/>
        <p:txBody>
          <a:bodyPr/>
          <a:lstStyle/>
          <a:p>
            <a:endParaRPr/>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0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0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0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4"/>
          </p:nvPr>
        </p:nvSpPr>
        <p:spPr/>
        <p:txBody>
          <a:bodyPr/>
          <a:lstStyle/>
          <a:p>
            <a:r>
              <a:t>Footer</a:t>
            </a:r>
          </a:p>
        </p:txBody>
      </p:sp>
      <p:sp>
        <p:nvSpPr>
          <p:cNvPr id="7" name="PlaceHolder 6"/>
          <p:cNvSpPr>
            <a:spLocks noGrp="1"/>
          </p:cNvSpPr>
          <p:nvPr>
            <p:ph type="sldNum" idx="315"/>
          </p:nvPr>
        </p:nvSpPr>
        <p:spPr/>
        <p:txBody>
          <a:bodyPr/>
          <a:lstStyle/>
          <a:p>
            <a:fld id="{5B5ADA62-79B4-4C7D-96C9-500D83BCBFE2}" type="slidenum">
              <a:t>‹N°›</a:t>
            </a:fld>
            <a:endParaRPr/>
          </a:p>
        </p:txBody>
      </p:sp>
      <p:sp>
        <p:nvSpPr>
          <p:cNvPr id="8" name="PlaceHolder 7"/>
          <p:cNvSpPr>
            <a:spLocks noGrp="1"/>
          </p:cNvSpPr>
          <p:nvPr>
            <p:ph type="dt" idx="313"/>
          </p:nvPr>
        </p:nvSpPr>
        <p:spPr/>
        <p:txBody>
          <a:bodyPr/>
          <a:lstStyle/>
          <a:p>
            <a:endParaRPr/>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0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0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0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4"/>
          </p:nvPr>
        </p:nvSpPr>
        <p:spPr/>
        <p:txBody>
          <a:bodyPr/>
          <a:lstStyle/>
          <a:p>
            <a:r>
              <a:t>Footer</a:t>
            </a:r>
          </a:p>
        </p:txBody>
      </p:sp>
      <p:sp>
        <p:nvSpPr>
          <p:cNvPr id="7" name="PlaceHolder 6"/>
          <p:cNvSpPr>
            <a:spLocks noGrp="1"/>
          </p:cNvSpPr>
          <p:nvPr>
            <p:ph type="sldNum" idx="315"/>
          </p:nvPr>
        </p:nvSpPr>
        <p:spPr/>
        <p:txBody>
          <a:bodyPr/>
          <a:lstStyle/>
          <a:p>
            <a:fld id="{D4A0BF9F-AED6-4A40-AC3A-036310458765}" type="slidenum">
              <a:t>‹N°›</a:t>
            </a:fld>
            <a:endParaRPr/>
          </a:p>
        </p:txBody>
      </p:sp>
      <p:sp>
        <p:nvSpPr>
          <p:cNvPr id="8" name="PlaceHolder 7"/>
          <p:cNvSpPr>
            <a:spLocks noGrp="1"/>
          </p:cNvSpPr>
          <p:nvPr>
            <p:ph type="dt" idx="313"/>
          </p:nvPr>
        </p:nvSpPr>
        <p:spPr/>
        <p:txBody>
          <a:bodyPr/>
          <a:lstStyle/>
          <a:p>
            <a:endParaRPr/>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0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0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1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4"/>
          </p:nvPr>
        </p:nvSpPr>
        <p:spPr/>
        <p:txBody>
          <a:bodyPr/>
          <a:lstStyle/>
          <a:p>
            <a:r>
              <a:t>Footer</a:t>
            </a:r>
          </a:p>
        </p:txBody>
      </p:sp>
      <p:sp>
        <p:nvSpPr>
          <p:cNvPr id="7" name="PlaceHolder 6"/>
          <p:cNvSpPr>
            <a:spLocks noGrp="1"/>
          </p:cNvSpPr>
          <p:nvPr>
            <p:ph type="sldNum" idx="315"/>
          </p:nvPr>
        </p:nvSpPr>
        <p:spPr/>
        <p:txBody>
          <a:bodyPr/>
          <a:lstStyle/>
          <a:p>
            <a:fld id="{AA2E46AC-DABA-4DF8-AFF2-EE3AFBB79E74}" type="slidenum">
              <a:t>‹N°›</a:t>
            </a:fld>
            <a:endParaRPr/>
          </a:p>
        </p:txBody>
      </p:sp>
      <p:sp>
        <p:nvSpPr>
          <p:cNvPr id="8" name="PlaceHolder 7"/>
          <p:cNvSpPr>
            <a:spLocks noGrp="1"/>
          </p:cNvSpPr>
          <p:nvPr>
            <p:ph type="dt" idx="313"/>
          </p:nvPr>
        </p:nvSpPr>
        <p:spPr/>
        <p:txBody>
          <a:bodyPr/>
          <a:lstStyle/>
          <a:p>
            <a:endParaRPr/>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1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1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4"/>
          </p:nvPr>
        </p:nvSpPr>
        <p:spPr/>
        <p:txBody>
          <a:bodyPr/>
          <a:lstStyle/>
          <a:p>
            <a:r>
              <a:t>Footer</a:t>
            </a:r>
          </a:p>
        </p:txBody>
      </p:sp>
      <p:sp>
        <p:nvSpPr>
          <p:cNvPr id="6" name="PlaceHolder 5"/>
          <p:cNvSpPr>
            <a:spLocks noGrp="1"/>
          </p:cNvSpPr>
          <p:nvPr>
            <p:ph type="sldNum" idx="315"/>
          </p:nvPr>
        </p:nvSpPr>
        <p:spPr/>
        <p:txBody>
          <a:bodyPr/>
          <a:lstStyle/>
          <a:p>
            <a:fld id="{E673CA60-EBEF-46CC-8A0F-4F326875C9DA}" type="slidenum">
              <a:t>‹N°›</a:t>
            </a:fld>
            <a:endParaRPr/>
          </a:p>
        </p:txBody>
      </p:sp>
      <p:sp>
        <p:nvSpPr>
          <p:cNvPr id="7" name="PlaceHolder 6"/>
          <p:cNvSpPr>
            <a:spLocks noGrp="1"/>
          </p:cNvSpPr>
          <p:nvPr>
            <p:ph type="dt" idx="313"/>
          </p:nvPr>
        </p:nvSpPr>
        <p:spPr/>
        <p:txBody>
          <a:bodyPr/>
          <a:lstStyle/>
          <a:p>
            <a:endParaRPr/>
          </a:p>
        </p:txBody>
      </p:sp>
    </p:spTree>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1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1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14"/>
          </p:nvPr>
        </p:nvSpPr>
        <p:spPr/>
        <p:txBody>
          <a:bodyPr/>
          <a:lstStyle/>
          <a:p>
            <a:r>
              <a:t>Footer</a:t>
            </a:r>
          </a:p>
        </p:txBody>
      </p:sp>
      <p:sp>
        <p:nvSpPr>
          <p:cNvPr id="8" name="PlaceHolder 7"/>
          <p:cNvSpPr>
            <a:spLocks noGrp="1"/>
          </p:cNvSpPr>
          <p:nvPr>
            <p:ph type="sldNum" idx="315"/>
          </p:nvPr>
        </p:nvSpPr>
        <p:spPr/>
        <p:txBody>
          <a:bodyPr/>
          <a:lstStyle/>
          <a:p>
            <a:fld id="{35299E04-38EE-4D16-9945-561387E8A4EC}" type="slidenum">
              <a:t>‹N°›</a:t>
            </a:fld>
            <a:endParaRPr/>
          </a:p>
        </p:txBody>
      </p:sp>
      <p:sp>
        <p:nvSpPr>
          <p:cNvPr id="9" name="PlaceHolder 8"/>
          <p:cNvSpPr>
            <a:spLocks noGrp="1"/>
          </p:cNvSpPr>
          <p:nvPr>
            <p:ph type="dt" idx="313"/>
          </p:nvPr>
        </p:nvSpPr>
        <p:spPr/>
        <p:txBody>
          <a:body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1"/>
          </p:nvPr>
        </p:nvSpPr>
        <p:spPr/>
        <p:txBody>
          <a:bodyPr/>
          <a:lstStyle/>
          <a:p>
            <a:r>
              <a:t>Footer</a:t>
            </a:r>
          </a:p>
        </p:txBody>
      </p:sp>
      <p:sp>
        <p:nvSpPr>
          <p:cNvPr id="4" name="PlaceHolder 3"/>
          <p:cNvSpPr>
            <a:spLocks noGrp="1"/>
          </p:cNvSpPr>
          <p:nvPr>
            <p:ph type="sldNum" idx="32"/>
          </p:nvPr>
        </p:nvSpPr>
        <p:spPr/>
        <p:txBody>
          <a:bodyPr/>
          <a:lstStyle/>
          <a:p>
            <a:fld id="{F17FF14D-CCE8-4A9E-B48C-117AFBD4F3BF}" type="slidenum">
              <a:t>‹N°›</a:t>
            </a:fld>
            <a:endParaRPr/>
          </a:p>
        </p:txBody>
      </p:sp>
      <p:sp>
        <p:nvSpPr>
          <p:cNvPr id="5" name="PlaceHolder 4"/>
          <p:cNvSpPr>
            <a:spLocks noGrp="1"/>
          </p:cNvSpPr>
          <p:nvPr>
            <p:ph type="dt" idx="33"/>
          </p:nvPr>
        </p:nvSpPr>
        <p:spPr/>
        <p:txBody>
          <a:bodyPr/>
          <a:lstStyle/>
          <a:p>
            <a:endParaRPr/>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2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2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2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2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2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2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14"/>
          </p:nvPr>
        </p:nvSpPr>
        <p:spPr/>
        <p:txBody>
          <a:bodyPr/>
          <a:lstStyle/>
          <a:p>
            <a:r>
              <a:t>Footer</a:t>
            </a:r>
          </a:p>
        </p:txBody>
      </p:sp>
      <p:sp>
        <p:nvSpPr>
          <p:cNvPr id="10" name="PlaceHolder 9"/>
          <p:cNvSpPr>
            <a:spLocks noGrp="1"/>
          </p:cNvSpPr>
          <p:nvPr>
            <p:ph type="sldNum" idx="315"/>
          </p:nvPr>
        </p:nvSpPr>
        <p:spPr/>
        <p:txBody>
          <a:bodyPr/>
          <a:lstStyle/>
          <a:p>
            <a:fld id="{121FE5DA-3AAC-4CA3-A5D3-6EC2344501F6}" type="slidenum">
              <a:t>‹N°›</a:t>
            </a:fld>
            <a:endParaRPr/>
          </a:p>
        </p:txBody>
      </p:sp>
      <p:sp>
        <p:nvSpPr>
          <p:cNvPr id="11" name="PlaceHolder 10"/>
          <p:cNvSpPr>
            <a:spLocks noGrp="1"/>
          </p:cNvSpPr>
          <p:nvPr>
            <p:ph type="dt" idx="313"/>
          </p:nvPr>
        </p:nvSpPr>
        <p:spPr/>
        <p:txBody>
          <a:bodyPr/>
          <a:lstStyle/>
          <a:p>
            <a:endParaRPr/>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6"/>
          </p:nvPr>
        </p:nvSpPr>
        <p:spPr/>
        <p:txBody>
          <a:bodyPr/>
          <a:lstStyle/>
          <a:p>
            <a:r>
              <a:t>Footer</a:t>
            </a:r>
          </a:p>
        </p:txBody>
      </p:sp>
      <p:sp>
        <p:nvSpPr>
          <p:cNvPr id="3" name="PlaceHolder 2"/>
          <p:cNvSpPr>
            <a:spLocks noGrp="1"/>
          </p:cNvSpPr>
          <p:nvPr>
            <p:ph type="sldNum" idx="317"/>
          </p:nvPr>
        </p:nvSpPr>
        <p:spPr/>
        <p:txBody>
          <a:bodyPr/>
          <a:lstStyle/>
          <a:p>
            <a:fld id="{68CD1267-4ACF-47ED-9A6E-2A7010331C82}" type="slidenum">
              <a:t>‹N°›</a:t>
            </a:fld>
            <a:endParaRPr/>
          </a:p>
        </p:txBody>
      </p:sp>
      <p:sp>
        <p:nvSpPr>
          <p:cNvPr id="4" name="PlaceHolder 3"/>
          <p:cNvSpPr>
            <a:spLocks noGrp="1"/>
          </p:cNvSpPr>
          <p:nvPr>
            <p:ph type="dt" idx="318"/>
          </p:nvPr>
        </p:nvSpPr>
        <p:spPr/>
        <p:txBody>
          <a:bodyPr/>
          <a:lstStyle/>
          <a:p>
            <a:endParaRPr/>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3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16"/>
          </p:nvPr>
        </p:nvSpPr>
        <p:spPr/>
        <p:txBody>
          <a:bodyPr/>
          <a:lstStyle/>
          <a:p>
            <a:r>
              <a:t>Footer</a:t>
            </a:r>
          </a:p>
        </p:txBody>
      </p:sp>
      <p:sp>
        <p:nvSpPr>
          <p:cNvPr id="5" name="PlaceHolder 4"/>
          <p:cNvSpPr>
            <a:spLocks noGrp="1"/>
          </p:cNvSpPr>
          <p:nvPr>
            <p:ph type="sldNum" idx="317"/>
          </p:nvPr>
        </p:nvSpPr>
        <p:spPr/>
        <p:txBody>
          <a:bodyPr/>
          <a:lstStyle/>
          <a:p>
            <a:fld id="{31B7CE44-AFD3-4E08-B2CC-05611A99EFBA}" type="slidenum">
              <a:t>‹N°›</a:t>
            </a:fld>
            <a:endParaRPr/>
          </a:p>
        </p:txBody>
      </p:sp>
      <p:sp>
        <p:nvSpPr>
          <p:cNvPr id="6" name="PlaceHolder 5"/>
          <p:cNvSpPr>
            <a:spLocks noGrp="1"/>
          </p:cNvSpPr>
          <p:nvPr>
            <p:ph type="dt" idx="318"/>
          </p:nvPr>
        </p:nvSpPr>
        <p:spPr/>
        <p:txBody>
          <a:bodyPr/>
          <a:lstStyle/>
          <a:p>
            <a:endParaRPr/>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3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16"/>
          </p:nvPr>
        </p:nvSpPr>
        <p:spPr/>
        <p:txBody>
          <a:bodyPr/>
          <a:lstStyle/>
          <a:p>
            <a:r>
              <a:t>Footer</a:t>
            </a:r>
          </a:p>
        </p:txBody>
      </p:sp>
      <p:sp>
        <p:nvSpPr>
          <p:cNvPr id="5" name="PlaceHolder 4"/>
          <p:cNvSpPr>
            <a:spLocks noGrp="1"/>
          </p:cNvSpPr>
          <p:nvPr>
            <p:ph type="sldNum" idx="317"/>
          </p:nvPr>
        </p:nvSpPr>
        <p:spPr/>
        <p:txBody>
          <a:bodyPr/>
          <a:lstStyle/>
          <a:p>
            <a:fld id="{7AD262D0-5203-4424-BAE6-425781653CA6}" type="slidenum">
              <a:t>‹N°›</a:t>
            </a:fld>
            <a:endParaRPr/>
          </a:p>
        </p:txBody>
      </p:sp>
      <p:sp>
        <p:nvSpPr>
          <p:cNvPr id="6" name="PlaceHolder 5"/>
          <p:cNvSpPr>
            <a:spLocks noGrp="1"/>
          </p:cNvSpPr>
          <p:nvPr>
            <p:ph type="dt" idx="318"/>
          </p:nvPr>
        </p:nvSpPr>
        <p:spPr/>
        <p:txBody>
          <a:bodyPr/>
          <a:lstStyle/>
          <a:p>
            <a:endParaRPr/>
          </a:p>
        </p:txBody>
      </p:sp>
    </p:spTree>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3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3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6"/>
          </p:nvPr>
        </p:nvSpPr>
        <p:spPr/>
        <p:txBody>
          <a:bodyPr/>
          <a:lstStyle/>
          <a:p>
            <a:r>
              <a:t>Footer</a:t>
            </a:r>
          </a:p>
        </p:txBody>
      </p:sp>
      <p:sp>
        <p:nvSpPr>
          <p:cNvPr id="6" name="PlaceHolder 5"/>
          <p:cNvSpPr>
            <a:spLocks noGrp="1"/>
          </p:cNvSpPr>
          <p:nvPr>
            <p:ph type="sldNum" idx="317"/>
          </p:nvPr>
        </p:nvSpPr>
        <p:spPr/>
        <p:txBody>
          <a:bodyPr/>
          <a:lstStyle/>
          <a:p>
            <a:fld id="{AB414745-7455-421C-90C1-8DBC8FAF95AE}" type="slidenum">
              <a:t>‹N°›</a:t>
            </a:fld>
            <a:endParaRPr/>
          </a:p>
        </p:txBody>
      </p:sp>
      <p:sp>
        <p:nvSpPr>
          <p:cNvPr id="7" name="PlaceHolder 6"/>
          <p:cNvSpPr>
            <a:spLocks noGrp="1"/>
          </p:cNvSpPr>
          <p:nvPr>
            <p:ph type="dt" idx="318"/>
          </p:nvPr>
        </p:nvSpPr>
        <p:spPr/>
        <p:txBody>
          <a:bodyPr/>
          <a:lstStyle/>
          <a:p>
            <a:endParaRPr/>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4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16"/>
          </p:nvPr>
        </p:nvSpPr>
        <p:spPr/>
        <p:txBody>
          <a:bodyPr/>
          <a:lstStyle/>
          <a:p>
            <a:r>
              <a:t>Footer</a:t>
            </a:r>
          </a:p>
        </p:txBody>
      </p:sp>
      <p:sp>
        <p:nvSpPr>
          <p:cNvPr id="4" name="PlaceHolder 3"/>
          <p:cNvSpPr>
            <a:spLocks noGrp="1"/>
          </p:cNvSpPr>
          <p:nvPr>
            <p:ph type="sldNum" idx="317"/>
          </p:nvPr>
        </p:nvSpPr>
        <p:spPr/>
        <p:txBody>
          <a:bodyPr/>
          <a:lstStyle/>
          <a:p>
            <a:fld id="{5E810182-100D-4ED2-8CEB-4CF98AACB5A2}" type="slidenum">
              <a:t>‹N°›</a:t>
            </a:fld>
            <a:endParaRPr/>
          </a:p>
        </p:txBody>
      </p:sp>
      <p:sp>
        <p:nvSpPr>
          <p:cNvPr id="5" name="PlaceHolder 4"/>
          <p:cNvSpPr>
            <a:spLocks noGrp="1"/>
          </p:cNvSpPr>
          <p:nvPr>
            <p:ph type="dt" idx="318"/>
          </p:nvPr>
        </p:nvSpPr>
        <p:spPr/>
        <p:txBody>
          <a:bodyPr/>
          <a:lstStyle/>
          <a:p>
            <a:endParaRPr/>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43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16"/>
          </p:nvPr>
        </p:nvSpPr>
        <p:spPr/>
        <p:txBody>
          <a:bodyPr/>
          <a:lstStyle/>
          <a:p>
            <a:r>
              <a:t>Footer</a:t>
            </a:r>
          </a:p>
        </p:txBody>
      </p:sp>
      <p:sp>
        <p:nvSpPr>
          <p:cNvPr id="4" name="PlaceHolder 3"/>
          <p:cNvSpPr>
            <a:spLocks noGrp="1"/>
          </p:cNvSpPr>
          <p:nvPr>
            <p:ph type="sldNum" idx="317"/>
          </p:nvPr>
        </p:nvSpPr>
        <p:spPr/>
        <p:txBody>
          <a:bodyPr/>
          <a:lstStyle/>
          <a:p>
            <a:fld id="{DDE51189-54CA-497D-B9A9-5EA21E15B386}" type="slidenum">
              <a:t>‹N°›</a:t>
            </a:fld>
            <a:endParaRPr/>
          </a:p>
        </p:txBody>
      </p:sp>
      <p:sp>
        <p:nvSpPr>
          <p:cNvPr id="5" name="PlaceHolder 4"/>
          <p:cNvSpPr>
            <a:spLocks noGrp="1"/>
          </p:cNvSpPr>
          <p:nvPr>
            <p:ph type="dt" idx="318"/>
          </p:nvPr>
        </p:nvSpPr>
        <p:spPr/>
        <p:txBody>
          <a:bodyPr/>
          <a:lstStyle/>
          <a:p>
            <a:endParaRPr/>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3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4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4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6"/>
          </p:nvPr>
        </p:nvSpPr>
        <p:spPr/>
        <p:txBody>
          <a:bodyPr/>
          <a:lstStyle/>
          <a:p>
            <a:r>
              <a:t>Footer</a:t>
            </a:r>
          </a:p>
        </p:txBody>
      </p:sp>
      <p:sp>
        <p:nvSpPr>
          <p:cNvPr id="7" name="PlaceHolder 6"/>
          <p:cNvSpPr>
            <a:spLocks noGrp="1"/>
          </p:cNvSpPr>
          <p:nvPr>
            <p:ph type="sldNum" idx="317"/>
          </p:nvPr>
        </p:nvSpPr>
        <p:spPr/>
        <p:txBody>
          <a:bodyPr/>
          <a:lstStyle/>
          <a:p>
            <a:fld id="{C3ED2B6A-288C-4F40-A5B2-D62E282338CB}" type="slidenum">
              <a:t>‹N°›</a:t>
            </a:fld>
            <a:endParaRPr/>
          </a:p>
        </p:txBody>
      </p:sp>
      <p:sp>
        <p:nvSpPr>
          <p:cNvPr id="8" name="PlaceHolder 7"/>
          <p:cNvSpPr>
            <a:spLocks noGrp="1"/>
          </p:cNvSpPr>
          <p:nvPr>
            <p:ph type="dt" idx="318"/>
          </p:nvPr>
        </p:nvSpPr>
        <p:spPr/>
        <p:txBody>
          <a:bodyPr/>
          <a:lstStyle/>
          <a:p>
            <a:endParaRPr/>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4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4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4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6"/>
          </p:nvPr>
        </p:nvSpPr>
        <p:spPr/>
        <p:txBody>
          <a:bodyPr/>
          <a:lstStyle/>
          <a:p>
            <a:r>
              <a:t>Footer</a:t>
            </a:r>
          </a:p>
        </p:txBody>
      </p:sp>
      <p:sp>
        <p:nvSpPr>
          <p:cNvPr id="7" name="PlaceHolder 6"/>
          <p:cNvSpPr>
            <a:spLocks noGrp="1"/>
          </p:cNvSpPr>
          <p:nvPr>
            <p:ph type="sldNum" idx="317"/>
          </p:nvPr>
        </p:nvSpPr>
        <p:spPr/>
        <p:txBody>
          <a:bodyPr/>
          <a:lstStyle/>
          <a:p>
            <a:fld id="{A400A5CE-30C8-4A13-AF68-DDD98BD5F63E}" type="slidenum">
              <a:t>‹N°›</a:t>
            </a:fld>
            <a:endParaRPr/>
          </a:p>
        </p:txBody>
      </p:sp>
      <p:sp>
        <p:nvSpPr>
          <p:cNvPr id="8" name="PlaceHolder 7"/>
          <p:cNvSpPr>
            <a:spLocks noGrp="1"/>
          </p:cNvSpPr>
          <p:nvPr>
            <p:ph type="dt" idx="318"/>
          </p:nvPr>
        </p:nvSpPr>
        <p:spPr/>
        <p:txBody>
          <a:bodyPr/>
          <a:lstStyle/>
          <a:p>
            <a:endParaRPr/>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4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4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4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6"/>
          </p:nvPr>
        </p:nvSpPr>
        <p:spPr/>
        <p:txBody>
          <a:bodyPr/>
          <a:lstStyle/>
          <a:p>
            <a:r>
              <a:t>Footer</a:t>
            </a:r>
          </a:p>
        </p:txBody>
      </p:sp>
      <p:sp>
        <p:nvSpPr>
          <p:cNvPr id="7" name="PlaceHolder 6"/>
          <p:cNvSpPr>
            <a:spLocks noGrp="1"/>
          </p:cNvSpPr>
          <p:nvPr>
            <p:ph type="sldNum" idx="317"/>
          </p:nvPr>
        </p:nvSpPr>
        <p:spPr/>
        <p:txBody>
          <a:bodyPr/>
          <a:lstStyle/>
          <a:p>
            <a:fld id="{F953D884-A432-4E34-AAD4-72A6AF2267EE}" type="slidenum">
              <a:t>‹N°›</a:t>
            </a:fld>
            <a:endParaRPr/>
          </a:p>
        </p:txBody>
      </p:sp>
      <p:sp>
        <p:nvSpPr>
          <p:cNvPr id="8" name="PlaceHolder 7"/>
          <p:cNvSpPr>
            <a:spLocks noGrp="1"/>
          </p:cNvSpPr>
          <p:nvPr>
            <p:ph type="dt" idx="318"/>
          </p:nvPr>
        </p:nvSpPr>
        <p:spPr/>
        <p:txBody>
          <a:body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
          </p:nvPr>
        </p:nvSpPr>
        <p:spPr/>
        <p:txBody>
          <a:bodyPr/>
          <a:lstStyle/>
          <a:p>
            <a:r>
              <a:t>Footer</a:t>
            </a:r>
          </a:p>
        </p:txBody>
      </p:sp>
      <p:sp>
        <p:nvSpPr>
          <p:cNvPr id="7" name="PlaceHolder 6"/>
          <p:cNvSpPr>
            <a:spLocks noGrp="1"/>
          </p:cNvSpPr>
          <p:nvPr>
            <p:ph type="sldNum" idx="32"/>
          </p:nvPr>
        </p:nvSpPr>
        <p:spPr/>
        <p:txBody>
          <a:bodyPr/>
          <a:lstStyle/>
          <a:p>
            <a:fld id="{04766839-1236-4C11-ACD7-A586B83C4BAE}" type="slidenum">
              <a:t>‹N°›</a:t>
            </a:fld>
            <a:endParaRPr/>
          </a:p>
        </p:txBody>
      </p:sp>
      <p:sp>
        <p:nvSpPr>
          <p:cNvPr id="8" name="PlaceHolder 7"/>
          <p:cNvSpPr>
            <a:spLocks noGrp="1"/>
          </p:cNvSpPr>
          <p:nvPr>
            <p:ph type="dt" idx="33"/>
          </p:nvPr>
        </p:nvSpPr>
        <p:spPr/>
        <p:txBody>
          <a:bodyPr/>
          <a:lstStyle/>
          <a:p>
            <a:endParaRPr/>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5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5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6"/>
          </p:nvPr>
        </p:nvSpPr>
        <p:spPr/>
        <p:txBody>
          <a:bodyPr/>
          <a:lstStyle/>
          <a:p>
            <a:r>
              <a:t>Footer</a:t>
            </a:r>
          </a:p>
        </p:txBody>
      </p:sp>
      <p:sp>
        <p:nvSpPr>
          <p:cNvPr id="6" name="PlaceHolder 5"/>
          <p:cNvSpPr>
            <a:spLocks noGrp="1"/>
          </p:cNvSpPr>
          <p:nvPr>
            <p:ph type="sldNum" idx="317"/>
          </p:nvPr>
        </p:nvSpPr>
        <p:spPr/>
        <p:txBody>
          <a:bodyPr/>
          <a:lstStyle/>
          <a:p>
            <a:fld id="{CB4DAE63-8E17-4EC0-97A1-A1E536884287}" type="slidenum">
              <a:t>‹N°›</a:t>
            </a:fld>
            <a:endParaRPr/>
          </a:p>
        </p:txBody>
      </p:sp>
      <p:sp>
        <p:nvSpPr>
          <p:cNvPr id="7" name="PlaceHolder 6"/>
          <p:cNvSpPr>
            <a:spLocks noGrp="1"/>
          </p:cNvSpPr>
          <p:nvPr>
            <p:ph type="dt" idx="318"/>
          </p:nvPr>
        </p:nvSpPr>
        <p:spPr/>
        <p:txBody>
          <a:bodyPr/>
          <a:lstStyle/>
          <a:p>
            <a:endParaRPr/>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5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5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5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5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16"/>
          </p:nvPr>
        </p:nvSpPr>
        <p:spPr/>
        <p:txBody>
          <a:bodyPr/>
          <a:lstStyle/>
          <a:p>
            <a:r>
              <a:t>Footer</a:t>
            </a:r>
          </a:p>
        </p:txBody>
      </p:sp>
      <p:sp>
        <p:nvSpPr>
          <p:cNvPr id="8" name="PlaceHolder 7"/>
          <p:cNvSpPr>
            <a:spLocks noGrp="1"/>
          </p:cNvSpPr>
          <p:nvPr>
            <p:ph type="sldNum" idx="317"/>
          </p:nvPr>
        </p:nvSpPr>
        <p:spPr/>
        <p:txBody>
          <a:bodyPr/>
          <a:lstStyle/>
          <a:p>
            <a:fld id="{B7D3B540-4161-443C-84EF-570AB11363B7}" type="slidenum">
              <a:t>‹N°›</a:t>
            </a:fld>
            <a:endParaRPr/>
          </a:p>
        </p:txBody>
      </p:sp>
      <p:sp>
        <p:nvSpPr>
          <p:cNvPr id="9" name="PlaceHolder 8"/>
          <p:cNvSpPr>
            <a:spLocks noGrp="1"/>
          </p:cNvSpPr>
          <p:nvPr>
            <p:ph type="dt" idx="318"/>
          </p:nvPr>
        </p:nvSpPr>
        <p:spPr/>
        <p:txBody>
          <a:bodyPr/>
          <a:lstStyle/>
          <a:p>
            <a:endParaRPr/>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5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6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6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6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6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6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16"/>
          </p:nvPr>
        </p:nvSpPr>
        <p:spPr/>
        <p:txBody>
          <a:bodyPr/>
          <a:lstStyle/>
          <a:p>
            <a:r>
              <a:t>Footer</a:t>
            </a:r>
          </a:p>
        </p:txBody>
      </p:sp>
      <p:sp>
        <p:nvSpPr>
          <p:cNvPr id="10" name="PlaceHolder 9"/>
          <p:cNvSpPr>
            <a:spLocks noGrp="1"/>
          </p:cNvSpPr>
          <p:nvPr>
            <p:ph type="sldNum" idx="317"/>
          </p:nvPr>
        </p:nvSpPr>
        <p:spPr/>
        <p:txBody>
          <a:bodyPr/>
          <a:lstStyle/>
          <a:p>
            <a:fld id="{C8B10F7B-0651-40E0-BB9D-586E8983073F}" type="slidenum">
              <a:t>‹N°›</a:t>
            </a:fld>
            <a:endParaRPr/>
          </a:p>
        </p:txBody>
      </p:sp>
      <p:sp>
        <p:nvSpPr>
          <p:cNvPr id="11" name="PlaceHolder 10"/>
          <p:cNvSpPr>
            <a:spLocks noGrp="1"/>
          </p:cNvSpPr>
          <p:nvPr>
            <p:ph type="dt" idx="318"/>
          </p:nvPr>
        </p:nvSpPr>
        <p:spPr/>
        <p:txBody>
          <a:bodyPr/>
          <a:lstStyle/>
          <a:p>
            <a:endParaRPr/>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9"/>
          </p:nvPr>
        </p:nvSpPr>
        <p:spPr/>
        <p:txBody>
          <a:bodyPr/>
          <a:lstStyle/>
          <a:p>
            <a:r>
              <a:t>Footer</a:t>
            </a:r>
          </a:p>
        </p:txBody>
      </p:sp>
      <p:sp>
        <p:nvSpPr>
          <p:cNvPr id="3" name="PlaceHolder 2"/>
          <p:cNvSpPr>
            <a:spLocks noGrp="1"/>
          </p:cNvSpPr>
          <p:nvPr>
            <p:ph type="sldNum" idx="320"/>
          </p:nvPr>
        </p:nvSpPr>
        <p:spPr/>
        <p:txBody>
          <a:bodyPr/>
          <a:lstStyle/>
          <a:p>
            <a:fld id="{83480816-AC4E-471A-B6D4-6F796DF0EDA5}" type="slidenum">
              <a:t>‹N°›</a:t>
            </a:fld>
            <a:endParaRPr/>
          </a:p>
        </p:txBody>
      </p:sp>
      <p:sp>
        <p:nvSpPr>
          <p:cNvPr id="4" name="PlaceHolder 3"/>
          <p:cNvSpPr>
            <a:spLocks noGrp="1"/>
          </p:cNvSpPr>
          <p:nvPr>
            <p:ph type="dt" idx="321"/>
          </p:nvPr>
        </p:nvSpPr>
        <p:spPr/>
        <p:txBody>
          <a:bodyPr/>
          <a:lstStyle/>
          <a:p>
            <a:endParaRPr/>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7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19"/>
          </p:nvPr>
        </p:nvSpPr>
        <p:spPr/>
        <p:txBody>
          <a:bodyPr/>
          <a:lstStyle/>
          <a:p>
            <a:r>
              <a:t>Footer</a:t>
            </a:r>
          </a:p>
        </p:txBody>
      </p:sp>
      <p:sp>
        <p:nvSpPr>
          <p:cNvPr id="5" name="PlaceHolder 4"/>
          <p:cNvSpPr>
            <a:spLocks noGrp="1"/>
          </p:cNvSpPr>
          <p:nvPr>
            <p:ph type="sldNum" idx="320"/>
          </p:nvPr>
        </p:nvSpPr>
        <p:spPr/>
        <p:txBody>
          <a:bodyPr/>
          <a:lstStyle/>
          <a:p>
            <a:fld id="{37E0AF8F-96F4-4AB7-98E3-12A83F054839}" type="slidenum">
              <a:t>‹N°›</a:t>
            </a:fld>
            <a:endParaRPr/>
          </a:p>
        </p:txBody>
      </p:sp>
      <p:sp>
        <p:nvSpPr>
          <p:cNvPr id="6" name="PlaceHolder 5"/>
          <p:cNvSpPr>
            <a:spLocks noGrp="1"/>
          </p:cNvSpPr>
          <p:nvPr>
            <p:ph type="dt" idx="321"/>
          </p:nvPr>
        </p:nvSpPr>
        <p:spPr/>
        <p:txBody>
          <a:bodyPr/>
          <a:lstStyle/>
          <a:p>
            <a:endParaRPr/>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7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19"/>
          </p:nvPr>
        </p:nvSpPr>
        <p:spPr/>
        <p:txBody>
          <a:bodyPr/>
          <a:lstStyle/>
          <a:p>
            <a:r>
              <a:t>Footer</a:t>
            </a:r>
          </a:p>
        </p:txBody>
      </p:sp>
      <p:sp>
        <p:nvSpPr>
          <p:cNvPr id="5" name="PlaceHolder 4"/>
          <p:cNvSpPr>
            <a:spLocks noGrp="1"/>
          </p:cNvSpPr>
          <p:nvPr>
            <p:ph type="sldNum" idx="320"/>
          </p:nvPr>
        </p:nvSpPr>
        <p:spPr/>
        <p:txBody>
          <a:bodyPr/>
          <a:lstStyle/>
          <a:p>
            <a:fld id="{EDD61603-9D1F-458A-A491-4FE3FB32620D}" type="slidenum">
              <a:t>‹N°›</a:t>
            </a:fld>
            <a:endParaRPr/>
          </a:p>
        </p:txBody>
      </p:sp>
      <p:sp>
        <p:nvSpPr>
          <p:cNvPr id="6" name="PlaceHolder 5"/>
          <p:cNvSpPr>
            <a:spLocks noGrp="1"/>
          </p:cNvSpPr>
          <p:nvPr>
            <p:ph type="dt" idx="321"/>
          </p:nvPr>
        </p:nvSpPr>
        <p:spPr/>
        <p:txBody>
          <a:bodyPr/>
          <a:lstStyle/>
          <a:p>
            <a:endParaRPr/>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7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7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9"/>
          </p:nvPr>
        </p:nvSpPr>
        <p:spPr/>
        <p:txBody>
          <a:bodyPr/>
          <a:lstStyle/>
          <a:p>
            <a:r>
              <a:t>Footer</a:t>
            </a:r>
          </a:p>
        </p:txBody>
      </p:sp>
      <p:sp>
        <p:nvSpPr>
          <p:cNvPr id="6" name="PlaceHolder 5"/>
          <p:cNvSpPr>
            <a:spLocks noGrp="1"/>
          </p:cNvSpPr>
          <p:nvPr>
            <p:ph type="sldNum" idx="320"/>
          </p:nvPr>
        </p:nvSpPr>
        <p:spPr/>
        <p:txBody>
          <a:bodyPr/>
          <a:lstStyle/>
          <a:p>
            <a:fld id="{D2395571-0B99-4A11-994B-B04CB25D8563}" type="slidenum">
              <a:t>‹N°›</a:t>
            </a:fld>
            <a:endParaRPr/>
          </a:p>
        </p:txBody>
      </p:sp>
      <p:sp>
        <p:nvSpPr>
          <p:cNvPr id="7" name="PlaceHolder 6"/>
          <p:cNvSpPr>
            <a:spLocks noGrp="1"/>
          </p:cNvSpPr>
          <p:nvPr>
            <p:ph type="dt" idx="321"/>
          </p:nvPr>
        </p:nvSpPr>
        <p:spPr/>
        <p:txBody>
          <a:bodyPr/>
          <a:lstStyle/>
          <a:p>
            <a:endParaRPr/>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4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19"/>
          </p:nvPr>
        </p:nvSpPr>
        <p:spPr/>
        <p:txBody>
          <a:bodyPr/>
          <a:lstStyle/>
          <a:p>
            <a:r>
              <a:t>Footer</a:t>
            </a:r>
          </a:p>
        </p:txBody>
      </p:sp>
      <p:sp>
        <p:nvSpPr>
          <p:cNvPr id="4" name="PlaceHolder 3"/>
          <p:cNvSpPr>
            <a:spLocks noGrp="1"/>
          </p:cNvSpPr>
          <p:nvPr>
            <p:ph type="sldNum" idx="320"/>
          </p:nvPr>
        </p:nvSpPr>
        <p:spPr/>
        <p:txBody>
          <a:bodyPr/>
          <a:lstStyle/>
          <a:p>
            <a:fld id="{A5ECCE3A-E7EE-4C89-93DD-947125B52A7A}" type="slidenum">
              <a:t>‹N°›</a:t>
            </a:fld>
            <a:endParaRPr/>
          </a:p>
        </p:txBody>
      </p:sp>
      <p:sp>
        <p:nvSpPr>
          <p:cNvPr id="5" name="PlaceHolder 4"/>
          <p:cNvSpPr>
            <a:spLocks noGrp="1"/>
          </p:cNvSpPr>
          <p:nvPr>
            <p:ph type="dt" idx="321"/>
          </p:nvPr>
        </p:nvSpPr>
        <p:spPr/>
        <p:txBody>
          <a:bodyPr/>
          <a:lstStyle/>
          <a:p>
            <a:endParaRPr/>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47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19"/>
          </p:nvPr>
        </p:nvSpPr>
        <p:spPr/>
        <p:txBody>
          <a:bodyPr/>
          <a:lstStyle/>
          <a:p>
            <a:r>
              <a:t>Footer</a:t>
            </a:r>
          </a:p>
        </p:txBody>
      </p:sp>
      <p:sp>
        <p:nvSpPr>
          <p:cNvPr id="4" name="PlaceHolder 3"/>
          <p:cNvSpPr>
            <a:spLocks noGrp="1"/>
          </p:cNvSpPr>
          <p:nvPr>
            <p:ph type="sldNum" idx="320"/>
          </p:nvPr>
        </p:nvSpPr>
        <p:spPr/>
        <p:txBody>
          <a:bodyPr/>
          <a:lstStyle/>
          <a:p>
            <a:fld id="{0E999536-32C6-4164-AE39-2107ADA84B16}" type="slidenum">
              <a:t>‹N°›</a:t>
            </a:fld>
            <a:endParaRPr/>
          </a:p>
        </p:txBody>
      </p:sp>
      <p:sp>
        <p:nvSpPr>
          <p:cNvPr id="5" name="PlaceHolder 4"/>
          <p:cNvSpPr>
            <a:spLocks noGrp="1"/>
          </p:cNvSpPr>
          <p:nvPr>
            <p:ph type="dt" idx="321"/>
          </p:nvPr>
        </p:nvSpPr>
        <p:spPr/>
        <p:txBody>
          <a:bodyPr/>
          <a:lstStyle/>
          <a:p>
            <a:endParaRPr/>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7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8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8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9"/>
          </p:nvPr>
        </p:nvSpPr>
        <p:spPr/>
        <p:txBody>
          <a:bodyPr/>
          <a:lstStyle/>
          <a:p>
            <a:r>
              <a:t>Footer</a:t>
            </a:r>
          </a:p>
        </p:txBody>
      </p:sp>
      <p:sp>
        <p:nvSpPr>
          <p:cNvPr id="7" name="PlaceHolder 6"/>
          <p:cNvSpPr>
            <a:spLocks noGrp="1"/>
          </p:cNvSpPr>
          <p:nvPr>
            <p:ph type="sldNum" idx="320"/>
          </p:nvPr>
        </p:nvSpPr>
        <p:spPr/>
        <p:txBody>
          <a:bodyPr/>
          <a:lstStyle/>
          <a:p>
            <a:fld id="{B2A263E3-53C4-4F1A-A909-642C2B6ED6B0}" type="slidenum">
              <a:t>‹N°›</a:t>
            </a:fld>
            <a:endParaRPr/>
          </a:p>
        </p:txBody>
      </p:sp>
      <p:sp>
        <p:nvSpPr>
          <p:cNvPr id="8" name="PlaceHolder 7"/>
          <p:cNvSpPr>
            <a:spLocks noGrp="1"/>
          </p:cNvSpPr>
          <p:nvPr>
            <p:ph type="dt" idx="321"/>
          </p:nvPr>
        </p:nvSpPr>
        <p:spPr/>
        <p:txBody>
          <a:body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
          </p:nvPr>
        </p:nvSpPr>
        <p:spPr/>
        <p:txBody>
          <a:bodyPr/>
          <a:lstStyle/>
          <a:p>
            <a:r>
              <a:t>Footer</a:t>
            </a:r>
          </a:p>
        </p:txBody>
      </p:sp>
      <p:sp>
        <p:nvSpPr>
          <p:cNvPr id="7" name="PlaceHolder 6"/>
          <p:cNvSpPr>
            <a:spLocks noGrp="1"/>
          </p:cNvSpPr>
          <p:nvPr>
            <p:ph type="sldNum" idx="32"/>
          </p:nvPr>
        </p:nvSpPr>
        <p:spPr/>
        <p:txBody>
          <a:bodyPr/>
          <a:lstStyle/>
          <a:p>
            <a:fld id="{5A9596FF-0C41-4C76-B99A-F24C6ECA32DB}" type="slidenum">
              <a:t>‹N°›</a:t>
            </a:fld>
            <a:endParaRPr/>
          </a:p>
        </p:txBody>
      </p:sp>
      <p:sp>
        <p:nvSpPr>
          <p:cNvPr id="8" name="PlaceHolder 7"/>
          <p:cNvSpPr>
            <a:spLocks noGrp="1"/>
          </p:cNvSpPr>
          <p:nvPr>
            <p:ph type="dt" idx="33"/>
          </p:nvPr>
        </p:nvSpPr>
        <p:spPr/>
        <p:txBody>
          <a:bodyPr/>
          <a:lstStyle/>
          <a:p>
            <a:endParaRPr/>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8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8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8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9"/>
          </p:nvPr>
        </p:nvSpPr>
        <p:spPr/>
        <p:txBody>
          <a:bodyPr/>
          <a:lstStyle/>
          <a:p>
            <a:r>
              <a:t>Footer</a:t>
            </a:r>
          </a:p>
        </p:txBody>
      </p:sp>
      <p:sp>
        <p:nvSpPr>
          <p:cNvPr id="7" name="PlaceHolder 6"/>
          <p:cNvSpPr>
            <a:spLocks noGrp="1"/>
          </p:cNvSpPr>
          <p:nvPr>
            <p:ph type="sldNum" idx="320"/>
          </p:nvPr>
        </p:nvSpPr>
        <p:spPr/>
        <p:txBody>
          <a:bodyPr/>
          <a:lstStyle/>
          <a:p>
            <a:fld id="{2FD8D27E-6549-46FB-8C65-9ECC846877E7}" type="slidenum">
              <a:t>‹N°›</a:t>
            </a:fld>
            <a:endParaRPr/>
          </a:p>
        </p:txBody>
      </p:sp>
      <p:sp>
        <p:nvSpPr>
          <p:cNvPr id="8" name="PlaceHolder 7"/>
          <p:cNvSpPr>
            <a:spLocks noGrp="1"/>
          </p:cNvSpPr>
          <p:nvPr>
            <p:ph type="dt" idx="321"/>
          </p:nvPr>
        </p:nvSpPr>
        <p:spPr/>
        <p:txBody>
          <a:bodyPr/>
          <a:lstStyle/>
          <a:p>
            <a:endParaRPr/>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8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9"/>
          </p:nvPr>
        </p:nvSpPr>
        <p:spPr/>
        <p:txBody>
          <a:bodyPr/>
          <a:lstStyle/>
          <a:p>
            <a:r>
              <a:t>Footer</a:t>
            </a:r>
          </a:p>
        </p:txBody>
      </p:sp>
      <p:sp>
        <p:nvSpPr>
          <p:cNvPr id="7" name="PlaceHolder 6"/>
          <p:cNvSpPr>
            <a:spLocks noGrp="1"/>
          </p:cNvSpPr>
          <p:nvPr>
            <p:ph type="sldNum" idx="320"/>
          </p:nvPr>
        </p:nvSpPr>
        <p:spPr/>
        <p:txBody>
          <a:bodyPr/>
          <a:lstStyle/>
          <a:p>
            <a:fld id="{B138FC49-F984-412C-9976-F4B09C637140}" type="slidenum">
              <a:t>‹N°›</a:t>
            </a:fld>
            <a:endParaRPr/>
          </a:p>
        </p:txBody>
      </p:sp>
      <p:sp>
        <p:nvSpPr>
          <p:cNvPr id="8" name="PlaceHolder 7"/>
          <p:cNvSpPr>
            <a:spLocks noGrp="1"/>
          </p:cNvSpPr>
          <p:nvPr>
            <p:ph type="dt" idx="321"/>
          </p:nvPr>
        </p:nvSpPr>
        <p:spPr/>
        <p:txBody>
          <a:bodyPr/>
          <a:lstStyle/>
          <a:p>
            <a:endParaRPr/>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9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9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9"/>
          </p:nvPr>
        </p:nvSpPr>
        <p:spPr/>
        <p:txBody>
          <a:bodyPr/>
          <a:lstStyle/>
          <a:p>
            <a:r>
              <a:t>Footer</a:t>
            </a:r>
          </a:p>
        </p:txBody>
      </p:sp>
      <p:sp>
        <p:nvSpPr>
          <p:cNvPr id="6" name="PlaceHolder 5"/>
          <p:cNvSpPr>
            <a:spLocks noGrp="1"/>
          </p:cNvSpPr>
          <p:nvPr>
            <p:ph type="sldNum" idx="320"/>
          </p:nvPr>
        </p:nvSpPr>
        <p:spPr/>
        <p:txBody>
          <a:bodyPr/>
          <a:lstStyle/>
          <a:p>
            <a:fld id="{48E5DFEE-67B4-4691-8130-55644B0F8E80}" type="slidenum">
              <a:t>‹N°›</a:t>
            </a:fld>
            <a:endParaRPr/>
          </a:p>
        </p:txBody>
      </p:sp>
      <p:sp>
        <p:nvSpPr>
          <p:cNvPr id="7" name="PlaceHolder 6"/>
          <p:cNvSpPr>
            <a:spLocks noGrp="1"/>
          </p:cNvSpPr>
          <p:nvPr>
            <p:ph type="dt" idx="321"/>
          </p:nvPr>
        </p:nvSpPr>
        <p:spPr/>
        <p:txBody>
          <a:bodyPr/>
          <a:lstStyle/>
          <a:p>
            <a:endParaRPr/>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9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9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9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19"/>
          </p:nvPr>
        </p:nvSpPr>
        <p:spPr/>
        <p:txBody>
          <a:bodyPr/>
          <a:lstStyle/>
          <a:p>
            <a:r>
              <a:t>Footer</a:t>
            </a:r>
          </a:p>
        </p:txBody>
      </p:sp>
      <p:sp>
        <p:nvSpPr>
          <p:cNvPr id="8" name="PlaceHolder 7"/>
          <p:cNvSpPr>
            <a:spLocks noGrp="1"/>
          </p:cNvSpPr>
          <p:nvPr>
            <p:ph type="sldNum" idx="320"/>
          </p:nvPr>
        </p:nvSpPr>
        <p:spPr/>
        <p:txBody>
          <a:bodyPr/>
          <a:lstStyle/>
          <a:p>
            <a:fld id="{A4997E83-0869-4194-8036-EF6D716303B9}" type="slidenum">
              <a:t>‹N°›</a:t>
            </a:fld>
            <a:endParaRPr/>
          </a:p>
        </p:txBody>
      </p:sp>
      <p:sp>
        <p:nvSpPr>
          <p:cNvPr id="9" name="PlaceHolder 8"/>
          <p:cNvSpPr>
            <a:spLocks noGrp="1"/>
          </p:cNvSpPr>
          <p:nvPr>
            <p:ph type="dt" idx="321"/>
          </p:nvPr>
        </p:nvSpPr>
        <p:spPr/>
        <p:txBody>
          <a:bodyPr/>
          <a:lstStyle/>
          <a:p>
            <a:endParaRPr/>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49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0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0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0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0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0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19"/>
          </p:nvPr>
        </p:nvSpPr>
        <p:spPr/>
        <p:txBody>
          <a:bodyPr/>
          <a:lstStyle/>
          <a:p>
            <a:r>
              <a:t>Footer</a:t>
            </a:r>
          </a:p>
        </p:txBody>
      </p:sp>
      <p:sp>
        <p:nvSpPr>
          <p:cNvPr id="10" name="PlaceHolder 9"/>
          <p:cNvSpPr>
            <a:spLocks noGrp="1"/>
          </p:cNvSpPr>
          <p:nvPr>
            <p:ph type="sldNum" idx="320"/>
          </p:nvPr>
        </p:nvSpPr>
        <p:spPr/>
        <p:txBody>
          <a:bodyPr/>
          <a:lstStyle/>
          <a:p>
            <a:fld id="{53C83EB3-C573-4F3C-A2E2-DAF15FBC48BB}" type="slidenum">
              <a:t>‹N°›</a:t>
            </a:fld>
            <a:endParaRPr/>
          </a:p>
        </p:txBody>
      </p:sp>
      <p:sp>
        <p:nvSpPr>
          <p:cNvPr id="11" name="PlaceHolder 10"/>
          <p:cNvSpPr>
            <a:spLocks noGrp="1"/>
          </p:cNvSpPr>
          <p:nvPr>
            <p:ph type="dt" idx="321"/>
          </p:nvPr>
        </p:nvSpPr>
        <p:spPr/>
        <p:txBody>
          <a:bodyPr/>
          <a:lstStyle/>
          <a:p>
            <a:endParaRPr/>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22"/>
          </p:nvPr>
        </p:nvSpPr>
        <p:spPr/>
        <p:txBody>
          <a:bodyPr/>
          <a:lstStyle/>
          <a:p>
            <a:r>
              <a:t>Footer</a:t>
            </a:r>
          </a:p>
        </p:txBody>
      </p:sp>
      <p:sp>
        <p:nvSpPr>
          <p:cNvPr id="3" name="PlaceHolder 2"/>
          <p:cNvSpPr>
            <a:spLocks noGrp="1"/>
          </p:cNvSpPr>
          <p:nvPr>
            <p:ph type="sldNum" idx="323"/>
          </p:nvPr>
        </p:nvSpPr>
        <p:spPr/>
        <p:txBody>
          <a:bodyPr/>
          <a:lstStyle/>
          <a:p>
            <a:fld id="{5448E64E-81E0-4E5E-8D8F-04C7C2B21D0C}" type="slidenum">
              <a:t>‹N°›</a:t>
            </a:fld>
            <a:endParaRPr/>
          </a:p>
        </p:txBody>
      </p:sp>
      <p:sp>
        <p:nvSpPr>
          <p:cNvPr id="4" name="PlaceHolder 3"/>
          <p:cNvSpPr>
            <a:spLocks noGrp="1"/>
          </p:cNvSpPr>
          <p:nvPr>
            <p:ph type="dt" idx="324"/>
          </p:nvPr>
        </p:nvSpPr>
        <p:spPr/>
        <p:txBody>
          <a:bodyPr/>
          <a:lstStyle/>
          <a:p>
            <a:endParaRPr/>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1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22"/>
          </p:nvPr>
        </p:nvSpPr>
        <p:spPr/>
        <p:txBody>
          <a:bodyPr/>
          <a:lstStyle/>
          <a:p>
            <a:r>
              <a:t>Footer</a:t>
            </a:r>
          </a:p>
        </p:txBody>
      </p:sp>
      <p:sp>
        <p:nvSpPr>
          <p:cNvPr id="5" name="PlaceHolder 4"/>
          <p:cNvSpPr>
            <a:spLocks noGrp="1"/>
          </p:cNvSpPr>
          <p:nvPr>
            <p:ph type="sldNum" idx="323"/>
          </p:nvPr>
        </p:nvSpPr>
        <p:spPr/>
        <p:txBody>
          <a:bodyPr/>
          <a:lstStyle/>
          <a:p>
            <a:fld id="{DAA862A9-5E7B-4476-8D56-340B069B8181}" type="slidenum">
              <a:t>‹N°›</a:t>
            </a:fld>
            <a:endParaRPr/>
          </a:p>
        </p:txBody>
      </p:sp>
      <p:sp>
        <p:nvSpPr>
          <p:cNvPr id="6" name="PlaceHolder 5"/>
          <p:cNvSpPr>
            <a:spLocks noGrp="1"/>
          </p:cNvSpPr>
          <p:nvPr>
            <p:ph type="dt" idx="324"/>
          </p:nvPr>
        </p:nvSpPr>
        <p:spPr/>
        <p:txBody>
          <a:bodyPr/>
          <a:lstStyle/>
          <a:p>
            <a:endParaRPr/>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1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22"/>
          </p:nvPr>
        </p:nvSpPr>
        <p:spPr/>
        <p:txBody>
          <a:bodyPr/>
          <a:lstStyle/>
          <a:p>
            <a:r>
              <a:t>Footer</a:t>
            </a:r>
          </a:p>
        </p:txBody>
      </p:sp>
      <p:sp>
        <p:nvSpPr>
          <p:cNvPr id="5" name="PlaceHolder 4"/>
          <p:cNvSpPr>
            <a:spLocks noGrp="1"/>
          </p:cNvSpPr>
          <p:nvPr>
            <p:ph type="sldNum" idx="323"/>
          </p:nvPr>
        </p:nvSpPr>
        <p:spPr/>
        <p:txBody>
          <a:bodyPr/>
          <a:lstStyle/>
          <a:p>
            <a:fld id="{0E533028-D5C4-440F-9FD0-ACF5D1A99A70}" type="slidenum">
              <a:t>‹N°›</a:t>
            </a:fld>
            <a:endParaRPr/>
          </a:p>
        </p:txBody>
      </p:sp>
      <p:sp>
        <p:nvSpPr>
          <p:cNvPr id="6" name="PlaceHolder 5"/>
          <p:cNvSpPr>
            <a:spLocks noGrp="1"/>
          </p:cNvSpPr>
          <p:nvPr>
            <p:ph type="dt" idx="324"/>
          </p:nvPr>
        </p:nvSpPr>
        <p:spPr/>
        <p:txBody>
          <a:bodyPr/>
          <a:lstStyle/>
          <a:p>
            <a:endParaRPr/>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1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1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22"/>
          </p:nvPr>
        </p:nvSpPr>
        <p:spPr/>
        <p:txBody>
          <a:bodyPr/>
          <a:lstStyle/>
          <a:p>
            <a:r>
              <a:t>Footer</a:t>
            </a:r>
          </a:p>
        </p:txBody>
      </p:sp>
      <p:sp>
        <p:nvSpPr>
          <p:cNvPr id="6" name="PlaceHolder 5"/>
          <p:cNvSpPr>
            <a:spLocks noGrp="1"/>
          </p:cNvSpPr>
          <p:nvPr>
            <p:ph type="sldNum" idx="323"/>
          </p:nvPr>
        </p:nvSpPr>
        <p:spPr/>
        <p:txBody>
          <a:bodyPr/>
          <a:lstStyle/>
          <a:p>
            <a:fld id="{E3D168F0-78F9-4343-AA55-03F3B4C56BEB}" type="slidenum">
              <a:t>‹N°›</a:t>
            </a:fld>
            <a:endParaRPr/>
          </a:p>
        </p:txBody>
      </p:sp>
      <p:sp>
        <p:nvSpPr>
          <p:cNvPr id="7" name="PlaceHolder 6"/>
          <p:cNvSpPr>
            <a:spLocks noGrp="1"/>
          </p:cNvSpPr>
          <p:nvPr>
            <p:ph type="dt" idx="324"/>
          </p:nvPr>
        </p:nvSpPr>
        <p:spPr/>
        <p:txBody>
          <a:bodyPr/>
          <a:lstStyle/>
          <a:p>
            <a:endParaRPr/>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22"/>
          </p:nvPr>
        </p:nvSpPr>
        <p:spPr/>
        <p:txBody>
          <a:bodyPr/>
          <a:lstStyle/>
          <a:p>
            <a:r>
              <a:t>Footer</a:t>
            </a:r>
          </a:p>
        </p:txBody>
      </p:sp>
      <p:sp>
        <p:nvSpPr>
          <p:cNvPr id="4" name="PlaceHolder 3"/>
          <p:cNvSpPr>
            <a:spLocks noGrp="1"/>
          </p:cNvSpPr>
          <p:nvPr>
            <p:ph type="sldNum" idx="323"/>
          </p:nvPr>
        </p:nvSpPr>
        <p:spPr/>
        <p:txBody>
          <a:bodyPr/>
          <a:lstStyle/>
          <a:p>
            <a:fld id="{1BE261CA-1D39-4799-A657-DC139F01A7C3}" type="slidenum">
              <a:t>‹N°›</a:t>
            </a:fld>
            <a:endParaRPr/>
          </a:p>
        </p:txBody>
      </p:sp>
      <p:sp>
        <p:nvSpPr>
          <p:cNvPr id="5" name="PlaceHolder 4"/>
          <p:cNvSpPr>
            <a:spLocks noGrp="1"/>
          </p:cNvSpPr>
          <p:nvPr>
            <p:ph type="dt" idx="324"/>
          </p:nvPr>
        </p:nvSpPr>
        <p:spPr/>
        <p:txBody>
          <a:body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1"/>
          </p:nvPr>
        </p:nvSpPr>
        <p:spPr/>
        <p:txBody>
          <a:bodyPr/>
          <a:lstStyle/>
          <a:p>
            <a:r>
              <a:t>Footer</a:t>
            </a:r>
          </a:p>
        </p:txBody>
      </p:sp>
      <p:sp>
        <p:nvSpPr>
          <p:cNvPr id="7" name="PlaceHolder 6"/>
          <p:cNvSpPr>
            <a:spLocks noGrp="1"/>
          </p:cNvSpPr>
          <p:nvPr>
            <p:ph type="sldNum" idx="32"/>
          </p:nvPr>
        </p:nvSpPr>
        <p:spPr/>
        <p:txBody>
          <a:bodyPr/>
          <a:lstStyle/>
          <a:p>
            <a:fld id="{51B3E80E-01C8-456E-9463-89165C711058}" type="slidenum">
              <a:t>‹N°›</a:t>
            </a:fld>
            <a:endParaRPr/>
          </a:p>
        </p:txBody>
      </p:sp>
      <p:sp>
        <p:nvSpPr>
          <p:cNvPr id="8" name="PlaceHolder 7"/>
          <p:cNvSpPr>
            <a:spLocks noGrp="1"/>
          </p:cNvSpPr>
          <p:nvPr>
            <p:ph type="dt" idx="33"/>
          </p:nvPr>
        </p:nvSpPr>
        <p:spPr/>
        <p:txBody>
          <a:bodyPr/>
          <a:lstStyle/>
          <a:p>
            <a:endParaRPr/>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1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22"/>
          </p:nvPr>
        </p:nvSpPr>
        <p:spPr/>
        <p:txBody>
          <a:bodyPr/>
          <a:lstStyle/>
          <a:p>
            <a:r>
              <a:t>Footer</a:t>
            </a:r>
          </a:p>
        </p:txBody>
      </p:sp>
      <p:sp>
        <p:nvSpPr>
          <p:cNvPr id="4" name="PlaceHolder 3"/>
          <p:cNvSpPr>
            <a:spLocks noGrp="1"/>
          </p:cNvSpPr>
          <p:nvPr>
            <p:ph type="sldNum" idx="323"/>
          </p:nvPr>
        </p:nvSpPr>
        <p:spPr/>
        <p:txBody>
          <a:bodyPr/>
          <a:lstStyle/>
          <a:p>
            <a:fld id="{BEB75700-DBA6-4C77-8761-778B08D4E2DA}" type="slidenum">
              <a:t>‹N°›</a:t>
            </a:fld>
            <a:endParaRPr/>
          </a:p>
        </p:txBody>
      </p:sp>
      <p:sp>
        <p:nvSpPr>
          <p:cNvPr id="5" name="PlaceHolder 4"/>
          <p:cNvSpPr>
            <a:spLocks noGrp="1"/>
          </p:cNvSpPr>
          <p:nvPr>
            <p:ph type="dt" idx="324"/>
          </p:nvPr>
        </p:nvSpPr>
        <p:spPr/>
        <p:txBody>
          <a:bodyPr/>
          <a:lstStyle/>
          <a:p>
            <a:endParaRPr/>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2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2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2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22"/>
          </p:nvPr>
        </p:nvSpPr>
        <p:spPr/>
        <p:txBody>
          <a:bodyPr/>
          <a:lstStyle/>
          <a:p>
            <a:r>
              <a:t>Footer</a:t>
            </a:r>
          </a:p>
        </p:txBody>
      </p:sp>
      <p:sp>
        <p:nvSpPr>
          <p:cNvPr id="7" name="PlaceHolder 6"/>
          <p:cNvSpPr>
            <a:spLocks noGrp="1"/>
          </p:cNvSpPr>
          <p:nvPr>
            <p:ph type="sldNum" idx="323"/>
          </p:nvPr>
        </p:nvSpPr>
        <p:spPr/>
        <p:txBody>
          <a:bodyPr/>
          <a:lstStyle/>
          <a:p>
            <a:fld id="{597FA901-967B-4FBD-A50B-77E29EB8DA31}" type="slidenum">
              <a:t>‹N°›</a:t>
            </a:fld>
            <a:endParaRPr/>
          </a:p>
        </p:txBody>
      </p:sp>
      <p:sp>
        <p:nvSpPr>
          <p:cNvPr id="8" name="PlaceHolder 7"/>
          <p:cNvSpPr>
            <a:spLocks noGrp="1"/>
          </p:cNvSpPr>
          <p:nvPr>
            <p:ph type="dt" idx="324"/>
          </p:nvPr>
        </p:nvSpPr>
        <p:spPr/>
        <p:txBody>
          <a:bodyPr/>
          <a:lstStyle/>
          <a:p>
            <a:endParaRPr/>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5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2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2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2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22"/>
          </p:nvPr>
        </p:nvSpPr>
        <p:spPr/>
        <p:txBody>
          <a:bodyPr/>
          <a:lstStyle/>
          <a:p>
            <a:r>
              <a:t>Footer</a:t>
            </a:r>
          </a:p>
        </p:txBody>
      </p:sp>
      <p:sp>
        <p:nvSpPr>
          <p:cNvPr id="7" name="PlaceHolder 6"/>
          <p:cNvSpPr>
            <a:spLocks noGrp="1"/>
          </p:cNvSpPr>
          <p:nvPr>
            <p:ph type="sldNum" idx="323"/>
          </p:nvPr>
        </p:nvSpPr>
        <p:spPr/>
        <p:txBody>
          <a:bodyPr/>
          <a:lstStyle/>
          <a:p>
            <a:fld id="{FF469D96-FF14-4DF8-A02D-CCC3E4EADA14}" type="slidenum">
              <a:t>‹N°›</a:t>
            </a:fld>
            <a:endParaRPr/>
          </a:p>
        </p:txBody>
      </p:sp>
      <p:sp>
        <p:nvSpPr>
          <p:cNvPr id="8" name="PlaceHolder 7"/>
          <p:cNvSpPr>
            <a:spLocks noGrp="1"/>
          </p:cNvSpPr>
          <p:nvPr>
            <p:ph type="dt" idx="324"/>
          </p:nvPr>
        </p:nvSpPr>
        <p:spPr/>
        <p:txBody>
          <a:bodyPr/>
          <a:lstStyle/>
          <a:p>
            <a:endParaRPr/>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5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2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2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3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22"/>
          </p:nvPr>
        </p:nvSpPr>
        <p:spPr/>
        <p:txBody>
          <a:bodyPr/>
          <a:lstStyle/>
          <a:p>
            <a:r>
              <a:t>Footer</a:t>
            </a:r>
          </a:p>
        </p:txBody>
      </p:sp>
      <p:sp>
        <p:nvSpPr>
          <p:cNvPr id="7" name="PlaceHolder 6"/>
          <p:cNvSpPr>
            <a:spLocks noGrp="1"/>
          </p:cNvSpPr>
          <p:nvPr>
            <p:ph type="sldNum" idx="323"/>
          </p:nvPr>
        </p:nvSpPr>
        <p:spPr/>
        <p:txBody>
          <a:bodyPr/>
          <a:lstStyle/>
          <a:p>
            <a:fld id="{B94FE3DA-90AA-484A-B4B7-DD42D95DAA23}" type="slidenum">
              <a:t>‹N°›</a:t>
            </a:fld>
            <a:endParaRPr/>
          </a:p>
        </p:txBody>
      </p:sp>
      <p:sp>
        <p:nvSpPr>
          <p:cNvPr id="8" name="PlaceHolder 7"/>
          <p:cNvSpPr>
            <a:spLocks noGrp="1"/>
          </p:cNvSpPr>
          <p:nvPr>
            <p:ph type="dt" idx="324"/>
          </p:nvPr>
        </p:nvSpPr>
        <p:spPr/>
        <p:txBody>
          <a:bodyPr/>
          <a:lstStyle/>
          <a:p>
            <a:endParaRPr/>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5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3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3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22"/>
          </p:nvPr>
        </p:nvSpPr>
        <p:spPr/>
        <p:txBody>
          <a:bodyPr/>
          <a:lstStyle/>
          <a:p>
            <a:r>
              <a:t>Footer</a:t>
            </a:r>
          </a:p>
        </p:txBody>
      </p:sp>
      <p:sp>
        <p:nvSpPr>
          <p:cNvPr id="6" name="PlaceHolder 5"/>
          <p:cNvSpPr>
            <a:spLocks noGrp="1"/>
          </p:cNvSpPr>
          <p:nvPr>
            <p:ph type="sldNum" idx="323"/>
          </p:nvPr>
        </p:nvSpPr>
        <p:spPr/>
        <p:txBody>
          <a:bodyPr/>
          <a:lstStyle/>
          <a:p>
            <a:fld id="{3573AAC1-8FF4-4C0D-94F6-73E6FDC1804E}" type="slidenum">
              <a:t>‹N°›</a:t>
            </a:fld>
            <a:endParaRPr/>
          </a:p>
        </p:txBody>
      </p:sp>
      <p:sp>
        <p:nvSpPr>
          <p:cNvPr id="7" name="PlaceHolder 6"/>
          <p:cNvSpPr>
            <a:spLocks noGrp="1"/>
          </p:cNvSpPr>
          <p:nvPr>
            <p:ph type="dt" idx="324"/>
          </p:nvPr>
        </p:nvSpPr>
        <p:spPr/>
        <p:txBody>
          <a:bodyPr/>
          <a:lstStyle/>
          <a:p>
            <a:endParaRPr/>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3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3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3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3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22"/>
          </p:nvPr>
        </p:nvSpPr>
        <p:spPr/>
        <p:txBody>
          <a:bodyPr/>
          <a:lstStyle/>
          <a:p>
            <a:r>
              <a:t>Footer</a:t>
            </a:r>
          </a:p>
        </p:txBody>
      </p:sp>
      <p:sp>
        <p:nvSpPr>
          <p:cNvPr id="8" name="PlaceHolder 7"/>
          <p:cNvSpPr>
            <a:spLocks noGrp="1"/>
          </p:cNvSpPr>
          <p:nvPr>
            <p:ph type="sldNum" idx="323"/>
          </p:nvPr>
        </p:nvSpPr>
        <p:spPr/>
        <p:txBody>
          <a:bodyPr/>
          <a:lstStyle/>
          <a:p>
            <a:fld id="{909F7B19-37A8-4057-B904-3E936F567B88}" type="slidenum">
              <a:t>‹N°›</a:t>
            </a:fld>
            <a:endParaRPr/>
          </a:p>
        </p:txBody>
      </p:sp>
      <p:sp>
        <p:nvSpPr>
          <p:cNvPr id="9" name="PlaceHolder 8"/>
          <p:cNvSpPr>
            <a:spLocks noGrp="1"/>
          </p:cNvSpPr>
          <p:nvPr>
            <p:ph type="dt" idx="324"/>
          </p:nvPr>
        </p:nvSpPr>
        <p:spPr/>
        <p:txBody>
          <a:bodyPr/>
          <a:lstStyle/>
          <a:p>
            <a:endParaRPr/>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4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4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4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4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4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4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22"/>
          </p:nvPr>
        </p:nvSpPr>
        <p:spPr/>
        <p:txBody>
          <a:bodyPr/>
          <a:lstStyle/>
          <a:p>
            <a:r>
              <a:t>Footer</a:t>
            </a:r>
          </a:p>
        </p:txBody>
      </p:sp>
      <p:sp>
        <p:nvSpPr>
          <p:cNvPr id="10" name="PlaceHolder 9"/>
          <p:cNvSpPr>
            <a:spLocks noGrp="1"/>
          </p:cNvSpPr>
          <p:nvPr>
            <p:ph type="sldNum" idx="323"/>
          </p:nvPr>
        </p:nvSpPr>
        <p:spPr/>
        <p:txBody>
          <a:bodyPr/>
          <a:lstStyle/>
          <a:p>
            <a:fld id="{3601FC00-CE7B-4D11-91A2-87873F7068B4}" type="slidenum">
              <a:t>‹N°›</a:t>
            </a:fld>
            <a:endParaRPr/>
          </a:p>
        </p:txBody>
      </p:sp>
      <p:sp>
        <p:nvSpPr>
          <p:cNvPr id="11" name="PlaceHolder 10"/>
          <p:cNvSpPr>
            <a:spLocks noGrp="1"/>
          </p:cNvSpPr>
          <p:nvPr>
            <p:ph type="dt" idx="324"/>
          </p:nvPr>
        </p:nvSpPr>
        <p:spPr/>
        <p:txBody>
          <a:bodyPr/>
          <a:lstStyle/>
          <a:p>
            <a:endParaRPr/>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25"/>
          </p:nvPr>
        </p:nvSpPr>
        <p:spPr/>
        <p:txBody>
          <a:bodyPr/>
          <a:lstStyle/>
          <a:p>
            <a:r>
              <a:t>Footer</a:t>
            </a:r>
          </a:p>
        </p:txBody>
      </p:sp>
      <p:sp>
        <p:nvSpPr>
          <p:cNvPr id="3" name="PlaceHolder 2"/>
          <p:cNvSpPr>
            <a:spLocks noGrp="1"/>
          </p:cNvSpPr>
          <p:nvPr>
            <p:ph type="sldNum" idx="326"/>
          </p:nvPr>
        </p:nvSpPr>
        <p:spPr/>
        <p:txBody>
          <a:bodyPr/>
          <a:lstStyle/>
          <a:p>
            <a:fld id="{5A79FF54-392F-4589-A9C2-39806A99C2B7}" type="slidenum">
              <a:t>‹N°›</a:t>
            </a:fld>
            <a:endParaRPr/>
          </a:p>
        </p:txBody>
      </p:sp>
      <p:sp>
        <p:nvSpPr>
          <p:cNvPr id="4" name="PlaceHolder 3"/>
          <p:cNvSpPr>
            <a:spLocks noGrp="1"/>
          </p:cNvSpPr>
          <p:nvPr>
            <p:ph type="dt" idx="327"/>
          </p:nvPr>
        </p:nvSpPr>
        <p:spPr/>
        <p:txBody>
          <a:bodyPr/>
          <a:lstStyle/>
          <a:p>
            <a:endParaRPr/>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5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25"/>
          </p:nvPr>
        </p:nvSpPr>
        <p:spPr/>
        <p:txBody>
          <a:bodyPr/>
          <a:lstStyle/>
          <a:p>
            <a:r>
              <a:t>Footer</a:t>
            </a:r>
          </a:p>
        </p:txBody>
      </p:sp>
      <p:sp>
        <p:nvSpPr>
          <p:cNvPr id="5" name="PlaceHolder 4"/>
          <p:cNvSpPr>
            <a:spLocks noGrp="1"/>
          </p:cNvSpPr>
          <p:nvPr>
            <p:ph type="sldNum" idx="326"/>
          </p:nvPr>
        </p:nvSpPr>
        <p:spPr/>
        <p:txBody>
          <a:bodyPr/>
          <a:lstStyle/>
          <a:p>
            <a:fld id="{5374C7D0-9880-489A-AB55-9B19E362CB01}" type="slidenum">
              <a:t>‹N°›</a:t>
            </a:fld>
            <a:endParaRPr/>
          </a:p>
        </p:txBody>
      </p:sp>
      <p:sp>
        <p:nvSpPr>
          <p:cNvPr id="6" name="PlaceHolder 5"/>
          <p:cNvSpPr>
            <a:spLocks noGrp="1"/>
          </p:cNvSpPr>
          <p:nvPr>
            <p:ph type="dt" idx="327"/>
          </p:nvPr>
        </p:nvSpPr>
        <p:spPr/>
        <p:txBody>
          <a:bodyPr/>
          <a:lstStyle/>
          <a:p>
            <a:endParaRPr/>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5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25"/>
          </p:nvPr>
        </p:nvSpPr>
        <p:spPr/>
        <p:txBody>
          <a:bodyPr/>
          <a:lstStyle/>
          <a:p>
            <a:r>
              <a:t>Footer</a:t>
            </a:r>
          </a:p>
        </p:txBody>
      </p:sp>
      <p:sp>
        <p:nvSpPr>
          <p:cNvPr id="5" name="PlaceHolder 4"/>
          <p:cNvSpPr>
            <a:spLocks noGrp="1"/>
          </p:cNvSpPr>
          <p:nvPr>
            <p:ph type="sldNum" idx="326"/>
          </p:nvPr>
        </p:nvSpPr>
        <p:spPr/>
        <p:txBody>
          <a:bodyPr/>
          <a:lstStyle/>
          <a:p>
            <a:fld id="{146DB390-8DA5-4953-8DEE-64A9FFA5E175}" type="slidenum">
              <a:t>‹N°›</a:t>
            </a:fld>
            <a:endParaRPr/>
          </a:p>
        </p:txBody>
      </p:sp>
      <p:sp>
        <p:nvSpPr>
          <p:cNvPr id="6" name="PlaceHolder 5"/>
          <p:cNvSpPr>
            <a:spLocks noGrp="1"/>
          </p:cNvSpPr>
          <p:nvPr>
            <p:ph type="dt" idx="327"/>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C8862D31-1E7B-4109-8C18-0C5DB5E06A83}" type="slidenum">
              <a:t>‹N°›</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1"/>
          </p:nvPr>
        </p:nvSpPr>
        <p:spPr/>
        <p:txBody>
          <a:bodyPr/>
          <a:lstStyle/>
          <a:p>
            <a:r>
              <a:t>Footer</a:t>
            </a:r>
          </a:p>
        </p:txBody>
      </p:sp>
      <p:sp>
        <p:nvSpPr>
          <p:cNvPr id="6" name="PlaceHolder 5"/>
          <p:cNvSpPr>
            <a:spLocks noGrp="1"/>
          </p:cNvSpPr>
          <p:nvPr>
            <p:ph type="sldNum" idx="32"/>
          </p:nvPr>
        </p:nvSpPr>
        <p:spPr/>
        <p:txBody>
          <a:bodyPr/>
          <a:lstStyle/>
          <a:p>
            <a:fld id="{40D43E65-E63F-47DF-AFD2-7669A3FD6BE6}" type="slidenum">
              <a:t>‹N°›</a:t>
            </a:fld>
            <a:endParaRPr/>
          </a:p>
        </p:txBody>
      </p:sp>
      <p:sp>
        <p:nvSpPr>
          <p:cNvPr id="7" name="PlaceHolder 6"/>
          <p:cNvSpPr>
            <a:spLocks noGrp="1"/>
          </p:cNvSpPr>
          <p:nvPr>
            <p:ph type="dt" idx="33"/>
          </p:nvPr>
        </p:nvSpPr>
        <p:spPr/>
        <p:txBody>
          <a:bodyPr/>
          <a:lstStyle/>
          <a:p>
            <a:endParaRPr/>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5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25"/>
          </p:nvPr>
        </p:nvSpPr>
        <p:spPr/>
        <p:txBody>
          <a:bodyPr/>
          <a:lstStyle/>
          <a:p>
            <a:r>
              <a:t>Footer</a:t>
            </a:r>
          </a:p>
        </p:txBody>
      </p:sp>
      <p:sp>
        <p:nvSpPr>
          <p:cNvPr id="6" name="PlaceHolder 5"/>
          <p:cNvSpPr>
            <a:spLocks noGrp="1"/>
          </p:cNvSpPr>
          <p:nvPr>
            <p:ph type="sldNum" idx="326"/>
          </p:nvPr>
        </p:nvSpPr>
        <p:spPr/>
        <p:txBody>
          <a:bodyPr/>
          <a:lstStyle/>
          <a:p>
            <a:fld id="{B1262F0C-F4EE-41EF-80FE-8B0A5CED541C}" type="slidenum">
              <a:t>‹N°›</a:t>
            </a:fld>
            <a:endParaRPr/>
          </a:p>
        </p:txBody>
      </p:sp>
      <p:sp>
        <p:nvSpPr>
          <p:cNvPr id="7" name="PlaceHolder 6"/>
          <p:cNvSpPr>
            <a:spLocks noGrp="1"/>
          </p:cNvSpPr>
          <p:nvPr>
            <p:ph type="dt" idx="327"/>
          </p:nvPr>
        </p:nvSpPr>
        <p:spPr/>
        <p:txBody>
          <a:bodyPr/>
          <a:lstStyle/>
          <a:p>
            <a:endParaRPr/>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25"/>
          </p:nvPr>
        </p:nvSpPr>
        <p:spPr/>
        <p:txBody>
          <a:bodyPr/>
          <a:lstStyle/>
          <a:p>
            <a:r>
              <a:t>Footer</a:t>
            </a:r>
          </a:p>
        </p:txBody>
      </p:sp>
      <p:sp>
        <p:nvSpPr>
          <p:cNvPr id="4" name="PlaceHolder 3"/>
          <p:cNvSpPr>
            <a:spLocks noGrp="1"/>
          </p:cNvSpPr>
          <p:nvPr>
            <p:ph type="sldNum" idx="326"/>
          </p:nvPr>
        </p:nvSpPr>
        <p:spPr/>
        <p:txBody>
          <a:bodyPr/>
          <a:lstStyle/>
          <a:p>
            <a:fld id="{37165FC5-35E1-4C57-BAFA-752B58A43E1B}" type="slidenum">
              <a:t>‹N°›</a:t>
            </a:fld>
            <a:endParaRPr/>
          </a:p>
        </p:txBody>
      </p:sp>
      <p:sp>
        <p:nvSpPr>
          <p:cNvPr id="5" name="PlaceHolder 4"/>
          <p:cNvSpPr>
            <a:spLocks noGrp="1"/>
          </p:cNvSpPr>
          <p:nvPr>
            <p:ph type="dt" idx="327"/>
          </p:nvPr>
        </p:nvSpPr>
        <p:spPr/>
        <p:txBody>
          <a:bodyPr/>
          <a:lstStyle/>
          <a:p>
            <a:endParaRPr/>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6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25"/>
          </p:nvPr>
        </p:nvSpPr>
        <p:spPr/>
        <p:txBody>
          <a:bodyPr/>
          <a:lstStyle/>
          <a:p>
            <a:r>
              <a:t>Footer</a:t>
            </a:r>
          </a:p>
        </p:txBody>
      </p:sp>
      <p:sp>
        <p:nvSpPr>
          <p:cNvPr id="4" name="PlaceHolder 3"/>
          <p:cNvSpPr>
            <a:spLocks noGrp="1"/>
          </p:cNvSpPr>
          <p:nvPr>
            <p:ph type="sldNum" idx="326"/>
          </p:nvPr>
        </p:nvSpPr>
        <p:spPr/>
        <p:txBody>
          <a:bodyPr/>
          <a:lstStyle/>
          <a:p>
            <a:fld id="{BD693933-0557-42DC-8AEE-31DF1E01243E}" type="slidenum">
              <a:t>‹N°›</a:t>
            </a:fld>
            <a:endParaRPr/>
          </a:p>
        </p:txBody>
      </p:sp>
      <p:sp>
        <p:nvSpPr>
          <p:cNvPr id="5" name="PlaceHolder 4"/>
          <p:cNvSpPr>
            <a:spLocks noGrp="1"/>
          </p:cNvSpPr>
          <p:nvPr>
            <p:ph type="dt" idx="327"/>
          </p:nvPr>
        </p:nvSpPr>
        <p:spPr/>
        <p:txBody>
          <a:bodyPr/>
          <a:lstStyle/>
          <a:p>
            <a:endParaRPr/>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6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6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25"/>
          </p:nvPr>
        </p:nvSpPr>
        <p:spPr/>
        <p:txBody>
          <a:bodyPr/>
          <a:lstStyle/>
          <a:p>
            <a:r>
              <a:t>Footer</a:t>
            </a:r>
          </a:p>
        </p:txBody>
      </p:sp>
      <p:sp>
        <p:nvSpPr>
          <p:cNvPr id="7" name="PlaceHolder 6"/>
          <p:cNvSpPr>
            <a:spLocks noGrp="1"/>
          </p:cNvSpPr>
          <p:nvPr>
            <p:ph type="sldNum" idx="326"/>
          </p:nvPr>
        </p:nvSpPr>
        <p:spPr/>
        <p:txBody>
          <a:bodyPr/>
          <a:lstStyle/>
          <a:p>
            <a:fld id="{557B83DE-C76E-4A5A-AB6C-5F2CFF5ED39D}" type="slidenum">
              <a:t>‹N°›</a:t>
            </a:fld>
            <a:endParaRPr/>
          </a:p>
        </p:txBody>
      </p:sp>
      <p:sp>
        <p:nvSpPr>
          <p:cNvPr id="8" name="PlaceHolder 7"/>
          <p:cNvSpPr>
            <a:spLocks noGrp="1"/>
          </p:cNvSpPr>
          <p:nvPr>
            <p:ph type="dt" idx="327"/>
          </p:nvPr>
        </p:nvSpPr>
        <p:spPr/>
        <p:txBody>
          <a:bodyPr/>
          <a:lstStyle/>
          <a:p>
            <a:endParaRPr/>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5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6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6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6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25"/>
          </p:nvPr>
        </p:nvSpPr>
        <p:spPr/>
        <p:txBody>
          <a:bodyPr/>
          <a:lstStyle/>
          <a:p>
            <a:r>
              <a:t>Footer</a:t>
            </a:r>
          </a:p>
        </p:txBody>
      </p:sp>
      <p:sp>
        <p:nvSpPr>
          <p:cNvPr id="7" name="PlaceHolder 6"/>
          <p:cNvSpPr>
            <a:spLocks noGrp="1"/>
          </p:cNvSpPr>
          <p:nvPr>
            <p:ph type="sldNum" idx="326"/>
          </p:nvPr>
        </p:nvSpPr>
        <p:spPr/>
        <p:txBody>
          <a:bodyPr/>
          <a:lstStyle/>
          <a:p>
            <a:fld id="{7E2E0CF7-1F42-454D-A0D2-5F6BED2AA5E1}" type="slidenum">
              <a:t>‹N°›</a:t>
            </a:fld>
            <a:endParaRPr/>
          </a:p>
        </p:txBody>
      </p:sp>
      <p:sp>
        <p:nvSpPr>
          <p:cNvPr id="8" name="PlaceHolder 7"/>
          <p:cNvSpPr>
            <a:spLocks noGrp="1"/>
          </p:cNvSpPr>
          <p:nvPr>
            <p:ph type="dt" idx="327"/>
          </p:nvPr>
        </p:nvSpPr>
        <p:spPr/>
        <p:txBody>
          <a:bodyPr/>
          <a:lstStyle/>
          <a:p>
            <a:endParaRPr/>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5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7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7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25"/>
          </p:nvPr>
        </p:nvSpPr>
        <p:spPr/>
        <p:txBody>
          <a:bodyPr/>
          <a:lstStyle/>
          <a:p>
            <a:r>
              <a:t>Footer</a:t>
            </a:r>
          </a:p>
        </p:txBody>
      </p:sp>
      <p:sp>
        <p:nvSpPr>
          <p:cNvPr id="7" name="PlaceHolder 6"/>
          <p:cNvSpPr>
            <a:spLocks noGrp="1"/>
          </p:cNvSpPr>
          <p:nvPr>
            <p:ph type="sldNum" idx="326"/>
          </p:nvPr>
        </p:nvSpPr>
        <p:spPr/>
        <p:txBody>
          <a:bodyPr/>
          <a:lstStyle/>
          <a:p>
            <a:fld id="{8EB893FD-4599-41BB-9202-8570C56D06A9}" type="slidenum">
              <a:t>‹N°›</a:t>
            </a:fld>
            <a:endParaRPr/>
          </a:p>
        </p:txBody>
      </p:sp>
      <p:sp>
        <p:nvSpPr>
          <p:cNvPr id="8" name="PlaceHolder 7"/>
          <p:cNvSpPr>
            <a:spLocks noGrp="1"/>
          </p:cNvSpPr>
          <p:nvPr>
            <p:ph type="dt" idx="327"/>
          </p:nvPr>
        </p:nvSpPr>
        <p:spPr/>
        <p:txBody>
          <a:bodyPr/>
          <a:lstStyle/>
          <a:p>
            <a:endParaRPr/>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5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7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7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25"/>
          </p:nvPr>
        </p:nvSpPr>
        <p:spPr/>
        <p:txBody>
          <a:bodyPr/>
          <a:lstStyle/>
          <a:p>
            <a:r>
              <a:t>Footer</a:t>
            </a:r>
          </a:p>
        </p:txBody>
      </p:sp>
      <p:sp>
        <p:nvSpPr>
          <p:cNvPr id="6" name="PlaceHolder 5"/>
          <p:cNvSpPr>
            <a:spLocks noGrp="1"/>
          </p:cNvSpPr>
          <p:nvPr>
            <p:ph type="sldNum" idx="326"/>
          </p:nvPr>
        </p:nvSpPr>
        <p:spPr/>
        <p:txBody>
          <a:bodyPr/>
          <a:lstStyle/>
          <a:p>
            <a:fld id="{2A4DDD0E-A1BF-4A83-A78E-F333AE640CAB}" type="slidenum">
              <a:t>‹N°›</a:t>
            </a:fld>
            <a:endParaRPr/>
          </a:p>
        </p:txBody>
      </p:sp>
      <p:sp>
        <p:nvSpPr>
          <p:cNvPr id="7" name="PlaceHolder 6"/>
          <p:cNvSpPr>
            <a:spLocks noGrp="1"/>
          </p:cNvSpPr>
          <p:nvPr>
            <p:ph type="dt" idx="327"/>
          </p:nvPr>
        </p:nvSpPr>
        <p:spPr/>
        <p:txBody>
          <a:bodyPr/>
          <a:lstStyle/>
          <a:p>
            <a:endParaRPr/>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7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7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7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8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25"/>
          </p:nvPr>
        </p:nvSpPr>
        <p:spPr/>
        <p:txBody>
          <a:bodyPr/>
          <a:lstStyle/>
          <a:p>
            <a:r>
              <a:t>Footer</a:t>
            </a:r>
          </a:p>
        </p:txBody>
      </p:sp>
      <p:sp>
        <p:nvSpPr>
          <p:cNvPr id="8" name="PlaceHolder 7"/>
          <p:cNvSpPr>
            <a:spLocks noGrp="1"/>
          </p:cNvSpPr>
          <p:nvPr>
            <p:ph type="sldNum" idx="326"/>
          </p:nvPr>
        </p:nvSpPr>
        <p:spPr/>
        <p:txBody>
          <a:bodyPr/>
          <a:lstStyle/>
          <a:p>
            <a:fld id="{7D6BF55F-28D6-4371-BFDD-CBFFE2E74AF5}" type="slidenum">
              <a:t>‹N°›</a:t>
            </a:fld>
            <a:endParaRPr/>
          </a:p>
        </p:txBody>
      </p:sp>
      <p:sp>
        <p:nvSpPr>
          <p:cNvPr id="9" name="PlaceHolder 8"/>
          <p:cNvSpPr>
            <a:spLocks noGrp="1"/>
          </p:cNvSpPr>
          <p:nvPr>
            <p:ph type="dt" idx="327"/>
          </p:nvPr>
        </p:nvSpPr>
        <p:spPr/>
        <p:txBody>
          <a:bodyPr/>
          <a:lstStyle/>
          <a:p>
            <a:endParaRPr/>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8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8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8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8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8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8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25"/>
          </p:nvPr>
        </p:nvSpPr>
        <p:spPr/>
        <p:txBody>
          <a:bodyPr/>
          <a:lstStyle/>
          <a:p>
            <a:r>
              <a:t>Footer</a:t>
            </a:r>
          </a:p>
        </p:txBody>
      </p:sp>
      <p:sp>
        <p:nvSpPr>
          <p:cNvPr id="10" name="PlaceHolder 9"/>
          <p:cNvSpPr>
            <a:spLocks noGrp="1"/>
          </p:cNvSpPr>
          <p:nvPr>
            <p:ph type="sldNum" idx="326"/>
          </p:nvPr>
        </p:nvSpPr>
        <p:spPr/>
        <p:txBody>
          <a:bodyPr/>
          <a:lstStyle/>
          <a:p>
            <a:fld id="{07AEB4AD-5572-4C7F-ACCC-7AA69C0FDEE6}" type="slidenum">
              <a:t>‹N°›</a:t>
            </a:fld>
            <a:endParaRPr/>
          </a:p>
        </p:txBody>
      </p:sp>
      <p:sp>
        <p:nvSpPr>
          <p:cNvPr id="11" name="PlaceHolder 10"/>
          <p:cNvSpPr>
            <a:spLocks noGrp="1"/>
          </p:cNvSpPr>
          <p:nvPr>
            <p:ph type="dt" idx="327"/>
          </p:nvPr>
        </p:nvSpPr>
        <p:spPr/>
        <p:txBody>
          <a:bodyPr/>
          <a:lstStyle/>
          <a:p>
            <a:endParaRPr/>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28"/>
          </p:nvPr>
        </p:nvSpPr>
        <p:spPr/>
        <p:txBody>
          <a:bodyPr/>
          <a:lstStyle/>
          <a:p>
            <a:r>
              <a:t>Footer</a:t>
            </a:r>
          </a:p>
        </p:txBody>
      </p:sp>
      <p:sp>
        <p:nvSpPr>
          <p:cNvPr id="3" name="PlaceHolder 2"/>
          <p:cNvSpPr>
            <a:spLocks noGrp="1"/>
          </p:cNvSpPr>
          <p:nvPr>
            <p:ph type="sldNum" idx="329"/>
          </p:nvPr>
        </p:nvSpPr>
        <p:spPr/>
        <p:txBody>
          <a:bodyPr/>
          <a:lstStyle/>
          <a:p>
            <a:fld id="{412CEC02-9626-4EC0-8DC2-74E863E4AF08}" type="slidenum">
              <a:t>‹N°›</a:t>
            </a:fld>
            <a:endParaRPr/>
          </a:p>
        </p:txBody>
      </p:sp>
      <p:sp>
        <p:nvSpPr>
          <p:cNvPr id="4" name="PlaceHolder 3"/>
          <p:cNvSpPr>
            <a:spLocks noGrp="1"/>
          </p:cNvSpPr>
          <p:nvPr>
            <p:ph type="dt" idx="330"/>
          </p:nvPr>
        </p:nvSpPr>
        <p:spPr/>
        <p:txBody>
          <a:body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1"/>
          </p:nvPr>
        </p:nvSpPr>
        <p:spPr/>
        <p:txBody>
          <a:bodyPr/>
          <a:lstStyle/>
          <a:p>
            <a:r>
              <a:t>Footer</a:t>
            </a:r>
          </a:p>
        </p:txBody>
      </p:sp>
      <p:sp>
        <p:nvSpPr>
          <p:cNvPr id="8" name="PlaceHolder 7"/>
          <p:cNvSpPr>
            <a:spLocks noGrp="1"/>
          </p:cNvSpPr>
          <p:nvPr>
            <p:ph type="sldNum" idx="32"/>
          </p:nvPr>
        </p:nvSpPr>
        <p:spPr/>
        <p:txBody>
          <a:bodyPr/>
          <a:lstStyle/>
          <a:p>
            <a:fld id="{ECB9011C-89EF-432D-8D3B-4D0768E7C98D}" type="slidenum">
              <a:t>‹N°›</a:t>
            </a:fld>
            <a:endParaRPr/>
          </a:p>
        </p:txBody>
      </p:sp>
      <p:sp>
        <p:nvSpPr>
          <p:cNvPr id="9" name="PlaceHolder 8"/>
          <p:cNvSpPr>
            <a:spLocks noGrp="1"/>
          </p:cNvSpPr>
          <p:nvPr>
            <p:ph type="dt" idx="33"/>
          </p:nvPr>
        </p:nvSpPr>
        <p:spPr/>
        <p:txBody>
          <a:bodyPr/>
          <a:lstStyle/>
          <a:p>
            <a:endParaRPr/>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9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28"/>
          </p:nvPr>
        </p:nvSpPr>
        <p:spPr/>
        <p:txBody>
          <a:bodyPr/>
          <a:lstStyle/>
          <a:p>
            <a:r>
              <a:t>Footer</a:t>
            </a:r>
          </a:p>
        </p:txBody>
      </p:sp>
      <p:sp>
        <p:nvSpPr>
          <p:cNvPr id="5" name="PlaceHolder 4"/>
          <p:cNvSpPr>
            <a:spLocks noGrp="1"/>
          </p:cNvSpPr>
          <p:nvPr>
            <p:ph type="sldNum" idx="329"/>
          </p:nvPr>
        </p:nvSpPr>
        <p:spPr/>
        <p:txBody>
          <a:bodyPr/>
          <a:lstStyle/>
          <a:p>
            <a:fld id="{CDC9491F-51FF-4FEE-8EE3-82A6A267A397}" type="slidenum">
              <a:t>‹N°›</a:t>
            </a:fld>
            <a:endParaRPr/>
          </a:p>
        </p:txBody>
      </p:sp>
      <p:sp>
        <p:nvSpPr>
          <p:cNvPr id="6" name="PlaceHolder 5"/>
          <p:cNvSpPr>
            <a:spLocks noGrp="1"/>
          </p:cNvSpPr>
          <p:nvPr>
            <p:ph type="dt" idx="330"/>
          </p:nvPr>
        </p:nvSpPr>
        <p:spPr/>
        <p:txBody>
          <a:bodyPr/>
          <a:lstStyle/>
          <a:p>
            <a:endParaRPr/>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9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28"/>
          </p:nvPr>
        </p:nvSpPr>
        <p:spPr/>
        <p:txBody>
          <a:bodyPr/>
          <a:lstStyle/>
          <a:p>
            <a:r>
              <a:t>Footer</a:t>
            </a:r>
          </a:p>
        </p:txBody>
      </p:sp>
      <p:sp>
        <p:nvSpPr>
          <p:cNvPr id="5" name="PlaceHolder 4"/>
          <p:cNvSpPr>
            <a:spLocks noGrp="1"/>
          </p:cNvSpPr>
          <p:nvPr>
            <p:ph type="sldNum" idx="329"/>
          </p:nvPr>
        </p:nvSpPr>
        <p:spPr/>
        <p:txBody>
          <a:bodyPr/>
          <a:lstStyle/>
          <a:p>
            <a:fld id="{45BD3930-9F4C-4158-9F01-42328CE14D3F}" type="slidenum">
              <a:t>‹N°›</a:t>
            </a:fld>
            <a:endParaRPr/>
          </a:p>
        </p:txBody>
      </p:sp>
      <p:sp>
        <p:nvSpPr>
          <p:cNvPr id="6" name="PlaceHolder 5"/>
          <p:cNvSpPr>
            <a:spLocks noGrp="1"/>
          </p:cNvSpPr>
          <p:nvPr>
            <p:ph type="dt" idx="330"/>
          </p:nvPr>
        </p:nvSpPr>
        <p:spPr/>
        <p:txBody>
          <a:bodyPr/>
          <a:lstStyle/>
          <a:p>
            <a:endParaRPr/>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59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59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28"/>
          </p:nvPr>
        </p:nvSpPr>
        <p:spPr/>
        <p:txBody>
          <a:bodyPr/>
          <a:lstStyle/>
          <a:p>
            <a:r>
              <a:t>Footer</a:t>
            </a:r>
          </a:p>
        </p:txBody>
      </p:sp>
      <p:sp>
        <p:nvSpPr>
          <p:cNvPr id="6" name="PlaceHolder 5"/>
          <p:cNvSpPr>
            <a:spLocks noGrp="1"/>
          </p:cNvSpPr>
          <p:nvPr>
            <p:ph type="sldNum" idx="329"/>
          </p:nvPr>
        </p:nvSpPr>
        <p:spPr/>
        <p:txBody>
          <a:bodyPr/>
          <a:lstStyle/>
          <a:p>
            <a:fld id="{4A1E7630-C0CF-4298-91A6-11F3336D89CE}" type="slidenum">
              <a:t>‹N°›</a:t>
            </a:fld>
            <a:endParaRPr/>
          </a:p>
        </p:txBody>
      </p:sp>
      <p:sp>
        <p:nvSpPr>
          <p:cNvPr id="7" name="PlaceHolder 6"/>
          <p:cNvSpPr>
            <a:spLocks noGrp="1"/>
          </p:cNvSpPr>
          <p:nvPr>
            <p:ph type="dt" idx="330"/>
          </p:nvPr>
        </p:nvSpPr>
        <p:spPr/>
        <p:txBody>
          <a:bodyPr/>
          <a:lstStyle/>
          <a:p>
            <a:endParaRPr/>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28"/>
          </p:nvPr>
        </p:nvSpPr>
        <p:spPr/>
        <p:txBody>
          <a:bodyPr/>
          <a:lstStyle/>
          <a:p>
            <a:r>
              <a:t>Footer</a:t>
            </a:r>
          </a:p>
        </p:txBody>
      </p:sp>
      <p:sp>
        <p:nvSpPr>
          <p:cNvPr id="4" name="PlaceHolder 3"/>
          <p:cNvSpPr>
            <a:spLocks noGrp="1"/>
          </p:cNvSpPr>
          <p:nvPr>
            <p:ph type="sldNum" idx="329"/>
          </p:nvPr>
        </p:nvSpPr>
        <p:spPr/>
        <p:txBody>
          <a:bodyPr/>
          <a:lstStyle/>
          <a:p>
            <a:fld id="{A2AA27FD-F4E5-44E8-88E9-110538F77F60}" type="slidenum">
              <a:t>‹N°›</a:t>
            </a:fld>
            <a:endParaRPr/>
          </a:p>
        </p:txBody>
      </p:sp>
      <p:sp>
        <p:nvSpPr>
          <p:cNvPr id="5" name="PlaceHolder 4"/>
          <p:cNvSpPr>
            <a:spLocks noGrp="1"/>
          </p:cNvSpPr>
          <p:nvPr>
            <p:ph type="dt" idx="330"/>
          </p:nvPr>
        </p:nvSpPr>
        <p:spPr/>
        <p:txBody>
          <a:bodyPr/>
          <a:lstStyle/>
          <a:p>
            <a:endParaRPr/>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0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28"/>
          </p:nvPr>
        </p:nvSpPr>
        <p:spPr/>
        <p:txBody>
          <a:bodyPr/>
          <a:lstStyle/>
          <a:p>
            <a:r>
              <a:t>Footer</a:t>
            </a:r>
          </a:p>
        </p:txBody>
      </p:sp>
      <p:sp>
        <p:nvSpPr>
          <p:cNvPr id="4" name="PlaceHolder 3"/>
          <p:cNvSpPr>
            <a:spLocks noGrp="1"/>
          </p:cNvSpPr>
          <p:nvPr>
            <p:ph type="sldNum" idx="329"/>
          </p:nvPr>
        </p:nvSpPr>
        <p:spPr/>
        <p:txBody>
          <a:bodyPr/>
          <a:lstStyle/>
          <a:p>
            <a:fld id="{91EADFEA-1B3F-4256-98FA-54A7B6485B54}" type="slidenum">
              <a:t>‹N°›</a:t>
            </a:fld>
            <a:endParaRPr/>
          </a:p>
        </p:txBody>
      </p:sp>
      <p:sp>
        <p:nvSpPr>
          <p:cNvPr id="5" name="PlaceHolder 4"/>
          <p:cNvSpPr>
            <a:spLocks noGrp="1"/>
          </p:cNvSpPr>
          <p:nvPr>
            <p:ph type="dt" idx="330"/>
          </p:nvPr>
        </p:nvSpPr>
        <p:spPr/>
        <p:txBody>
          <a:bodyPr/>
          <a:lstStyle/>
          <a:p>
            <a:endParaRPr/>
          </a:p>
        </p:txBody>
      </p:sp>
    </p:spTree>
  </p:cSld>
  <p:clrMapOvr>
    <a:masterClrMapping/>
  </p:clrMapOvr>
</p:sldLayout>
</file>

<file path=ppt/slideLayouts/slideLayout13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6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0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0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0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28"/>
          </p:nvPr>
        </p:nvSpPr>
        <p:spPr/>
        <p:txBody>
          <a:bodyPr/>
          <a:lstStyle/>
          <a:p>
            <a:r>
              <a:t>Footer</a:t>
            </a:r>
          </a:p>
        </p:txBody>
      </p:sp>
      <p:sp>
        <p:nvSpPr>
          <p:cNvPr id="7" name="PlaceHolder 6"/>
          <p:cNvSpPr>
            <a:spLocks noGrp="1"/>
          </p:cNvSpPr>
          <p:nvPr>
            <p:ph type="sldNum" idx="329"/>
          </p:nvPr>
        </p:nvSpPr>
        <p:spPr/>
        <p:txBody>
          <a:bodyPr/>
          <a:lstStyle/>
          <a:p>
            <a:fld id="{D4F64DFA-24F6-4699-8C34-1C32F1F1237C}" type="slidenum">
              <a:t>‹N°›</a:t>
            </a:fld>
            <a:endParaRPr/>
          </a:p>
        </p:txBody>
      </p:sp>
      <p:sp>
        <p:nvSpPr>
          <p:cNvPr id="8" name="PlaceHolder 7"/>
          <p:cNvSpPr>
            <a:spLocks noGrp="1"/>
          </p:cNvSpPr>
          <p:nvPr>
            <p:ph type="dt" idx="330"/>
          </p:nvPr>
        </p:nvSpPr>
        <p:spPr/>
        <p:txBody>
          <a:bodyPr/>
          <a:lstStyle/>
          <a:p>
            <a:endParaRPr/>
          </a:p>
        </p:txBody>
      </p:sp>
    </p:spTree>
  </p:cSld>
  <p:clrMapOvr>
    <a:masterClrMapping/>
  </p:clrMapOvr>
</p:sldLayout>
</file>

<file path=ppt/slideLayouts/slideLayout13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0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0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0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28"/>
          </p:nvPr>
        </p:nvSpPr>
        <p:spPr/>
        <p:txBody>
          <a:bodyPr/>
          <a:lstStyle/>
          <a:p>
            <a:r>
              <a:t>Footer</a:t>
            </a:r>
          </a:p>
        </p:txBody>
      </p:sp>
      <p:sp>
        <p:nvSpPr>
          <p:cNvPr id="7" name="PlaceHolder 6"/>
          <p:cNvSpPr>
            <a:spLocks noGrp="1"/>
          </p:cNvSpPr>
          <p:nvPr>
            <p:ph type="sldNum" idx="329"/>
          </p:nvPr>
        </p:nvSpPr>
        <p:spPr/>
        <p:txBody>
          <a:bodyPr/>
          <a:lstStyle/>
          <a:p>
            <a:fld id="{6B08C6B7-BA00-4F12-ACC0-FCBC9B087B34}" type="slidenum">
              <a:t>‹N°›</a:t>
            </a:fld>
            <a:endParaRPr/>
          </a:p>
        </p:txBody>
      </p:sp>
      <p:sp>
        <p:nvSpPr>
          <p:cNvPr id="8" name="PlaceHolder 7"/>
          <p:cNvSpPr>
            <a:spLocks noGrp="1"/>
          </p:cNvSpPr>
          <p:nvPr>
            <p:ph type="dt" idx="330"/>
          </p:nvPr>
        </p:nvSpPr>
        <p:spPr/>
        <p:txBody>
          <a:bodyPr/>
          <a:lstStyle/>
          <a:p>
            <a:endParaRPr/>
          </a:p>
        </p:txBody>
      </p:sp>
    </p:spTree>
  </p:cSld>
  <p:clrMapOvr>
    <a:masterClrMapping/>
  </p:clrMapOvr>
</p:sldLayout>
</file>

<file path=ppt/slideLayouts/slideLayout13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1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1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1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28"/>
          </p:nvPr>
        </p:nvSpPr>
        <p:spPr/>
        <p:txBody>
          <a:bodyPr/>
          <a:lstStyle/>
          <a:p>
            <a:r>
              <a:t>Footer</a:t>
            </a:r>
          </a:p>
        </p:txBody>
      </p:sp>
      <p:sp>
        <p:nvSpPr>
          <p:cNvPr id="7" name="PlaceHolder 6"/>
          <p:cNvSpPr>
            <a:spLocks noGrp="1"/>
          </p:cNvSpPr>
          <p:nvPr>
            <p:ph type="sldNum" idx="329"/>
          </p:nvPr>
        </p:nvSpPr>
        <p:spPr/>
        <p:txBody>
          <a:bodyPr/>
          <a:lstStyle/>
          <a:p>
            <a:fld id="{3EE8FC6D-29B1-43AE-B481-5467BB05B4F7}" type="slidenum">
              <a:t>‹N°›</a:t>
            </a:fld>
            <a:endParaRPr/>
          </a:p>
        </p:txBody>
      </p:sp>
      <p:sp>
        <p:nvSpPr>
          <p:cNvPr id="8" name="PlaceHolder 7"/>
          <p:cNvSpPr>
            <a:spLocks noGrp="1"/>
          </p:cNvSpPr>
          <p:nvPr>
            <p:ph type="dt" idx="330"/>
          </p:nvPr>
        </p:nvSpPr>
        <p:spPr/>
        <p:txBody>
          <a:bodyPr/>
          <a:lstStyle/>
          <a:p>
            <a:endParaRPr/>
          </a:p>
        </p:txBody>
      </p:sp>
    </p:spTree>
  </p:cSld>
  <p:clrMapOvr>
    <a:masterClrMapping/>
  </p:clrMapOvr>
</p:sldLayout>
</file>

<file path=ppt/slideLayouts/slideLayout13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1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1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28"/>
          </p:nvPr>
        </p:nvSpPr>
        <p:spPr/>
        <p:txBody>
          <a:bodyPr/>
          <a:lstStyle/>
          <a:p>
            <a:r>
              <a:t>Footer</a:t>
            </a:r>
          </a:p>
        </p:txBody>
      </p:sp>
      <p:sp>
        <p:nvSpPr>
          <p:cNvPr id="6" name="PlaceHolder 5"/>
          <p:cNvSpPr>
            <a:spLocks noGrp="1"/>
          </p:cNvSpPr>
          <p:nvPr>
            <p:ph type="sldNum" idx="329"/>
          </p:nvPr>
        </p:nvSpPr>
        <p:spPr/>
        <p:txBody>
          <a:bodyPr/>
          <a:lstStyle/>
          <a:p>
            <a:fld id="{5D6BAD3B-5CDB-4D20-990D-1F92421AB401}" type="slidenum">
              <a:t>‹N°›</a:t>
            </a:fld>
            <a:endParaRPr/>
          </a:p>
        </p:txBody>
      </p:sp>
      <p:sp>
        <p:nvSpPr>
          <p:cNvPr id="7" name="PlaceHolder 6"/>
          <p:cNvSpPr>
            <a:spLocks noGrp="1"/>
          </p:cNvSpPr>
          <p:nvPr>
            <p:ph type="dt" idx="330"/>
          </p:nvPr>
        </p:nvSpPr>
        <p:spPr/>
        <p:txBody>
          <a:bodyPr/>
          <a:lstStyle/>
          <a:p>
            <a:endParaRPr/>
          </a:p>
        </p:txBody>
      </p:sp>
    </p:spTree>
  </p:cSld>
  <p:clrMapOvr>
    <a:masterClrMapping/>
  </p:clrMapOvr>
</p:sldLayout>
</file>

<file path=ppt/slideLayouts/slideLayout13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1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1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1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2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28"/>
          </p:nvPr>
        </p:nvSpPr>
        <p:spPr/>
        <p:txBody>
          <a:bodyPr/>
          <a:lstStyle/>
          <a:p>
            <a:r>
              <a:t>Footer</a:t>
            </a:r>
          </a:p>
        </p:txBody>
      </p:sp>
      <p:sp>
        <p:nvSpPr>
          <p:cNvPr id="8" name="PlaceHolder 7"/>
          <p:cNvSpPr>
            <a:spLocks noGrp="1"/>
          </p:cNvSpPr>
          <p:nvPr>
            <p:ph type="sldNum" idx="329"/>
          </p:nvPr>
        </p:nvSpPr>
        <p:spPr/>
        <p:txBody>
          <a:bodyPr/>
          <a:lstStyle/>
          <a:p>
            <a:fld id="{E5F9EA75-961C-48F8-831E-112A0015F8F6}" type="slidenum">
              <a:t>‹N°›</a:t>
            </a:fld>
            <a:endParaRPr/>
          </a:p>
        </p:txBody>
      </p:sp>
      <p:sp>
        <p:nvSpPr>
          <p:cNvPr id="9" name="PlaceHolder 8"/>
          <p:cNvSpPr>
            <a:spLocks noGrp="1"/>
          </p:cNvSpPr>
          <p:nvPr>
            <p:ph type="dt" idx="330"/>
          </p:nvPr>
        </p:nvSpPr>
        <p:spPr/>
        <p:txBody>
          <a:body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1"/>
          </p:nvPr>
        </p:nvSpPr>
        <p:spPr/>
        <p:txBody>
          <a:bodyPr/>
          <a:lstStyle/>
          <a:p>
            <a:r>
              <a:t>Footer</a:t>
            </a:r>
          </a:p>
        </p:txBody>
      </p:sp>
      <p:sp>
        <p:nvSpPr>
          <p:cNvPr id="10" name="PlaceHolder 9"/>
          <p:cNvSpPr>
            <a:spLocks noGrp="1"/>
          </p:cNvSpPr>
          <p:nvPr>
            <p:ph type="sldNum" idx="32"/>
          </p:nvPr>
        </p:nvSpPr>
        <p:spPr/>
        <p:txBody>
          <a:bodyPr/>
          <a:lstStyle/>
          <a:p>
            <a:fld id="{35BA0B9C-4D67-4ABD-849F-36211B06B3BC}" type="slidenum">
              <a:t>‹N°›</a:t>
            </a:fld>
            <a:endParaRPr/>
          </a:p>
        </p:txBody>
      </p:sp>
      <p:sp>
        <p:nvSpPr>
          <p:cNvPr id="11" name="PlaceHolder 10"/>
          <p:cNvSpPr>
            <a:spLocks noGrp="1"/>
          </p:cNvSpPr>
          <p:nvPr>
            <p:ph type="dt" idx="33"/>
          </p:nvPr>
        </p:nvSpPr>
        <p:spPr/>
        <p:txBody>
          <a:bodyPr/>
          <a:lstStyle/>
          <a:p>
            <a:endParaRPr/>
          </a:p>
        </p:txBody>
      </p:sp>
    </p:spTree>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2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2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2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2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2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2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28"/>
          </p:nvPr>
        </p:nvSpPr>
        <p:spPr/>
        <p:txBody>
          <a:bodyPr/>
          <a:lstStyle/>
          <a:p>
            <a:r>
              <a:t>Footer</a:t>
            </a:r>
          </a:p>
        </p:txBody>
      </p:sp>
      <p:sp>
        <p:nvSpPr>
          <p:cNvPr id="10" name="PlaceHolder 9"/>
          <p:cNvSpPr>
            <a:spLocks noGrp="1"/>
          </p:cNvSpPr>
          <p:nvPr>
            <p:ph type="sldNum" idx="329"/>
          </p:nvPr>
        </p:nvSpPr>
        <p:spPr/>
        <p:txBody>
          <a:bodyPr/>
          <a:lstStyle/>
          <a:p>
            <a:fld id="{79B5E36B-D286-4C6A-9D47-304E5E43E3AA}" type="slidenum">
              <a:t>‹N°›</a:t>
            </a:fld>
            <a:endParaRPr/>
          </a:p>
        </p:txBody>
      </p:sp>
      <p:sp>
        <p:nvSpPr>
          <p:cNvPr id="11" name="PlaceHolder 10"/>
          <p:cNvSpPr>
            <a:spLocks noGrp="1"/>
          </p:cNvSpPr>
          <p:nvPr>
            <p:ph type="dt" idx="330"/>
          </p:nvPr>
        </p:nvSpPr>
        <p:spPr/>
        <p:txBody>
          <a:bodyPr/>
          <a:lstStyle/>
          <a:p>
            <a:endParaRPr/>
          </a:p>
        </p:txBody>
      </p:sp>
    </p:spTree>
  </p:cSld>
  <p:clrMapOvr>
    <a:masterClrMapping/>
  </p:clrMapOvr>
</p:sldLayout>
</file>

<file path=ppt/slideLayouts/slideLayout13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31"/>
          </p:nvPr>
        </p:nvSpPr>
        <p:spPr/>
        <p:txBody>
          <a:bodyPr/>
          <a:lstStyle/>
          <a:p>
            <a:r>
              <a:t>Footer</a:t>
            </a:r>
          </a:p>
        </p:txBody>
      </p:sp>
      <p:sp>
        <p:nvSpPr>
          <p:cNvPr id="3" name="PlaceHolder 2"/>
          <p:cNvSpPr>
            <a:spLocks noGrp="1"/>
          </p:cNvSpPr>
          <p:nvPr>
            <p:ph type="sldNum" idx="332"/>
          </p:nvPr>
        </p:nvSpPr>
        <p:spPr/>
        <p:txBody>
          <a:bodyPr/>
          <a:lstStyle/>
          <a:p>
            <a:fld id="{33E60315-31FF-4CF9-856D-8C23842434B1}" type="slidenum">
              <a:t>‹N°›</a:t>
            </a:fld>
            <a:endParaRPr/>
          </a:p>
        </p:txBody>
      </p:sp>
      <p:sp>
        <p:nvSpPr>
          <p:cNvPr id="4" name="PlaceHolder 3"/>
          <p:cNvSpPr>
            <a:spLocks noGrp="1"/>
          </p:cNvSpPr>
          <p:nvPr>
            <p:ph type="dt" idx="333"/>
          </p:nvPr>
        </p:nvSpPr>
        <p:spPr/>
        <p:txBody>
          <a:bodyPr/>
          <a:lstStyle/>
          <a:p>
            <a:endParaRPr/>
          </a:p>
        </p:txBody>
      </p:sp>
    </p:spTree>
  </p:cSld>
  <p:clrMapOvr>
    <a:masterClrMapping/>
  </p:clrMapOvr>
</p:sldLayout>
</file>

<file path=ppt/slideLayouts/slideLayout13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3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31"/>
          </p:nvPr>
        </p:nvSpPr>
        <p:spPr/>
        <p:txBody>
          <a:bodyPr/>
          <a:lstStyle/>
          <a:p>
            <a:r>
              <a:t>Footer</a:t>
            </a:r>
          </a:p>
        </p:txBody>
      </p:sp>
      <p:sp>
        <p:nvSpPr>
          <p:cNvPr id="5" name="PlaceHolder 4"/>
          <p:cNvSpPr>
            <a:spLocks noGrp="1"/>
          </p:cNvSpPr>
          <p:nvPr>
            <p:ph type="sldNum" idx="332"/>
          </p:nvPr>
        </p:nvSpPr>
        <p:spPr/>
        <p:txBody>
          <a:bodyPr/>
          <a:lstStyle/>
          <a:p>
            <a:fld id="{85EA66DB-34C3-4CE8-AD01-7461FAD75A1C}" type="slidenum">
              <a:t>‹N°›</a:t>
            </a:fld>
            <a:endParaRPr/>
          </a:p>
        </p:txBody>
      </p:sp>
      <p:sp>
        <p:nvSpPr>
          <p:cNvPr id="6" name="PlaceHolder 5"/>
          <p:cNvSpPr>
            <a:spLocks noGrp="1"/>
          </p:cNvSpPr>
          <p:nvPr>
            <p:ph type="dt" idx="333"/>
          </p:nvPr>
        </p:nvSpPr>
        <p:spPr/>
        <p:txBody>
          <a:bodyPr/>
          <a:lstStyle/>
          <a:p>
            <a:endParaRPr/>
          </a:p>
        </p:txBody>
      </p:sp>
    </p:spTree>
  </p:cSld>
  <p:clrMapOvr>
    <a:masterClrMapping/>
  </p:clrMapOvr>
</p:sldLayout>
</file>

<file path=ppt/slideLayouts/slideLayout13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3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31"/>
          </p:nvPr>
        </p:nvSpPr>
        <p:spPr/>
        <p:txBody>
          <a:bodyPr/>
          <a:lstStyle/>
          <a:p>
            <a:r>
              <a:t>Footer</a:t>
            </a:r>
          </a:p>
        </p:txBody>
      </p:sp>
      <p:sp>
        <p:nvSpPr>
          <p:cNvPr id="5" name="PlaceHolder 4"/>
          <p:cNvSpPr>
            <a:spLocks noGrp="1"/>
          </p:cNvSpPr>
          <p:nvPr>
            <p:ph type="sldNum" idx="332"/>
          </p:nvPr>
        </p:nvSpPr>
        <p:spPr/>
        <p:txBody>
          <a:bodyPr/>
          <a:lstStyle/>
          <a:p>
            <a:fld id="{F72B51C1-198B-44F5-908E-164B77DB46BC}" type="slidenum">
              <a:t>‹N°›</a:t>
            </a:fld>
            <a:endParaRPr/>
          </a:p>
        </p:txBody>
      </p:sp>
      <p:sp>
        <p:nvSpPr>
          <p:cNvPr id="6" name="PlaceHolder 5"/>
          <p:cNvSpPr>
            <a:spLocks noGrp="1"/>
          </p:cNvSpPr>
          <p:nvPr>
            <p:ph type="dt" idx="333"/>
          </p:nvPr>
        </p:nvSpPr>
        <p:spPr/>
        <p:txBody>
          <a:bodyPr/>
          <a:lstStyle/>
          <a:p>
            <a:endParaRPr/>
          </a:p>
        </p:txBody>
      </p:sp>
    </p:spTree>
  </p:cSld>
  <p:clrMapOvr>
    <a:masterClrMapping/>
  </p:clrMapOvr>
</p:sldLayout>
</file>

<file path=ppt/slideLayouts/slideLayout13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3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3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31"/>
          </p:nvPr>
        </p:nvSpPr>
        <p:spPr/>
        <p:txBody>
          <a:bodyPr/>
          <a:lstStyle/>
          <a:p>
            <a:r>
              <a:t>Footer</a:t>
            </a:r>
          </a:p>
        </p:txBody>
      </p:sp>
      <p:sp>
        <p:nvSpPr>
          <p:cNvPr id="6" name="PlaceHolder 5"/>
          <p:cNvSpPr>
            <a:spLocks noGrp="1"/>
          </p:cNvSpPr>
          <p:nvPr>
            <p:ph type="sldNum" idx="332"/>
          </p:nvPr>
        </p:nvSpPr>
        <p:spPr/>
        <p:txBody>
          <a:bodyPr/>
          <a:lstStyle/>
          <a:p>
            <a:fld id="{7255B456-1C74-4CB7-9F64-492F3A32C1D8}" type="slidenum">
              <a:t>‹N°›</a:t>
            </a:fld>
            <a:endParaRPr/>
          </a:p>
        </p:txBody>
      </p:sp>
      <p:sp>
        <p:nvSpPr>
          <p:cNvPr id="7" name="PlaceHolder 6"/>
          <p:cNvSpPr>
            <a:spLocks noGrp="1"/>
          </p:cNvSpPr>
          <p:nvPr>
            <p:ph type="dt" idx="333"/>
          </p:nvPr>
        </p:nvSpPr>
        <p:spPr/>
        <p:txBody>
          <a:bodyPr/>
          <a:lstStyle/>
          <a:p>
            <a:endParaRPr/>
          </a:p>
        </p:txBody>
      </p:sp>
    </p:spTree>
  </p:cSld>
  <p:clrMapOvr>
    <a:masterClrMapping/>
  </p:clrMapOvr>
</p:sldLayout>
</file>

<file path=ppt/slideLayouts/slideLayout13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31"/>
          </p:nvPr>
        </p:nvSpPr>
        <p:spPr/>
        <p:txBody>
          <a:bodyPr/>
          <a:lstStyle/>
          <a:p>
            <a:r>
              <a:t>Footer</a:t>
            </a:r>
          </a:p>
        </p:txBody>
      </p:sp>
      <p:sp>
        <p:nvSpPr>
          <p:cNvPr id="4" name="PlaceHolder 3"/>
          <p:cNvSpPr>
            <a:spLocks noGrp="1"/>
          </p:cNvSpPr>
          <p:nvPr>
            <p:ph type="sldNum" idx="332"/>
          </p:nvPr>
        </p:nvSpPr>
        <p:spPr/>
        <p:txBody>
          <a:bodyPr/>
          <a:lstStyle/>
          <a:p>
            <a:fld id="{E328CC7F-12CB-4A4D-B18A-128B8F84ECB1}" type="slidenum">
              <a:t>‹N°›</a:t>
            </a:fld>
            <a:endParaRPr/>
          </a:p>
        </p:txBody>
      </p:sp>
      <p:sp>
        <p:nvSpPr>
          <p:cNvPr id="5" name="PlaceHolder 4"/>
          <p:cNvSpPr>
            <a:spLocks noGrp="1"/>
          </p:cNvSpPr>
          <p:nvPr>
            <p:ph type="dt" idx="333"/>
          </p:nvPr>
        </p:nvSpPr>
        <p:spPr/>
        <p:txBody>
          <a:bodyPr/>
          <a:lstStyle/>
          <a:p>
            <a:endParaRPr/>
          </a:p>
        </p:txBody>
      </p:sp>
    </p:spTree>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3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31"/>
          </p:nvPr>
        </p:nvSpPr>
        <p:spPr/>
        <p:txBody>
          <a:bodyPr/>
          <a:lstStyle/>
          <a:p>
            <a:r>
              <a:t>Footer</a:t>
            </a:r>
          </a:p>
        </p:txBody>
      </p:sp>
      <p:sp>
        <p:nvSpPr>
          <p:cNvPr id="4" name="PlaceHolder 3"/>
          <p:cNvSpPr>
            <a:spLocks noGrp="1"/>
          </p:cNvSpPr>
          <p:nvPr>
            <p:ph type="sldNum" idx="332"/>
          </p:nvPr>
        </p:nvSpPr>
        <p:spPr/>
        <p:txBody>
          <a:bodyPr/>
          <a:lstStyle/>
          <a:p>
            <a:fld id="{730A637C-3FA1-43D1-9BC6-C3B79F951A12}" type="slidenum">
              <a:t>‹N°›</a:t>
            </a:fld>
            <a:endParaRPr/>
          </a:p>
        </p:txBody>
      </p:sp>
      <p:sp>
        <p:nvSpPr>
          <p:cNvPr id="5" name="PlaceHolder 4"/>
          <p:cNvSpPr>
            <a:spLocks noGrp="1"/>
          </p:cNvSpPr>
          <p:nvPr>
            <p:ph type="dt" idx="333"/>
          </p:nvPr>
        </p:nvSpPr>
        <p:spPr/>
        <p:txBody>
          <a:bodyPr/>
          <a:lstStyle/>
          <a:p>
            <a:endParaRPr/>
          </a:p>
        </p:txBody>
      </p:sp>
    </p:spTree>
  </p:cSld>
  <p:clrMapOvr>
    <a:masterClrMapping/>
  </p:clrMapOvr>
</p:sldLayout>
</file>

<file path=ppt/slideLayouts/slideLayout13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6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4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4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4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31"/>
          </p:nvPr>
        </p:nvSpPr>
        <p:spPr/>
        <p:txBody>
          <a:bodyPr/>
          <a:lstStyle/>
          <a:p>
            <a:r>
              <a:t>Footer</a:t>
            </a:r>
          </a:p>
        </p:txBody>
      </p:sp>
      <p:sp>
        <p:nvSpPr>
          <p:cNvPr id="7" name="PlaceHolder 6"/>
          <p:cNvSpPr>
            <a:spLocks noGrp="1"/>
          </p:cNvSpPr>
          <p:nvPr>
            <p:ph type="sldNum" idx="332"/>
          </p:nvPr>
        </p:nvSpPr>
        <p:spPr/>
        <p:txBody>
          <a:bodyPr/>
          <a:lstStyle/>
          <a:p>
            <a:fld id="{D259DAF7-88C7-4EE3-8695-F804D2D12CB4}" type="slidenum">
              <a:t>‹N°›</a:t>
            </a:fld>
            <a:endParaRPr/>
          </a:p>
        </p:txBody>
      </p:sp>
      <p:sp>
        <p:nvSpPr>
          <p:cNvPr id="8" name="PlaceHolder 7"/>
          <p:cNvSpPr>
            <a:spLocks noGrp="1"/>
          </p:cNvSpPr>
          <p:nvPr>
            <p:ph type="dt" idx="333"/>
          </p:nvPr>
        </p:nvSpPr>
        <p:spPr/>
        <p:txBody>
          <a:bodyPr/>
          <a:lstStyle/>
          <a:p>
            <a:endParaRPr/>
          </a:p>
        </p:txBody>
      </p:sp>
    </p:spTree>
  </p:cSld>
  <p:clrMapOvr>
    <a:masterClrMapping/>
  </p:clrMapOvr>
</p:sldLayout>
</file>

<file path=ppt/slideLayouts/slideLayout13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4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4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4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31"/>
          </p:nvPr>
        </p:nvSpPr>
        <p:spPr/>
        <p:txBody>
          <a:bodyPr/>
          <a:lstStyle/>
          <a:p>
            <a:r>
              <a:t>Footer</a:t>
            </a:r>
          </a:p>
        </p:txBody>
      </p:sp>
      <p:sp>
        <p:nvSpPr>
          <p:cNvPr id="7" name="PlaceHolder 6"/>
          <p:cNvSpPr>
            <a:spLocks noGrp="1"/>
          </p:cNvSpPr>
          <p:nvPr>
            <p:ph type="sldNum" idx="332"/>
          </p:nvPr>
        </p:nvSpPr>
        <p:spPr/>
        <p:txBody>
          <a:bodyPr/>
          <a:lstStyle/>
          <a:p>
            <a:fld id="{5C925A61-B0E6-4858-986B-ACE5FD30D525}" type="slidenum">
              <a:t>‹N°›</a:t>
            </a:fld>
            <a:endParaRPr/>
          </a:p>
        </p:txBody>
      </p:sp>
      <p:sp>
        <p:nvSpPr>
          <p:cNvPr id="8" name="PlaceHolder 7"/>
          <p:cNvSpPr>
            <a:spLocks noGrp="1"/>
          </p:cNvSpPr>
          <p:nvPr>
            <p:ph type="dt" idx="333"/>
          </p:nvPr>
        </p:nvSpPr>
        <p:spPr/>
        <p:txBody>
          <a:bodyPr/>
          <a:lstStyle/>
          <a:p>
            <a:endParaRPr/>
          </a:p>
        </p:txBody>
      </p:sp>
    </p:spTree>
  </p:cSld>
  <p:clrMapOvr>
    <a:masterClrMapping/>
  </p:clrMapOvr>
</p:sldLayout>
</file>

<file path=ppt/slideLayouts/slideLayout13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4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5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5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31"/>
          </p:nvPr>
        </p:nvSpPr>
        <p:spPr/>
        <p:txBody>
          <a:bodyPr/>
          <a:lstStyle/>
          <a:p>
            <a:r>
              <a:t>Footer</a:t>
            </a:r>
          </a:p>
        </p:txBody>
      </p:sp>
      <p:sp>
        <p:nvSpPr>
          <p:cNvPr id="7" name="PlaceHolder 6"/>
          <p:cNvSpPr>
            <a:spLocks noGrp="1"/>
          </p:cNvSpPr>
          <p:nvPr>
            <p:ph type="sldNum" idx="332"/>
          </p:nvPr>
        </p:nvSpPr>
        <p:spPr/>
        <p:txBody>
          <a:bodyPr/>
          <a:lstStyle/>
          <a:p>
            <a:fld id="{BED0D30F-D70D-429F-AC1D-BCC80779F413}" type="slidenum">
              <a:t>‹N°›</a:t>
            </a:fld>
            <a:endParaRPr/>
          </a:p>
        </p:txBody>
      </p:sp>
      <p:sp>
        <p:nvSpPr>
          <p:cNvPr id="8" name="PlaceHolder 7"/>
          <p:cNvSpPr>
            <a:spLocks noGrp="1"/>
          </p:cNvSpPr>
          <p:nvPr>
            <p:ph type="dt" idx="333"/>
          </p:nvPr>
        </p:nvSpPr>
        <p:spPr/>
        <p:txBody>
          <a:body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lstStyle/>
          <a:p>
            <a:r>
              <a:t>Footer</a:t>
            </a:r>
          </a:p>
        </p:txBody>
      </p:sp>
      <p:sp>
        <p:nvSpPr>
          <p:cNvPr id="3" name="PlaceHolder 2"/>
          <p:cNvSpPr>
            <a:spLocks noGrp="1"/>
          </p:cNvSpPr>
          <p:nvPr>
            <p:ph type="sldNum" idx="35"/>
          </p:nvPr>
        </p:nvSpPr>
        <p:spPr/>
        <p:txBody>
          <a:bodyPr/>
          <a:lstStyle/>
          <a:p>
            <a:fld id="{054982AF-9908-4B80-BC10-D04C9172EF11}" type="slidenum">
              <a:t>‹N°›</a:t>
            </a:fld>
            <a:endParaRPr/>
          </a:p>
        </p:txBody>
      </p:sp>
      <p:sp>
        <p:nvSpPr>
          <p:cNvPr id="4" name="PlaceHolder 3"/>
          <p:cNvSpPr>
            <a:spLocks noGrp="1"/>
          </p:cNvSpPr>
          <p:nvPr>
            <p:ph type="dt" idx="36"/>
          </p:nvPr>
        </p:nvSpPr>
        <p:spPr/>
        <p:txBody>
          <a:bodyPr/>
          <a:lstStyle/>
          <a:p>
            <a:endParaRPr/>
          </a:p>
        </p:txBody>
      </p:sp>
    </p:spTree>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5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5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31"/>
          </p:nvPr>
        </p:nvSpPr>
        <p:spPr/>
        <p:txBody>
          <a:bodyPr/>
          <a:lstStyle/>
          <a:p>
            <a:r>
              <a:t>Footer</a:t>
            </a:r>
          </a:p>
        </p:txBody>
      </p:sp>
      <p:sp>
        <p:nvSpPr>
          <p:cNvPr id="6" name="PlaceHolder 5"/>
          <p:cNvSpPr>
            <a:spLocks noGrp="1"/>
          </p:cNvSpPr>
          <p:nvPr>
            <p:ph type="sldNum" idx="332"/>
          </p:nvPr>
        </p:nvSpPr>
        <p:spPr/>
        <p:txBody>
          <a:bodyPr/>
          <a:lstStyle/>
          <a:p>
            <a:fld id="{6691DB9B-D5B6-4FF5-BCE4-B32355D7EAF8}" type="slidenum">
              <a:t>‹N°›</a:t>
            </a:fld>
            <a:endParaRPr/>
          </a:p>
        </p:txBody>
      </p:sp>
      <p:sp>
        <p:nvSpPr>
          <p:cNvPr id="7" name="PlaceHolder 6"/>
          <p:cNvSpPr>
            <a:spLocks noGrp="1"/>
          </p:cNvSpPr>
          <p:nvPr>
            <p:ph type="dt" idx="333"/>
          </p:nvPr>
        </p:nvSpPr>
        <p:spPr/>
        <p:txBody>
          <a:bodyPr/>
          <a:lstStyle/>
          <a:p>
            <a:endParaRPr/>
          </a:p>
        </p:txBody>
      </p:sp>
    </p:spTree>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5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5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5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5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31"/>
          </p:nvPr>
        </p:nvSpPr>
        <p:spPr/>
        <p:txBody>
          <a:bodyPr/>
          <a:lstStyle/>
          <a:p>
            <a:r>
              <a:t>Footer</a:t>
            </a:r>
          </a:p>
        </p:txBody>
      </p:sp>
      <p:sp>
        <p:nvSpPr>
          <p:cNvPr id="8" name="PlaceHolder 7"/>
          <p:cNvSpPr>
            <a:spLocks noGrp="1"/>
          </p:cNvSpPr>
          <p:nvPr>
            <p:ph type="sldNum" idx="332"/>
          </p:nvPr>
        </p:nvSpPr>
        <p:spPr/>
        <p:txBody>
          <a:bodyPr/>
          <a:lstStyle/>
          <a:p>
            <a:fld id="{B5CF9697-B026-4BF6-98CA-284F29D12564}" type="slidenum">
              <a:t>‹N°›</a:t>
            </a:fld>
            <a:endParaRPr/>
          </a:p>
        </p:txBody>
      </p:sp>
      <p:sp>
        <p:nvSpPr>
          <p:cNvPr id="9" name="PlaceHolder 8"/>
          <p:cNvSpPr>
            <a:spLocks noGrp="1"/>
          </p:cNvSpPr>
          <p:nvPr>
            <p:ph type="dt" idx="333"/>
          </p:nvPr>
        </p:nvSpPr>
        <p:spPr/>
        <p:txBody>
          <a:bodyPr/>
          <a:lstStyle/>
          <a:p>
            <a:endParaRPr/>
          </a:p>
        </p:txBody>
      </p:sp>
    </p:spTree>
  </p:cSld>
  <p:clrMapOvr>
    <a:masterClrMapping/>
  </p:clrMapOvr>
</p:sldLayout>
</file>

<file path=ppt/slideLayouts/slideLayout13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6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6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6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6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6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6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31"/>
          </p:nvPr>
        </p:nvSpPr>
        <p:spPr/>
        <p:txBody>
          <a:bodyPr/>
          <a:lstStyle/>
          <a:p>
            <a:r>
              <a:t>Footer</a:t>
            </a:r>
          </a:p>
        </p:txBody>
      </p:sp>
      <p:sp>
        <p:nvSpPr>
          <p:cNvPr id="10" name="PlaceHolder 9"/>
          <p:cNvSpPr>
            <a:spLocks noGrp="1"/>
          </p:cNvSpPr>
          <p:nvPr>
            <p:ph type="sldNum" idx="332"/>
          </p:nvPr>
        </p:nvSpPr>
        <p:spPr/>
        <p:txBody>
          <a:bodyPr/>
          <a:lstStyle/>
          <a:p>
            <a:fld id="{6ECE4C60-361C-44ED-937B-F6E2446D34C7}" type="slidenum">
              <a:t>‹N°›</a:t>
            </a:fld>
            <a:endParaRPr/>
          </a:p>
        </p:txBody>
      </p:sp>
      <p:sp>
        <p:nvSpPr>
          <p:cNvPr id="11" name="PlaceHolder 10"/>
          <p:cNvSpPr>
            <a:spLocks noGrp="1"/>
          </p:cNvSpPr>
          <p:nvPr>
            <p:ph type="dt" idx="333"/>
          </p:nvPr>
        </p:nvSpPr>
        <p:spPr/>
        <p:txBody>
          <a:bodyPr/>
          <a:lstStyle/>
          <a:p>
            <a:endParaRPr/>
          </a:p>
        </p:txBody>
      </p:sp>
    </p:spTree>
  </p:cSld>
  <p:clrMapOvr>
    <a:masterClrMapping/>
  </p:clrMapOvr>
</p:sldLayout>
</file>

<file path=ppt/slideLayouts/slideLayout13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34"/>
          </p:nvPr>
        </p:nvSpPr>
        <p:spPr/>
        <p:txBody>
          <a:bodyPr/>
          <a:lstStyle/>
          <a:p>
            <a:r>
              <a:t>Footer</a:t>
            </a:r>
          </a:p>
        </p:txBody>
      </p:sp>
      <p:sp>
        <p:nvSpPr>
          <p:cNvPr id="3" name="PlaceHolder 2"/>
          <p:cNvSpPr>
            <a:spLocks noGrp="1"/>
          </p:cNvSpPr>
          <p:nvPr>
            <p:ph type="sldNum" idx="335"/>
          </p:nvPr>
        </p:nvSpPr>
        <p:spPr/>
        <p:txBody>
          <a:bodyPr/>
          <a:lstStyle/>
          <a:p>
            <a:fld id="{94148095-A557-432D-9A6C-7AF677A594DE}" type="slidenum">
              <a:t>‹N°›</a:t>
            </a:fld>
            <a:endParaRPr/>
          </a:p>
        </p:txBody>
      </p:sp>
      <p:sp>
        <p:nvSpPr>
          <p:cNvPr id="4" name="PlaceHolder 3"/>
          <p:cNvSpPr>
            <a:spLocks noGrp="1"/>
          </p:cNvSpPr>
          <p:nvPr>
            <p:ph type="dt" idx="336"/>
          </p:nvPr>
        </p:nvSpPr>
        <p:spPr/>
        <p:txBody>
          <a:bodyPr/>
          <a:lstStyle/>
          <a:p>
            <a:endParaRPr/>
          </a:p>
        </p:txBody>
      </p:sp>
    </p:spTree>
  </p:cSld>
  <p:clrMapOvr>
    <a:masterClrMapping/>
  </p:clrMapOvr>
</p:sldLayout>
</file>

<file path=ppt/slideLayouts/slideLayout13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7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34"/>
          </p:nvPr>
        </p:nvSpPr>
        <p:spPr/>
        <p:txBody>
          <a:bodyPr/>
          <a:lstStyle/>
          <a:p>
            <a:r>
              <a:t>Footer</a:t>
            </a:r>
          </a:p>
        </p:txBody>
      </p:sp>
      <p:sp>
        <p:nvSpPr>
          <p:cNvPr id="5" name="PlaceHolder 4"/>
          <p:cNvSpPr>
            <a:spLocks noGrp="1"/>
          </p:cNvSpPr>
          <p:nvPr>
            <p:ph type="sldNum" idx="335"/>
          </p:nvPr>
        </p:nvSpPr>
        <p:spPr/>
        <p:txBody>
          <a:bodyPr/>
          <a:lstStyle/>
          <a:p>
            <a:fld id="{471210CA-B202-4B35-A07A-3D090799EFA0}" type="slidenum">
              <a:t>‹N°›</a:t>
            </a:fld>
            <a:endParaRPr/>
          </a:p>
        </p:txBody>
      </p:sp>
      <p:sp>
        <p:nvSpPr>
          <p:cNvPr id="6" name="PlaceHolder 5"/>
          <p:cNvSpPr>
            <a:spLocks noGrp="1"/>
          </p:cNvSpPr>
          <p:nvPr>
            <p:ph type="dt" idx="336"/>
          </p:nvPr>
        </p:nvSpPr>
        <p:spPr/>
        <p:txBody>
          <a:bodyPr/>
          <a:lstStyle/>
          <a:p>
            <a:endParaRPr/>
          </a:p>
        </p:txBody>
      </p:sp>
    </p:spTree>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7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34"/>
          </p:nvPr>
        </p:nvSpPr>
        <p:spPr/>
        <p:txBody>
          <a:bodyPr/>
          <a:lstStyle/>
          <a:p>
            <a:r>
              <a:t>Footer</a:t>
            </a:r>
          </a:p>
        </p:txBody>
      </p:sp>
      <p:sp>
        <p:nvSpPr>
          <p:cNvPr id="5" name="PlaceHolder 4"/>
          <p:cNvSpPr>
            <a:spLocks noGrp="1"/>
          </p:cNvSpPr>
          <p:nvPr>
            <p:ph type="sldNum" idx="335"/>
          </p:nvPr>
        </p:nvSpPr>
        <p:spPr/>
        <p:txBody>
          <a:bodyPr/>
          <a:lstStyle/>
          <a:p>
            <a:fld id="{F9849A01-6665-459D-A0FB-563474E3D4D0}" type="slidenum">
              <a:t>‹N°›</a:t>
            </a:fld>
            <a:endParaRPr/>
          </a:p>
        </p:txBody>
      </p:sp>
      <p:sp>
        <p:nvSpPr>
          <p:cNvPr id="6" name="PlaceHolder 5"/>
          <p:cNvSpPr>
            <a:spLocks noGrp="1"/>
          </p:cNvSpPr>
          <p:nvPr>
            <p:ph type="dt" idx="336"/>
          </p:nvPr>
        </p:nvSpPr>
        <p:spPr/>
        <p:txBody>
          <a:bodyPr/>
          <a:lstStyle/>
          <a:p>
            <a:endParaRPr/>
          </a:p>
        </p:txBody>
      </p:sp>
    </p:spTree>
  </p:cSld>
  <p:clrMapOvr>
    <a:masterClrMapping/>
  </p:clrMapOvr>
</p:sldLayout>
</file>

<file path=ppt/slideLayouts/slideLayout13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7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8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34"/>
          </p:nvPr>
        </p:nvSpPr>
        <p:spPr/>
        <p:txBody>
          <a:bodyPr/>
          <a:lstStyle/>
          <a:p>
            <a:r>
              <a:t>Footer</a:t>
            </a:r>
          </a:p>
        </p:txBody>
      </p:sp>
      <p:sp>
        <p:nvSpPr>
          <p:cNvPr id="6" name="PlaceHolder 5"/>
          <p:cNvSpPr>
            <a:spLocks noGrp="1"/>
          </p:cNvSpPr>
          <p:nvPr>
            <p:ph type="sldNum" idx="335"/>
          </p:nvPr>
        </p:nvSpPr>
        <p:spPr/>
        <p:txBody>
          <a:bodyPr/>
          <a:lstStyle/>
          <a:p>
            <a:fld id="{6DF5DDF5-D77F-4C71-98DD-41BDF8C25245}" type="slidenum">
              <a:t>‹N°›</a:t>
            </a:fld>
            <a:endParaRPr/>
          </a:p>
        </p:txBody>
      </p:sp>
      <p:sp>
        <p:nvSpPr>
          <p:cNvPr id="7" name="PlaceHolder 6"/>
          <p:cNvSpPr>
            <a:spLocks noGrp="1"/>
          </p:cNvSpPr>
          <p:nvPr>
            <p:ph type="dt" idx="336"/>
          </p:nvPr>
        </p:nvSpPr>
        <p:spPr/>
        <p:txBody>
          <a:bodyPr/>
          <a:lstStyle/>
          <a:p>
            <a:endParaRPr/>
          </a:p>
        </p:txBody>
      </p:sp>
    </p:spTree>
  </p:cSld>
  <p:clrMapOvr>
    <a:masterClrMapping/>
  </p:clrMapOvr>
</p:sldLayout>
</file>

<file path=ppt/slideLayouts/slideLayout1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6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34"/>
          </p:nvPr>
        </p:nvSpPr>
        <p:spPr/>
        <p:txBody>
          <a:bodyPr/>
          <a:lstStyle/>
          <a:p>
            <a:r>
              <a:t>Footer</a:t>
            </a:r>
          </a:p>
        </p:txBody>
      </p:sp>
      <p:sp>
        <p:nvSpPr>
          <p:cNvPr id="4" name="PlaceHolder 3"/>
          <p:cNvSpPr>
            <a:spLocks noGrp="1"/>
          </p:cNvSpPr>
          <p:nvPr>
            <p:ph type="sldNum" idx="335"/>
          </p:nvPr>
        </p:nvSpPr>
        <p:spPr/>
        <p:txBody>
          <a:bodyPr/>
          <a:lstStyle/>
          <a:p>
            <a:fld id="{FEE6CD8A-7448-4715-B26A-1FB7A9EEBDA5}" type="slidenum">
              <a:t>‹N°›</a:t>
            </a:fld>
            <a:endParaRPr/>
          </a:p>
        </p:txBody>
      </p:sp>
      <p:sp>
        <p:nvSpPr>
          <p:cNvPr id="5" name="PlaceHolder 4"/>
          <p:cNvSpPr>
            <a:spLocks noGrp="1"/>
          </p:cNvSpPr>
          <p:nvPr>
            <p:ph type="dt" idx="336"/>
          </p:nvPr>
        </p:nvSpPr>
        <p:spPr/>
        <p:txBody>
          <a:bodyPr/>
          <a:lstStyle/>
          <a:p>
            <a:endParaRPr/>
          </a:p>
        </p:txBody>
      </p:sp>
    </p:spTree>
  </p:cSld>
  <p:clrMapOvr>
    <a:masterClrMapping/>
  </p:clrMapOvr>
</p:sldLayout>
</file>

<file path=ppt/slideLayouts/slideLayout13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8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34"/>
          </p:nvPr>
        </p:nvSpPr>
        <p:spPr/>
        <p:txBody>
          <a:bodyPr/>
          <a:lstStyle/>
          <a:p>
            <a:r>
              <a:t>Footer</a:t>
            </a:r>
          </a:p>
        </p:txBody>
      </p:sp>
      <p:sp>
        <p:nvSpPr>
          <p:cNvPr id="4" name="PlaceHolder 3"/>
          <p:cNvSpPr>
            <a:spLocks noGrp="1"/>
          </p:cNvSpPr>
          <p:nvPr>
            <p:ph type="sldNum" idx="335"/>
          </p:nvPr>
        </p:nvSpPr>
        <p:spPr/>
        <p:txBody>
          <a:bodyPr/>
          <a:lstStyle/>
          <a:p>
            <a:fld id="{B6626F06-E591-4DA6-8828-9BBE600EA092}" type="slidenum">
              <a:t>‹N°›</a:t>
            </a:fld>
            <a:endParaRPr/>
          </a:p>
        </p:txBody>
      </p:sp>
      <p:sp>
        <p:nvSpPr>
          <p:cNvPr id="5" name="PlaceHolder 4"/>
          <p:cNvSpPr>
            <a:spLocks noGrp="1"/>
          </p:cNvSpPr>
          <p:nvPr>
            <p:ph type="dt" idx="336"/>
          </p:nvPr>
        </p:nvSpPr>
        <p:spPr/>
        <p:txBody>
          <a:bodyPr/>
          <a:lstStyle/>
          <a:p>
            <a:endParaRPr/>
          </a:p>
        </p:txBody>
      </p:sp>
    </p:spTree>
  </p:cSld>
  <p:clrMapOvr>
    <a:masterClrMapping/>
  </p:clrMapOvr>
</p:sldLayout>
</file>

<file path=ppt/slideLayouts/slideLayout13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6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8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8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8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34"/>
          </p:nvPr>
        </p:nvSpPr>
        <p:spPr/>
        <p:txBody>
          <a:bodyPr/>
          <a:lstStyle/>
          <a:p>
            <a:r>
              <a:t>Footer</a:t>
            </a:r>
          </a:p>
        </p:txBody>
      </p:sp>
      <p:sp>
        <p:nvSpPr>
          <p:cNvPr id="7" name="PlaceHolder 6"/>
          <p:cNvSpPr>
            <a:spLocks noGrp="1"/>
          </p:cNvSpPr>
          <p:nvPr>
            <p:ph type="sldNum" idx="335"/>
          </p:nvPr>
        </p:nvSpPr>
        <p:spPr/>
        <p:txBody>
          <a:bodyPr/>
          <a:lstStyle/>
          <a:p>
            <a:fld id="{84233638-A09B-4456-BD93-8988231D6EE0}" type="slidenum">
              <a:t>‹N°›</a:t>
            </a:fld>
            <a:endParaRPr/>
          </a:p>
        </p:txBody>
      </p:sp>
      <p:sp>
        <p:nvSpPr>
          <p:cNvPr id="8" name="PlaceHolder 7"/>
          <p:cNvSpPr>
            <a:spLocks noGrp="1"/>
          </p:cNvSpPr>
          <p:nvPr>
            <p:ph type="dt" idx="336"/>
          </p:nvPr>
        </p:nvSpPr>
        <p:spPr/>
        <p:txBody>
          <a:body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4"/>
          </p:nvPr>
        </p:nvSpPr>
        <p:spPr/>
        <p:txBody>
          <a:bodyPr/>
          <a:lstStyle/>
          <a:p>
            <a:r>
              <a:t>Footer</a:t>
            </a:r>
          </a:p>
        </p:txBody>
      </p:sp>
      <p:sp>
        <p:nvSpPr>
          <p:cNvPr id="5" name="PlaceHolder 4"/>
          <p:cNvSpPr>
            <a:spLocks noGrp="1"/>
          </p:cNvSpPr>
          <p:nvPr>
            <p:ph type="sldNum" idx="35"/>
          </p:nvPr>
        </p:nvSpPr>
        <p:spPr/>
        <p:txBody>
          <a:bodyPr/>
          <a:lstStyle/>
          <a:p>
            <a:fld id="{E368895E-41F5-49B7-9E27-29E282F82EF4}" type="slidenum">
              <a:t>‹N°›</a:t>
            </a:fld>
            <a:endParaRPr/>
          </a:p>
        </p:txBody>
      </p:sp>
      <p:sp>
        <p:nvSpPr>
          <p:cNvPr id="6" name="PlaceHolder 5"/>
          <p:cNvSpPr>
            <a:spLocks noGrp="1"/>
          </p:cNvSpPr>
          <p:nvPr>
            <p:ph type="dt" idx="36"/>
          </p:nvPr>
        </p:nvSpPr>
        <p:spPr/>
        <p:txBody>
          <a:bodyPr/>
          <a:lstStyle/>
          <a:p>
            <a:endParaRPr/>
          </a:p>
        </p:txBody>
      </p:sp>
    </p:spTree>
  </p:cSld>
  <p:clrMapOvr>
    <a:masterClrMapping/>
  </p:clrMapOvr>
</p:sldLayout>
</file>

<file path=ppt/slideLayouts/slideLayout13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8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8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9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34"/>
          </p:nvPr>
        </p:nvSpPr>
        <p:spPr/>
        <p:txBody>
          <a:bodyPr/>
          <a:lstStyle/>
          <a:p>
            <a:r>
              <a:t>Footer</a:t>
            </a:r>
          </a:p>
        </p:txBody>
      </p:sp>
      <p:sp>
        <p:nvSpPr>
          <p:cNvPr id="7" name="PlaceHolder 6"/>
          <p:cNvSpPr>
            <a:spLocks noGrp="1"/>
          </p:cNvSpPr>
          <p:nvPr>
            <p:ph type="sldNum" idx="335"/>
          </p:nvPr>
        </p:nvSpPr>
        <p:spPr/>
        <p:txBody>
          <a:bodyPr/>
          <a:lstStyle/>
          <a:p>
            <a:fld id="{F0F4AFD2-5038-4B15-ACDF-D83A4979FEF3}" type="slidenum">
              <a:t>‹N°›</a:t>
            </a:fld>
            <a:endParaRPr/>
          </a:p>
        </p:txBody>
      </p:sp>
      <p:sp>
        <p:nvSpPr>
          <p:cNvPr id="8" name="PlaceHolder 7"/>
          <p:cNvSpPr>
            <a:spLocks noGrp="1"/>
          </p:cNvSpPr>
          <p:nvPr>
            <p:ph type="dt" idx="336"/>
          </p:nvPr>
        </p:nvSpPr>
        <p:spPr/>
        <p:txBody>
          <a:bodyPr/>
          <a:lstStyle/>
          <a:p>
            <a:endParaRPr/>
          </a:p>
        </p:txBody>
      </p:sp>
    </p:spTree>
  </p:cSld>
  <p:clrMapOvr>
    <a:masterClrMapping/>
  </p:clrMapOvr>
</p:sldLayout>
</file>

<file path=ppt/slideLayouts/slideLayout13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9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9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9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34"/>
          </p:nvPr>
        </p:nvSpPr>
        <p:spPr/>
        <p:txBody>
          <a:bodyPr/>
          <a:lstStyle/>
          <a:p>
            <a:r>
              <a:t>Footer</a:t>
            </a:r>
          </a:p>
        </p:txBody>
      </p:sp>
      <p:sp>
        <p:nvSpPr>
          <p:cNvPr id="7" name="PlaceHolder 6"/>
          <p:cNvSpPr>
            <a:spLocks noGrp="1"/>
          </p:cNvSpPr>
          <p:nvPr>
            <p:ph type="sldNum" idx="335"/>
          </p:nvPr>
        </p:nvSpPr>
        <p:spPr/>
        <p:txBody>
          <a:bodyPr/>
          <a:lstStyle/>
          <a:p>
            <a:fld id="{142AD784-D95A-4A52-97B5-867172C08550}" type="slidenum">
              <a:t>‹N°›</a:t>
            </a:fld>
            <a:endParaRPr/>
          </a:p>
        </p:txBody>
      </p:sp>
      <p:sp>
        <p:nvSpPr>
          <p:cNvPr id="8" name="PlaceHolder 7"/>
          <p:cNvSpPr>
            <a:spLocks noGrp="1"/>
          </p:cNvSpPr>
          <p:nvPr>
            <p:ph type="dt" idx="336"/>
          </p:nvPr>
        </p:nvSpPr>
        <p:spPr/>
        <p:txBody>
          <a:bodyPr/>
          <a:lstStyle/>
          <a:p>
            <a:endParaRPr/>
          </a:p>
        </p:txBody>
      </p:sp>
    </p:spTree>
  </p:cSld>
  <p:clrMapOvr>
    <a:masterClrMapping/>
  </p:clrMapOvr>
</p:sldLayout>
</file>

<file path=ppt/slideLayouts/slideLayout13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9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69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34"/>
          </p:nvPr>
        </p:nvSpPr>
        <p:spPr/>
        <p:txBody>
          <a:bodyPr/>
          <a:lstStyle/>
          <a:p>
            <a:r>
              <a:t>Footer</a:t>
            </a:r>
          </a:p>
        </p:txBody>
      </p:sp>
      <p:sp>
        <p:nvSpPr>
          <p:cNvPr id="6" name="PlaceHolder 5"/>
          <p:cNvSpPr>
            <a:spLocks noGrp="1"/>
          </p:cNvSpPr>
          <p:nvPr>
            <p:ph type="sldNum" idx="335"/>
          </p:nvPr>
        </p:nvSpPr>
        <p:spPr/>
        <p:txBody>
          <a:bodyPr/>
          <a:lstStyle/>
          <a:p>
            <a:fld id="{EF5D3659-E314-495D-BC10-D74EBAADB8E2}" type="slidenum">
              <a:t>‹N°›</a:t>
            </a:fld>
            <a:endParaRPr/>
          </a:p>
        </p:txBody>
      </p:sp>
      <p:sp>
        <p:nvSpPr>
          <p:cNvPr id="7" name="PlaceHolder 6"/>
          <p:cNvSpPr>
            <a:spLocks noGrp="1"/>
          </p:cNvSpPr>
          <p:nvPr>
            <p:ph type="dt" idx="336"/>
          </p:nvPr>
        </p:nvSpPr>
        <p:spPr/>
        <p:txBody>
          <a:bodyPr/>
          <a:lstStyle/>
          <a:p>
            <a:endParaRPr/>
          </a:p>
        </p:txBody>
      </p:sp>
    </p:spTree>
  </p:cSld>
  <p:clrMapOvr>
    <a:masterClrMapping/>
  </p:clrMapOvr>
</p:sldLayout>
</file>

<file path=ppt/slideLayouts/slideLayout13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9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0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0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0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34"/>
          </p:nvPr>
        </p:nvSpPr>
        <p:spPr/>
        <p:txBody>
          <a:bodyPr/>
          <a:lstStyle/>
          <a:p>
            <a:r>
              <a:t>Footer</a:t>
            </a:r>
          </a:p>
        </p:txBody>
      </p:sp>
      <p:sp>
        <p:nvSpPr>
          <p:cNvPr id="8" name="PlaceHolder 7"/>
          <p:cNvSpPr>
            <a:spLocks noGrp="1"/>
          </p:cNvSpPr>
          <p:nvPr>
            <p:ph type="sldNum" idx="335"/>
          </p:nvPr>
        </p:nvSpPr>
        <p:spPr/>
        <p:txBody>
          <a:bodyPr/>
          <a:lstStyle/>
          <a:p>
            <a:fld id="{322067C2-EB1F-4199-86B0-70F8FF462FD4}" type="slidenum">
              <a:t>‹N°›</a:t>
            </a:fld>
            <a:endParaRPr/>
          </a:p>
        </p:txBody>
      </p:sp>
      <p:sp>
        <p:nvSpPr>
          <p:cNvPr id="9" name="PlaceHolder 8"/>
          <p:cNvSpPr>
            <a:spLocks noGrp="1"/>
          </p:cNvSpPr>
          <p:nvPr>
            <p:ph type="dt" idx="336"/>
          </p:nvPr>
        </p:nvSpPr>
        <p:spPr/>
        <p:txBody>
          <a:bodyPr/>
          <a:lstStyle/>
          <a:p>
            <a:endParaRPr/>
          </a:p>
        </p:txBody>
      </p:sp>
    </p:spTree>
  </p:cSld>
  <p:clrMapOvr>
    <a:masterClrMapping/>
  </p:clrMapOvr>
</p:sldLayout>
</file>

<file path=ppt/slideLayouts/slideLayout13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0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0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0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0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0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0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34"/>
          </p:nvPr>
        </p:nvSpPr>
        <p:spPr/>
        <p:txBody>
          <a:bodyPr/>
          <a:lstStyle/>
          <a:p>
            <a:r>
              <a:t>Footer</a:t>
            </a:r>
          </a:p>
        </p:txBody>
      </p:sp>
      <p:sp>
        <p:nvSpPr>
          <p:cNvPr id="10" name="PlaceHolder 9"/>
          <p:cNvSpPr>
            <a:spLocks noGrp="1"/>
          </p:cNvSpPr>
          <p:nvPr>
            <p:ph type="sldNum" idx="335"/>
          </p:nvPr>
        </p:nvSpPr>
        <p:spPr/>
        <p:txBody>
          <a:bodyPr/>
          <a:lstStyle/>
          <a:p>
            <a:fld id="{08657E90-122C-4866-B262-3958BE21518B}" type="slidenum">
              <a:t>‹N°›</a:t>
            </a:fld>
            <a:endParaRPr/>
          </a:p>
        </p:txBody>
      </p:sp>
      <p:sp>
        <p:nvSpPr>
          <p:cNvPr id="11" name="PlaceHolder 10"/>
          <p:cNvSpPr>
            <a:spLocks noGrp="1"/>
          </p:cNvSpPr>
          <p:nvPr>
            <p:ph type="dt" idx="336"/>
          </p:nvPr>
        </p:nvSpPr>
        <p:spPr/>
        <p:txBody>
          <a:bodyPr/>
          <a:lstStyle/>
          <a:p>
            <a:endParaRPr/>
          </a:p>
        </p:txBody>
      </p:sp>
    </p:spTree>
  </p:cSld>
  <p:clrMapOvr>
    <a:masterClrMapping/>
  </p:clrMapOvr>
</p:sldLayout>
</file>

<file path=ppt/slideLayouts/slideLayout13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37"/>
          </p:nvPr>
        </p:nvSpPr>
        <p:spPr/>
        <p:txBody>
          <a:bodyPr/>
          <a:lstStyle/>
          <a:p>
            <a:r>
              <a:t>Footer</a:t>
            </a:r>
          </a:p>
        </p:txBody>
      </p:sp>
      <p:sp>
        <p:nvSpPr>
          <p:cNvPr id="3" name="PlaceHolder 2"/>
          <p:cNvSpPr>
            <a:spLocks noGrp="1"/>
          </p:cNvSpPr>
          <p:nvPr>
            <p:ph type="sldNum" idx="338"/>
          </p:nvPr>
        </p:nvSpPr>
        <p:spPr/>
        <p:txBody>
          <a:bodyPr/>
          <a:lstStyle/>
          <a:p>
            <a:fld id="{0C0E0EAE-E985-4C94-BF8D-C84449EC8B4B}" type="slidenum">
              <a:t>‹N°›</a:t>
            </a:fld>
            <a:endParaRPr/>
          </a:p>
        </p:txBody>
      </p:sp>
      <p:sp>
        <p:nvSpPr>
          <p:cNvPr id="4" name="PlaceHolder 3"/>
          <p:cNvSpPr>
            <a:spLocks noGrp="1"/>
          </p:cNvSpPr>
          <p:nvPr>
            <p:ph type="dt" idx="339"/>
          </p:nvPr>
        </p:nvSpPr>
        <p:spPr/>
        <p:txBody>
          <a:bodyPr/>
          <a:lstStyle/>
          <a:p>
            <a:endParaRPr/>
          </a:p>
        </p:txBody>
      </p:sp>
    </p:spTree>
  </p:cSld>
  <p:clrMapOvr>
    <a:masterClrMapping/>
  </p:clrMapOvr>
</p:sldLayout>
</file>

<file path=ppt/slideLayouts/slideLayout13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1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37"/>
          </p:nvPr>
        </p:nvSpPr>
        <p:spPr/>
        <p:txBody>
          <a:bodyPr/>
          <a:lstStyle/>
          <a:p>
            <a:r>
              <a:t>Footer</a:t>
            </a:r>
          </a:p>
        </p:txBody>
      </p:sp>
      <p:sp>
        <p:nvSpPr>
          <p:cNvPr id="5" name="PlaceHolder 4"/>
          <p:cNvSpPr>
            <a:spLocks noGrp="1"/>
          </p:cNvSpPr>
          <p:nvPr>
            <p:ph type="sldNum" idx="338"/>
          </p:nvPr>
        </p:nvSpPr>
        <p:spPr/>
        <p:txBody>
          <a:bodyPr/>
          <a:lstStyle/>
          <a:p>
            <a:fld id="{87C72F31-A582-4C55-BCBE-A4B1C953F9F6}" type="slidenum">
              <a:t>‹N°›</a:t>
            </a:fld>
            <a:endParaRPr/>
          </a:p>
        </p:txBody>
      </p:sp>
      <p:sp>
        <p:nvSpPr>
          <p:cNvPr id="6" name="PlaceHolder 5"/>
          <p:cNvSpPr>
            <a:spLocks noGrp="1"/>
          </p:cNvSpPr>
          <p:nvPr>
            <p:ph type="dt" idx="339"/>
          </p:nvPr>
        </p:nvSpPr>
        <p:spPr/>
        <p:txBody>
          <a:bodyPr/>
          <a:lstStyle/>
          <a:p>
            <a:endParaRPr/>
          </a:p>
        </p:txBody>
      </p:sp>
    </p:spTree>
  </p:cSld>
  <p:clrMapOvr>
    <a:masterClrMapping/>
  </p:clrMapOvr>
</p:sldLayout>
</file>

<file path=ppt/slideLayouts/slideLayout13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2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37"/>
          </p:nvPr>
        </p:nvSpPr>
        <p:spPr/>
        <p:txBody>
          <a:bodyPr/>
          <a:lstStyle/>
          <a:p>
            <a:r>
              <a:t>Footer</a:t>
            </a:r>
          </a:p>
        </p:txBody>
      </p:sp>
      <p:sp>
        <p:nvSpPr>
          <p:cNvPr id="5" name="PlaceHolder 4"/>
          <p:cNvSpPr>
            <a:spLocks noGrp="1"/>
          </p:cNvSpPr>
          <p:nvPr>
            <p:ph type="sldNum" idx="338"/>
          </p:nvPr>
        </p:nvSpPr>
        <p:spPr/>
        <p:txBody>
          <a:bodyPr/>
          <a:lstStyle/>
          <a:p>
            <a:fld id="{96DECA16-6B58-4C24-8766-A9C2304E2916}" type="slidenum">
              <a:t>‹N°›</a:t>
            </a:fld>
            <a:endParaRPr/>
          </a:p>
        </p:txBody>
      </p:sp>
      <p:sp>
        <p:nvSpPr>
          <p:cNvPr id="6" name="PlaceHolder 5"/>
          <p:cNvSpPr>
            <a:spLocks noGrp="1"/>
          </p:cNvSpPr>
          <p:nvPr>
            <p:ph type="dt" idx="339"/>
          </p:nvPr>
        </p:nvSpPr>
        <p:spPr/>
        <p:txBody>
          <a:bodyPr/>
          <a:lstStyle/>
          <a:p>
            <a:endParaRPr/>
          </a:p>
        </p:txBody>
      </p:sp>
    </p:spTree>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2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2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37"/>
          </p:nvPr>
        </p:nvSpPr>
        <p:spPr/>
        <p:txBody>
          <a:bodyPr/>
          <a:lstStyle/>
          <a:p>
            <a:r>
              <a:t>Footer</a:t>
            </a:r>
          </a:p>
        </p:txBody>
      </p:sp>
      <p:sp>
        <p:nvSpPr>
          <p:cNvPr id="6" name="PlaceHolder 5"/>
          <p:cNvSpPr>
            <a:spLocks noGrp="1"/>
          </p:cNvSpPr>
          <p:nvPr>
            <p:ph type="sldNum" idx="338"/>
          </p:nvPr>
        </p:nvSpPr>
        <p:spPr/>
        <p:txBody>
          <a:bodyPr/>
          <a:lstStyle/>
          <a:p>
            <a:fld id="{09F50911-D1BC-477E-8C63-B5E63316DBEB}" type="slidenum">
              <a:t>‹N°›</a:t>
            </a:fld>
            <a:endParaRPr/>
          </a:p>
        </p:txBody>
      </p:sp>
      <p:sp>
        <p:nvSpPr>
          <p:cNvPr id="7" name="PlaceHolder 6"/>
          <p:cNvSpPr>
            <a:spLocks noGrp="1"/>
          </p:cNvSpPr>
          <p:nvPr>
            <p:ph type="dt" idx="339"/>
          </p:nvPr>
        </p:nvSpPr>
        <p:spPr/>
        <p:txBody>
          <a:bodyPr/>
          <a:lstStyle/>
          <a:p>
            <a:endParaRPr/>
          </a:p>
        </p:txBody>
      </p:sp>
    </p:spTree>
  </p:cSld>
  <p:clrMapOvr>
    <a:masterClrMapping/>
  </p:clrMapOvr>
</p:sldLayout>
</file>

<file path=ppt/slideLayouts/slideLayout1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37"/>
          </p:nvPr>
        </p:nvSpPr>
        <p:spPr/>
        <p:txBody>
          <a:bodyPr/>
          <a:lstStyle/>
          <a:p>
            <a:r>
              <a:t>Footer</a:t>
            </a:r>
          </a:p>
        </p:txBody>
      </p:sp>
      <p:sp>
        <p:nvSpPr>
          <p:cNvPr id="4" name="PlaceHolder 3"/>
          <p:cNvSpPr>
            <a:spLocks noGrp="1"/>
          </p:cNvSpPr>
          <p:nvPr>
            <p:ph type="sldNum" idx="338"/>
          </p:nvPr>
        </p:nvSpPr>
        <p:spPr/>
        <p:txBody>
          <a:bodyPr/>
          <a:lstStyle/>
          <a:p>
            <a:fld id="{682254E0-41CA-4B89-8DA0-5B7EF7E87ECA}" type="slidenum">
              <a:t>‹N°›</a:t>
            </a:fld>
            <a:endParaRPr/>
          </a:p>
        </p:txBody>
      </p:sp>
      <p:sp>
        <p:nvSpPr>
          <p:cNvPr id="5" name="PlaceHolder 4"/>
          <p:cNvSpPr>
            <a:spLocks noGrp="1"/>
          </p:cNvSpPr>
          <p:nvPr>
            <p:ph type="dt" idx="339"/>
          </p:nvPr>
        </p:nvSpPr>
        <p:spPr/>
        <p:txBody>
          <a:body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4"/>
          </p:nvPr>
        </p:nvSpPr>
        <p:spPr/>
        <p:txBody>
          <a:bodyPr/>
          <a:lstStyle/>
          <a:p>
            <a:r>
              <a:t>Footer</a:t>
            </a:r>
          </a:p>
        </p:txBody>
      </p:sp>
      <p:sp>
        <p:nvSpPr>
          <p:cNvPr id="5" name="PlaceHolder 4"/>
          <p:cNvSpPr>
            <a:spLocks noGrp="1"/>
          </p:cNvSpPr>
          <p:nvPr>
            <p:ph type="sldNum" idx="35"/>
          </p:nvPr>
        </p:nvSpPr>
        <p:spPr/>
        <p:txBody>
          <a:bodyPr/>
          <a:lstStyle/>
          <a:p>
            <a:fld id="{103D9806-0ABC-46A0-82B3-66925A87F44F}" type="slidenum">
              <a:t>‹N°›</a:t>
            </a:fld>
            <a:endParaRPr/>
          </a:p>
        </p:txBody>
      </p:sp>
      <p:sp>
        <p:nvSpPr>
          <p:cNvPr id="6" name="PlaceHolder 5"/>
          <p:cNvSpPr>
            <a:spLocks noGrp="1"/>
          </p:cNvSpPr>
          <p:nvPr>
            <p:ph type="dt" idx="36"/>
          </p:nvPr>
        </p:nvSpPr>
        <p:spPr/>
        <p:txBody>
          <a:bodyPr/>
          <a:lstStyle/>
          <a:p>
            <a:endParaRPr/>
          </a:p>
        </p:txBody>
      </p:sp>
    </p:spTree>
  </p:cSld>
  <p:clrMapOvr>
    <a:masterClrMapping/>
  </p:clrMapOvr>
</p:sldLayout>
</file>

<file path=ppt/slideLayouts/slideLayout13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2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37"/>
          </p:nvPr>
        </p:nvSpPr>
        <p:spPr/>
        <p:txBody>
          <a:bodyPr/>
          <a:lstStyle/>
          <a:p>
            <a:r>
              <a:t>Footer</a:t>
            </a:r>
          </a:p>
        </p:txBody>
      </p:sp>
      <p:sp>
        <p:nvSpPr>
          <p:cNvPr id="4" name="PlaceHolder 3"/>
          <p:cNvSpPr>
            <a:spLocks noGrp="1"/>
          </p:cNvSpPr>
          <p:nvPr>
            <p:ph type="sldNum" idx="338"/>
          </p:nvPr>
        </p:nvSpPr>
        <p:spPr/>
        <p:txBody>
          <a:bodyPr/>
          <a:lstStyle/>
          <a:p>
            <a:fld id="{05A9B0F2-E289-489E-AA56-516EE976BA98}" type="slidenum">
              <a:t>‹N°›</a:t>
            </a:fld>
            <a:endParaRPr/>
          </a:p>
        </p:txBody>
      </p:sp>
      <p:sp>
        <p:nvSpPr>
          <p:cNvPr id="5" name="PlaceHolder 4"/>
          <p:cNvSpPr>
            <a:spLocks noGrp="1"/>
          </p:cNvSpPr>
          <p:nvPr>
            <p:ph type="dt" idx="339"/>
          </p:nvPr>
        </p:nvSpPr>
        <p:spPr/>
        <p:txBody>
          <a:bodyPr/>
          <a:lstStyle/>
          <a:p>
            <a:endParaRPr/>
          </a:p>
        </p:txBody>
      </p:sp>
    </p:spTree>
  </p:cSld>
  <p:clrMapOvr>
    <a:masterClrMapping/>
  </p:clrMapOvr>
</p:sldLayout>
</file>

<file path=ppt/slideLayouts/slideLayout13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2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2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2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37"/>
          </p:nvPr>
        </p:nvSpPr>
        <p:spPr/>
        <p:txBody>
          <a:bodyPr/>
          <a:lstStyle/>
          <a:p>
            <a:r>
              <a:t>Footer</a:t>
            </a:r>
          </a:p>
        </p:txBody>
      </p:sp>
      <p:sp>
        <p:nvSpPr>
          <p:cNvPr id="7" name="PlaceHolder 6"/>
          <p:cNvSpPr>
            <a:spLocks noGrp="1"/>
          </p:cNvSpPr>
          <p:nvPr>
            <p:ph type="sldNum" idx="338"/>
          </p:nvPr>
        </p:nvSpPr>
        <p:spPr/>
        <p:txBody>
          <a:bodyPr/>
          <a:lstStyle/>
          <a:p>
            <a:fld id="{1404B09B-5946-4C2F-A519-E1C068313A3A}" type="slidenum">
              <a:t>‹N°›</a:t>
            </a:fld>
            <a:endParaRPr/>
          </a:p>
        </p:txBody>
      </p:sp>
      <p:sp>
        <p:nvSpPr>
          <p:cNvPr id="8" name="PlaceHolder 7"/>
          <p:cNvSpPr>
            <a:spLocks noGrp="1"/>
          </p:cNvSpPr>
          <p:nvPr>
            <p:ph type="dt" idx="339"/>
          </p:nvPr>
        </p:nvSpPr>
        <p:spPr/>
        <p:txBody>
          <a:bodyPr/>
          <a:lstStyle/>
          <a:p>
            <a:endParaRPr/>
          </a:p>
        </p:txBody>
      </p:sp>
    </p:spTree>
  </p:cSld>
  <p:clrMapOvr>
    <a:masterClrMapping/>
  </p:clrMapOvr>
</p:sldLayout>
</file>

<file path=ppt/slideLayouts/slideLayout13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3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3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3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37"/>
          </p:nvPr>
        </p:nvSpPr>
        <p:spPr/>
        <p:txBody>
          <a:bodyPr/>
          <a:lstStyle/>
          <a:p>
            <a:r>
              <a:t>Footer</a:t>
            </a:r>
          </a:p>
        </p:txBody>
      </p:sp>
      <p:sp>
        <p:nvSpPr>
          <p:cNvPr id="7" name="PlaceHolder 6"/>
          <p:cNvSpPr>
            <a:spLocks noGrp="1"/>
          </p:cNvSpPr>
          <p:nvPr>
            <p:ph type="sldNum" idx="338"/>
          </p:nvPr>
        </p:nvSpPr>
        <p:spPr/>
        <p:txBody>
          <a:bodyPr/>
          <a:lstStyle/>
          <a:p>
            <a:fld id="{1E6975F5-1AB1-458D-AE6B-EC96B6CA407E}" type="slidenum">
              <a:t>‹N°›</a:t>
            </a:fld>
            <a:endParaRPr/>
          </a:p>
        </p:txBody>
      </p:sp>
      <p:sp>
        <p:nvSpPr>
          <p:cNvPr id="8" name="PlaceHolder 7"/>
          <p:cNvSpPr>
            <a:spLocks noGrp="1"/>
          </p:cNvSpPr>
          <p:nvPr>
            <p:ph type="dt" idx="339"/>
          </p:nvPr>
        </p:nvSpPr>
        <p:spPr/>
        <p:txBody>
          <a:bodyPr/>
          <a:lstStyle/>
          <a:p>
            <a:endParaRPr/>
          </a:p>
        </p:txBody>
      </p:sp>
    </p:spTree>
  </p:cSld>
  <p:clrMapOvr>
    <a:masterClrMapping/>
  </p:clrMapOvr>
</p:sldLayout>
</file>

<file path=ppt/slideLayouts/slideLayout13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7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3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3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3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37"/>
          </p:nvPr>
        </p:nvSpPr>
        <p:spPr/>
        <p:txBody>
          <a:bodyPr/>
          <a:lstStyle/>
          <a:p>
            <a:r>
              <a:t>Footer</a:t>
            </a:r>
          </a:p>
        </p:txBody>
      </p:sp>
      <p:sp>
        <p:nvSpPr>
          <p:cNvPr id="7" name="PlaceHolder 6"/>
          <p:cNvSpPr>
            <a:spLocks noGrp="1"/>
          </p:cNvSpPr>
          <p:nvPr>
            <p:ph type="sldNum" idx="338"/>
          </p:nvPr>
        </p:nvSpPr>
        <p:spPr/>
        <p:txBody>
          <a:bodyPr/>
          <a:lstStyle/>
          <a:p>
            <a:fld id="{C14128F8-0D1F-43E0-A71A-28BAA36ED81D}" type="slidenum">
              <a:t>‹N°›</a:t>
            </a:fld>
            <a:endParaRPr/>
          </a:p>
        </p:txBody>
      </p:sp>
      <p:sp>
        <p:nvSpPr>
          <p:cNvPr id="8" name="PlaceHolder 7"/>
          <p:cNvSpPr>
            <a:spLocks noGrp="1"/>
          </p:cNvSpPr>
          <p:nvPr>
            <p:ph type="dt" idx="339"/>
          </p:nvPr>
        </p:nvSpPr>
        <p:spPr/>
        <p:txBody>
          <a:bodyPr/>
          <a:lstStyle/>
          <a:p>
            <a:endParaRPr/>
          </a:p>
        </p:txBody>
      </p:sp>
    </p:spTree>
  </p:cSld>
  <p:clrMapOvr>
    <a:masterClrMapping/>
  </p:clrMapOvr>
</p:sldLayout>
</file>

<file path=ppt/slideLayouts/slideLayout13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7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3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4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37"/>
          </p:nvPr>
        </p:nvSpPr>
        <p:spPr/>
        <p:txBody>
          <a:bodyPr/>
          <a:lstStyle/>
          <a:p>
            <a:r>
              <a:t>Footer</a:t>
            </a:r>
          </a:p>
        </p:txBody>
      </p:sp>
      <p:sp>
        <p:nvSpPr>
          <p:cNvPr id="6" name="PlaceHolder 5"/>
          <p:cNvSpPr>
            <a:spLocks noGrp="1"/>
          </p:cNvSpPr>
          <p:nvPr>
            <p:ph type="sldNum" idx="338"/>
          </p:nvPr>
        </p:nvSpPr>
        <p:spPr/>
        <p:txBody>
          <a:bodyPr/>
          <a:lstStyle/>
          <a:p>
            <a:fld id="{D822BF3A-8C79-4144-BA2A-BE6AA045ED3E}" type="slidenum">
              <a:t>‹N°›</a:t>
            </a:fld>
            <a:endParaRPr/>
          </a:p>
        </p:txBody>
      </p:sp>
      <p:sp>
        <p:nvSpPr>
          <p:cNvPr id="7" name="PlaceHolder 6"/>
          <p:cNvSpPr>
            <a:spLocks noGrp="1"/>
          </p:cNvSpPr>
          <p:nvPr>
            <p:ph type="dt" idx="339"/>
          </p:nvPr>
        </p:nvSpPr>
        <p:spPr/>
        <p:txBody>
          <a:bodyPr/>
          <a:lstStyle/>
          <a:p>
            <a:endParaRPr/>
          </a:p>
        </p:txBody>
      </p:sp>
    </p:spTree>
  </p:cSld>
  <p:clrMapOvr>
    <a:masterClrMapping/>
  </p:clrMapOvr>
</p:sldLayout>
</file>

<file path=ppt/slideLayouts/slideLayout13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4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4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4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4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37"/>
          </p:nvPr>
        </p:nvSpPr>
        <p:spPr/>
        <p:txBody>
          <a:bodyPr/>
          <a:lstStyle/>
          <a:p>
            <a:r>
              <a:t>Footer</a:t>
            </a:r>
          </a:p>
        </p:txBody>
      </p:sp>
      <p:sp>
        <p:nvSpPr>
          <p:cNvPr id="8" name="PlaceHolder 7"/>
          <p:cNvSpPr>
            <a:spLocks noGrp="1"/>
          </p:cNvSpPr>
          <p:nvPr>
            <p:ph type="sldNum" idx="338"/>
          </p:nvPr>
        </p:nvSpPr>
        <p:spPr/>
        <p:txBody>
          <a:bodyPr/>
          <a:lstStyle/>
          <a:p>
            <a:fld id="{8F6493EE-453A-46FE-91F2-46BEF300D9ED}" type="slidenum">
              <a:t>‹N°›</a:t>
            </a:fld>
            <a:endParaRPr/>
          </a:p>
        </p:txBody>
      </p:sp>
      <p:sp>
        <p:nvSpPr>
          <p:cNvPr id="9" name="PlaceHolder 8"/>
          <p:cNvSpPr>
            <a:spLocks noGrp="1"/>
          </p:cNvSpPr>
          <p:nvPr>
            <p:ph type="dt" idx="339"/>
          </p:nvPr>
        </p:nvSpPr>
        <p:spPr/>
        <p:txBody>
          <a:bodyPr/>
          <a:lstStyle/>
          <a:p>
            <a:endParaRPr/>
          </a:p>
        </p:txBody>
      </p:sp>
    </p:spTree>
  </p:cSld>
  <p:clrMapOvr>
    <a:masterClrMapping/>
  </p:clrMapOvr>
</p:sldLayout>
</file>

<file path=ppt/slideLayouts/slideLayout13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4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4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4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5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5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5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37"/>
          </p:nvPr>
        </p:nvSpPr>
        <p:spPr/>
        <p:txBody>
          <a:bodyPr/>
          <a:lstStyle/>
          <a:p>
            <a:r>
              <a:t>Footer</a:t>
            </a:r>
          </a:p>
        </p:txBody>
      </p:sp>
      <p:sp>
        <p:nvSpPr>
          <p:cNvPr id="10" name="PlaceHolder 9"/>
          <p:cNvSpPr>
            <a:spLocks noGrp="1"/>
          </p:cNvSpPr>
          <p:nvPr>
            <p:ph type="sldNum" idx="338"/>
          </p:nvPr>
        </p:nvSpPr>
        <p:spPr/>
        <p:txBody>
          <a:bodyPr/>
          <a:lstStyle/>
          <a:p>
            <a:fld id="{C641730C-F0B0-4520-8673-5B51E3161DA2}" type="slidenum">
              <a:t>‹N°›</a:t>
            </a:fld>
            <a:endParaRPr/>
          </a:p>
        </p:txBody>
      </p:sp>
      <p:sp>
        <p:nvSpPr>
          <p:cNvPr id="11" name="PlaceHolder 10"/>
          <p:cNvSpPr>
            <a:spLocks noGrp="1"/>
          </p:cNvSpPr>
          <p:nvPr>
            <p:ph type="dt" idx="339"/>
          </p:nvPr>
        </p:nvSpPr>
        <p:spPr/>
        <p:txBody>
          <a:bodyPr/>
          <a:lstStyle/>
          <a:p>
            <a:endParaRPr/>
          </a:p>
        </p:txBody>
      </p:sp>
    </p:spTree>
  </p:cSld>
  <p:clrMapOvr>
    <a:masterClrMapping/>
  </p:clrMapOvr>
</p:sldLayout>
</file>

<file path=ppt/slideLayouts/slideLayout13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0"/>
          </p:nvPr>
        </p:nvSpPr>
        <p:spPr/>
        <p:txBody>
          <a:bodyPr/>
          <a:lstStyle/>
          <a:p>
            <a:r>
              <a:t>Footer</a:t>
            </a:r>
          </a:p>
        </p:txBody>
      </p:sp>
      <p:sp>
        <p:nvSpPr>
          <p:cNvPr id="3" name="PlaceHolder 2"/>
          <p:cNvSpPr>
            <a:spLocks noGrp="1"/>
          </p:cNvSpPr>
          <p:nvPr>
            <p:ph type="sldNum" idx="341"/>
          </p:nvPr>
        </p:nvSpPr>
        <p:spPr/>
        <p:txBody>
          <a:bodyPr/>
          <a:lstStyle/>
          <a:p>
            <a:fld id="{9A8FE67F-C3DF-46B2-B557-38B564FB6246}" type="slidenum">
              <a:t>‹N°›</a:t>
            </a:fld>
            <a:endParaRPr/>
          </a:p>
        </p:txBody>
      </p:sp>
      <p:sp>
        <p:nvSpPr>
          <p:cNvPr id="4" name="PlaceHolder 3"/>
          <p:cNvSpPr>
            <a:spLocks noGrp="1"/>
          </p:cNvSpPr>
          <p:nvPr>
            <p:ph type="dt" idx="342"/>
          </p:nvPr>
        </p:nvSpPr>
        <p:spPr/>
        <p:txBody>
          <a:bodyPr/>
          <a:lstStyle/>
          <a:p>
            <a:endParaRPr/>
          </a:p>
        </p:txBody>
      </p:sp>
    </p:spTree>
  </p:cSld>
  <p:clrMapOvr>
    <a:masterClrMapping/>
  </p:clrMapOvr>
</p:sldLayout>
</file>

<file path=ppt/slideLayouts/slideLayout13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6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40"/>
          </p:nvPr>
        </p:nvSpPr>
        <p:spPr/>
        <p:txBody>
          <a:bodyPr/>
          <a:lstStyle/>
          <a:p>
            <a:r>
              <a:t>Footer</a:t>
            </a:r>
          </a:p>
        </p:txBody>
      </p:sp>
      <p:sp>
        <p:nvSpPr>
          <p:cNvPr id="5" name="PlaceHolder 4"/>
          <p:cNvSpPr>
            <a:spLocks noGrp="1"/>
          </p:cNvSpPr>
          <p:nvPr>
            <p:ph type="sldNum" idx="341"/>
          </p:nvPr>
        </p:nvSpPr>
        <p:spPr/>
        <p:txBody>
          <a:bodyPr/>
          <a:lstStyle/>
          <a:p>
            <a:fld id="{E850D8A9-DD03-46AF-BC4E-53600A98534A}" type="slidenum">
              <a:t>‹N°›</a:t>
            </a:fld>
            <a:endParaRPr/>
          </a:p>
        </p:txBody>
      </p:sp>
      <p:sp>
        <p:nvSpPr>
          <p:cNvPr id="6" name="PlaceHolder 5"/>
          <p:cNvSpPr>
            <a:spLocks noGrp="1"/>
          </p:cNvSpPr>
          <p:nvPr>
            <p:ph type="dt" idx="342"/>
          </p:nvPr>
        </p:nvSpPr>
        <p:spPr/>
        <p:txBody>
          <a:bodyPr/>
          <a:lstStyle/>
          <a:p>
            <a:endParaRPr/>
          </a:p>
        </p:txBody>
      </p:sp>
    </p:spTree>
  </p:cSld>
  <p:clrMapOvr>
    <a:masterClrMapping/>
  </p:clrMapOvr>
</p:sldLayout>
</file>

<file path=ppt/slideLayouts/slideLayout13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6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40"/>
          </p:nvPr>
        </p:nvSpPr>
        <p:spPr/>
        <p:txBody>
          <a:bodyPr/>
          <a:lstStyle/>
          <a:p>
            <a:r>
              <a:t>Footer</a:t>
            </a:r>
          </a:p>
        </p:txBody>
      </p:sp>
      <p:sp>
        <p:nvSpPr>
          <p:cNvPr id="5" name="PlaceHolder 4"/>
          <p:cNvSpPr>
            <a:spLocks noGrp="1"/>
          </p:cNvSpPr>
          <p:nvPr>
            <p:ph type="sldNum" idx="341"/>
          </p:nvPr>
        </p:nvSpPr>
        <p:spPr/>
        <p:txBody>
          <a:bodyPr/>
          <a:lstStyle/>
          <a:p>
            <a:fld id="{E5AB9E33-A3D9-4F69-9938-EDD9EBB1B36D}" type="slidenum">
              <a:t>‹N°›</a:t>
            </a:fld>
            <a:endParaRPr/>
          </a:p>
        </p:txBody>
      </p:sp>
      <p:sp>
        <p:nvSpPr>
          <p:cNvPr id="6" name="PlaceHolder 5"/>
          <p:cNvSpPr>
            <a:spLocks noGrp="1"/>
          </p:cNvSpPr>
          <p:nvPr>
            <p:ph type="dt" idx="342"/>
          </p:nvPr>
        </p:nvSpPr>
        <p:spPr/>
        <p:txBody>
          <a:body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
          </p:nvPr>
        </p:nvSpPr>
        <p:spPr/>
        <p:txBody>
          <a:bodyPr/>
          <a:lstStyle/>
          <a:p>
            <a:r>
              <a:t>Footer</a:t>
            </a:r>
          </a:p>
        </p:txBody>
      </p:sp>
      <p:sp>
        <p:nvSpPr>
          <p:cNvPr id="6" name="PlaceHolder 5"/>
          <p:cNvSpPr>
            <a:spLocks noGrp="1"/>
          </p:cNvSpPr>
          <p:nvPr>
            <p:ph type="sldNum" idx="35"/>
          </p:nvPr>
        </p:nvSpPr>
        <p:spPr/>
        <p:txBody>
          <a:bodyPr/>
          <a:lstStyle/>
          <a:p>
            <a:fld id="{BD682865-5E66-45C7-8852-02D14B016C4A}" type="slidenum">
              <a:t>‹N°›</a:t>
            </a:fld>
            <a:endParaRPr/>
          </a:p>
        </p:txBody>
      </p:sp>
      <p:sp>
        <p:nvSpPr>
          <p:cNvPr id="7" name="PlaceHolder 6"/>
          <p:cNvSpPr>
            <a:spLocks noGrp="1"/>
          </p:cNvSpPr>
          <p:nvPr>
            <p:ph type="dt" idx="36"/>
          </p:nvPr>
        </p:nvSpPr>
        <p:spPr/>
        <p:txBody>
          <a:bodyPr/>
          <a:lstStyle/>
          <a:p>
            <a:endParaRPr/>
          </a:p>
        </p:txBody>
      </p:sp>
    </p:spTree>
  </p:cSld>
  <p:clrMapOvr>
    <a:masterClrMapping/>
  </p:clrMapOvr>
</p:sldLayout>
</file>

<file path=ppt/slideLayouts/slideLayout13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6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6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0"/>
          </p:nvPr>
        </p:nvSpPr>
        <p:spPr/>
        <p:txBody>
          <a:bodyPr/>
          <a:lstStyle/>
          <a:p>
            <a:r>
              <a:t>Footer</a:t>
            </a:r>
          </a:p>
        </p:txBody>
      </p:sp>
      <p:sp>
        <p:nvSpPr>
          <p:cNvPr id="6" name="PlaceHolder 5"/>
          <p:cNvSpPr>
            <a:spLocks noGrp="1"/>
          </p:cNvSpPr>
          <p:nvPr>
            <p:ph type="sldNum" idx="341"/>
          </p:nvPr>
        </p:nvSpPr>
        <p:spPr/>
        <p:txBody>
          <a:bodyPr/>
          <a:lstStyle/>
          <a:p>
            <a:fld id="{4E83B88B-CEE1-47A0-83E8-31BF0064855A}" type="slidenum">
              <a:t>‹N°›</a:t>
            </a:fld>
            <a:endParaRPr/>
          </a:p>
        </p:txBody>
      </p:sp>
      <p:sp>
        <p:nvSpPr>
          <p:cNvPr id="7" name="PlaceHolder 6"/>
          <p:cNvSpPr>
            <a:spLocks noGrp="1"/>
          </p:cNvSpPr>
          <p:nvPr>
            <p:ph type="dt" idx="342"/>
          </p:nvPr>
        </p:nvSpPr>
        <p:spPr/>
        <p:txBody>
          <a:bodyPr/>
          <a:lstStyle/>
          <a:p>
            <a:endParaRPr/>
          </a:p>
        </p:txBody>
      </p:sp>
    </p:spTree>
  </p:cSld>
  <p:clrMapOvr>
    <a:masterClrMapping/>
  </p:clrMapOvr>
</p:sldLayout>
</file>

<file path=ppt/slideLayouts/slideLayout13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40"/>
          </p:nvPr>
        </p:nvSpPr>
        <p:spPr/>
        <p:txBody>
          <a:bodyPr/>
          <a:lstStyle/>
          <a:p>
            <a:r>
              <a:t>Footer</a:t>
            </a:r>
          </a:p>
        </p:txBody>
      </p:sp>
      <p:sp>
        <p:nvSpPr>
          <p:cNvPr id="4" name="PlaceHolder 3"/>
          <p:cNvSpPr>
            <a:spLocks noGrp="1"/>
          </p:cNvSpPr>
          <p:nvPr>
            <p:ph type="sldNum" idx="341"/>
          </p:nvPr>
        </p:nvSpPr>
        <p:spPr/>
        <p:txBody>
          <a:bodyPr/>
          <a:lstStyle/>
          <a:p>
            <a:fld id="{EB307D33-7852-4102-B94F-C34E65EAE8A0}" type="slidenum">
              <a:t>‹N°›</a:t>
            </a:fld>
            <a:endParaRPr/>
          </a:p>
        </p:txBody>
      </p:sp>
      <p:sp>
        <p:nvSpPr>
          <p:cNvPr id="5" name="PlaceHolder 4"/>
          <p:cNvSpPr>
            <a:spLocks noGrp="1"/>
          </p:cNvSpPr>
          <p:nvPr>
            <p:ph type="dt" idx="342"/>
          </p:nvPr>
        </p:nvSpPr>
        <p:spPr/>
        <p:txBody>
          <a:bodyPr/>
          <a:lstStyle/>
          <a:p>
            <a:endParaRPr/>
          </a:p>
        </p:txBody>
      </p:sp>
    </p:spTree>
  </p:cSld>
  <p:clrMapOvr>
    <a:masterClrMapping/>
  </p:clrMapOvr>
</p:sldLayout>
</file>

<file path=ppt/slideLayouts/slideLayout13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6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40"/>
          </p:nvPr>
        </p:nvSpPr>
        <p:spPr/>
        <p:txBody>
          <a:bodyPr/>
          <a:lstStyle/>
          <a:p>
            <a:r>
              <a:t>Footer</a:t>
            </a:r>
          </a:p>
        </p:txBody>
      </p:sp>
      <p:sp>
        <p:nvSpPr>
          <p:cNvPr id="4" name="PlaceHolder 3"/>
          <p:cNvSpPr>
            <a:spLocks noGrp="1"/>
          </p:cNvSpPr>
          <p:nvPr>
            <p:ph type="sldNum" idx="341"/>
          </p:nvPr>
        </p:nvSpPr>
        <p:spPr/>
        <p:txBody>
          <a:bodyPr/>
          <a:lstStyle/>
          <a:p>
            <a:fld id="{48007684-23C6-4277-861C-9470A4129CEA}" type="slidenum">
              <a:t>‹N°›</a:t>
            </a:fld>
            <a:endParaRPr/>
          </a:p>
        </p:txBody>
      </p:sp>
      <p:sp>
        <p:nvSpPr>
          <p:cNvPr id="5" name="PlaceHolder 4"/>
          <p:cNvSpPr>
            <a:spLocks noGrp="1"/>
          </p:cNvSpPr>
          <p:nvPr>
            <p:ph type="dt" idx="342"/>
          </p:nvPr>
        </p:nvSpPr>
        <p:spPr/>
        <p:txBody>
          <a:bodyPr/>
          <a:lstStyle/>
          <a:p>
            <a:endParaRPr/>
          </a:p>
        </p:txBody>
      </p:sp>
    </p:spTree>
  </p:cSld>
  <p:clrMapOvr>
    <a:masterClrMapping/>
  </p:clrMapOvr>
</p:sldLayout>
</file>

<file path=ppt/slideLayouts/slideLayout13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7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7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0"/>
          </p:nvPr>
        </p:nvSpPr>
        <p:spPr/>
        <p:txBody>
          <a:bodyPr/>
          <a:lstStyle/>
          <a:p>
            <a:r>
              <a:t>Footer</a:t>
            </a:r>
          </a:p>
        </p:txBody>
      </p:sp>
      <p:sp>
        <p:nvSpPr>
          <p:cNvPr id="7" name="PlaceHolder 6"/>
          <p:cNvSpPr>
            <a:spLocks noGrp="1"/>
          </p:cNvSpPr>
          <p:nvPr>
            <p:ph type="sldNum" idx="341"/>
          </p:nvPr>
        </p:nvSpPr>
        <p:spPr/>
        <p:txBody>
          <a:bodyPr/>
          <a:lstStyle/>
          <a:p>
            <a:fld id="{11C13B14-4049-4AB7-8BA3-C96EF4CA5D6B}" type="slidenum">
              <a:t>‹N°›</a:t>
            </a:fld>
            <a:endParaRPr/>
          </a:p>
        </p:txBody>
      </p:sp>
      <p:sp>
        <p:nvSpPr>
          <p:cNvPr id="8" name="PlaceHolder 7"/>
          <p:cNvSpPr>
            <a:spLocks noGrp="1"/>
          </p:cNvSpPr>
          <p:nvPr>
            <p:ph type="dt" idx="342"/>
          </p:nvPr>
        </p:nvSpPr>
        <p:spPr/>
        <p:txBody>
          <a:bodyPr/>
          <a:lstStyle/>
          <a:p>
            <a:endParaRPr/>
          </a:p>
        </p:txBody>
      </p:sp>
    </p:spTree>
  </p:cSld>
  <p:clrMapOvr>
    <a:masterClrMapping/>
  </p:clrMapOvr>
</p:sldLayout>
</file>

<file path=ppt/slideLayouts/slideLayout13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7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7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7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0"/>
          </p:nvPr>
        </p:nvSpPr>
        <p:spPr/>
        <p:txBody>
          <a:bodyPr/>
          <a:lstStyle/>
          <a:p>
            <a:r>
              <a:t>Footer</a:t>
            </a:r>
          </a:p>
        </p:txBody>
      </p:sp>
      <p:sp>
        <p:nvSpPr>
          <p:cNvPr id="7" name="PlaceHolder 6"/>
          <p:cNvSpPr>
            <a:spLocks noGrp="1"/>
          </p:cNvSpPr>
          <p:nvPr>
            <p:ph type="sldNum" idx="341"/>
          </p:nvPr>
        </p:nvSpPr>
        <p:spPr/>
        <p:txBody>
          <a:bodyPr/>
          <a:lstStyle/>
          <a:p>
            <a:fld id="{90AD1DE0-9C53-4BE3-979D-872B76C797C2}" type="slidenum">
              <a:t>‹N°›</a:t>
            </a:fld>
            <a:endParaRPr/>
          </a:p>
        </p:txBody>
      </p:sp>
      <p:sp>
        <p:nvSpPr>
          <p:cNvPr id="8" name="PlaceHolder 7"/>
          <p:cNvSpPr>
            <a:spLocks noGrp="1"/>
          </p:cNvSpPr>
          <p:nvPr>
            <p:ph type="dt" idx="342"/>
          </p:nvPr>
        </p:nvSpPr>
        <p:spPr/>
        <p:txBody>
          <a:bodyPr/>
          <a:lstStyle/>
          <a:p>
            <a:endParaRPr/>
          </a:p>
        </p:txBody>
      </p:sp>
    </p:spTree>
  </p:cSld>
  <p:clrMapOvr>
    <a:masterClrMapping/>
  </p:clrMapOvr>
</p:sldLayout>
</file>

<file path=ppt/slideLayouts/slideLayout13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7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7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7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8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0"/>
          </p:nvPr>
        </p:nvSpPr>
        <p:spPr/>
        <p:txBody>
          <a:bodyPr/>
          <a:lstStyle/>
          <a:p>
            <a:r>
              <a:t>Footer</a:t>
            </a:r>
          </a:p>
        </p:txBody>
      </p:sp>
      <p:sp>
        <p:nvSpPr>
          <p:cNvPr id="7" name="PlaceHolder 6"/>
          <p:cNvSpPr>
            <a:spLocks noGrp="1"/>
          </p:cNvSpPr>
          <p:nvPr>
            <p:ph type="sldNum" idx="341"/>
          </p:nvPr>
        </p:nvSpPr>
        <p:spPr/>
        <p:txBody>
          <a:bodyPr/>
          <a:lstStyle/>
          <a:p>
            <a:fld id="{0ECDC38B-CB98-4AB4-A674-F4382B6E5BEB}" type="slidenum">
              <a:t>‹N°›</a:t>
            </a:fld>
            <a:endParaRPr/>
          </a:p>
        </p:txBody>
      </p:sp>
      <p:sp>
        <p:nvSpPr>
          <p:cNvPr id="8" name="PlaceHolder 7"/>
          <p:cNvSpPr>
            <a:spLocks noGrp="1"/>
          </p:cNvSpPr>
          <p:nvPr>
            <p:ph type="dt" idx="342"/>
          </p:nvPr>
        </p:nvSpPr>
        <p:spPr/>
        <p:txBody>
          <a:bodyPr/>
          <a:lstStyle/>
          <a:p>
            <a:endParaRPr/>
          </a:p>
        </p:txBody>
      </p:sp>
    </p:spTree>
  </p:cSld>
  <p:clrMapOvr>
    <a:masterClrMapping/>
  </p:clrMapOvr>
</p:sldLayout>
</file>

<file path=ppt/slideLayouts/slideLayout13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7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8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8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0"/>
          </p:nvPr>
        </p:nvSpPr>
        <p:spPr/>
        <p:txBody>
          <a:bodyPr/>
          <a:lstStyle/>
          <a:p>
            <a:r>
              <a:t>Footer</a:t>
            </a:r>
          </a:p>
        </p:txBody>
      </p:sp>
      <p:sp>
        <p:nvSpPr>
          <p:cNvPr id="6" name="PlaceHolder 5"/>
          <p:cNvSpPr>
            <a:spLocks noGrp="1"/>
          </p:cNvSpPr>
          <p:nvPr>
            <p:ph type="sldNum" idx="341"/>
          </p:nvPr>
        </p:nvSpPr>
        <p:spPr/>
        <p:txBody>
          <a:bodyPr/>
          <a:lstStyle/>
          <a:p>
            <a:fld id="{151E8427-1574-4576-9ED0-F93A774A3665}" type="slidenum">
              <a:t>‹N°›</a:t>
            </a:fld>
            <a:endParaRPr/>
          </a:p>
        </p:txBody>
      </p:sp>
      <p:sp>
        <p:nvSpPr>
          <p:cNvPr id="7" name="PlaceHolder 6"/>
          <p:cNvSpPr>
            <a:spLocks noGrp="1"/>
          </p:cNvSpPr>
          <p:nvPr>
            <p:ph type="dt" idx="342"/>
          </p:nvPr>
        </p:nvSpPr>
        <p:spPr/>
        <p:txBody>
          <a:bodyPr/>
          <a:lstStyle/>
          <a:p>
            <a:endParaRPr/>
          </a:p>
        </p:txBody>
      </p:sp>
    </p:spTree>
  </p:cSld>
  <p:clrMapOvr>
    <a:masterClrMapping/>
  </p:clrMapOvr>
</p:sldLayout>
</file>

<file path=ppt/slideLayouts/slideLayout13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8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8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8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8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40"/>
          </p:nvPr>
        </p:nvSpPr>
        <p:spPr/>
        <p:txBody>
          <a:bodyPr/>
          <a:lstStyle/>
          <a:p>
            <a:r>
              <a:t>Footer</a:t>
            </a:r>
          </a:p>
        </p:txBody>
      </p:sp>
      <p:sp>
        <p:nvSpPr>
          <p:cNvPr id="8" name="PlaceHolder 7"/>
          <p:cNvSpPr>
            <a:spLocks noGrp="1"/>
          </p:cNvSpPr>
          <p:nvPr>
            <p:ph type="sldNum" idx="341"/>
          </p:nvPr>
        </p:nvSpPr>
        <p:spPr/>
        <p:txBody>
          <a:bodyPr/>
          <a:lstStyle/>
          <a:p>
            <a:fld id="{01F5F97F-D2A4-4530-B90C-43FD673B1C10}" type="slidenum">
              <a:t>‹N°›</a:t>
            </a:fld>
            <a:endParaRPr/>
          </a:p>
        </p:txBody>
      </p:sp>
      <p:sp>
        <p:nvSpPr>
          <p:cNvPr id="9" name="PlaceHolder 8"/>
          <p:cNvSpPr>
            <a:spLocks noGrp="1"/>
          </p:cNvSpPr>
          <p:nvPr>
            <p:ph type="dt" idx="342"/>
          </p:nvPr>
        </p:nvSpPr>
        <p:spPr/>
        <p:txBody>
          <a:bodyPr/>
          <a:lstStyle/>
          <a:p>
            <a:endParaRPr/>
          </a:p>
        </p:txBody>
      </p:sp>
    </p:spTree>
  </p:cSld>
  <p:clrMapOvr>
    <a:masterClrMapping/>
  </p:clrMapOvr>
</p:sldLayout>
</file>

<file path=ppt/slideLayouts/slideLayout13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79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9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9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9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9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9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40"/>
          </p:nvPr>
        </p:nvSpPr>
        <p:spPr/>
        <p:txBody>
          <a:bodyPr/>
          <a:lstStyle/>
          <a:p>
            <a:r>
              <a:t>Footer</a:t>
            </a:r>
          </a:p>
        </p:txBody>
      </p:sp>
      <p:sp>
        <p:nvSpPr>
          <p:cNvPr id="10" name="PlaceHolder 9"/>
          <p:cNvSpPr>
            <a:spLocks noGrp="1"/>
          </p:cNvSpPr>
          <p:nvPr>
            <p:ph type="sldNum" idx="341"/>
          </p:nvPr>
        </p:nvSpPr>
        <p:spPr/>
        <p:txBody>
          <a:bodyPr/>
          <a:lstStyle/>
          <a:p>
            <a:fld id="{AA64CC43-F346-4105-8740-4107A894DC6E}" type="slidenum">
              <a:t>‹N°›</a:t>
            </a:fld>
            <a:endParaRPr/>
          </a:p>
        </p:txBody>
      </p:sp>
      <p:sp>
        <p:nvSpPr>
          <p:cNvPr id="11" name="PlaceHolder 10"/>
          <p:cNvSpPr>
            <a:spLocks noGrp="1"/>
          </p:cNvSpPr>
          <p:nvPr>
            <p:ph type="dt" idx="342"/>
          </p:nvPr>
        </p:nvSpPr>
        <p:spPr/>
        <p:txBody>
          <a:bodyPr/>
          <a:lstStyle/>
          <a:p>
            <a:endParaRPr/>
          </a:p>
        </p:txBody>
      </p:sp>
    </p:spTree>
  </p:cSld>
  <p:clrMapOvr>
    <a:masterClrMapping/>
  </p:clrMapOvr>
</p:sldLayout>
</file>

<file path=ppt/slideLayouts/slideLayout13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3"/>
          </p:nvPr>
        </p:nvSpPr>
        <p:spPr/>
        <p:txBody>
          <a:bodyPr/>
          <a:lstStyle/>
          <a:p>
            <a:r>
              <a:t>Footer</a:t>
            </a:r>
          </a:p>
        </p:txBody>
      </p:sp>
      <p:sp>
        <p:nvSpPr>
          <p:cNvPr id="3" name="PlaceHolder 2"/>
          <p:cNvSpPr>
            <a:spLocks noGrp="1"/>
          </p:cNvSpPr>
          <p:nvPr>
            <p:ph type="sldNum" idx="344"/>
          </p:nvPr>
        </p:nvSpPr>
        <p:spPr/>
        <p:txBody>
          <a:bodyPr/>
          <a:lstStyle/>
          <a:p>
            <a:fld id="{EF28F9CD-537F-4B32-B49C-7273781737C5}" type="slidenum">
              <a:t>‹N°›</a:t>
            </a:fld>
            <a:endParaRPr/>
          </a:p>
        </p:txBody>
      </p:sp>
      <p:sp>
        <p:nvSpPr>
          <p:cNvPr id="4" name="PlaceHolder 3"/>
          <p:cNvSpPr>
            <a:spLocks noGrp="1"/>
          </p:cNvSpPr>
          <p:nvPr>
            <p:ph type="dt" idx="345"/>
          </p:nvPr>
        </p:nvSpPr>
        <p:spPr/>
        <p:txBody>
          <a:body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4"/>
          </p:nvPr>
        </p:nvSpPr>
        <p:spPr/>
        <p:txBody>
          <a:bodyPr/>
          <a:lstStyle/>
          <a:p>
            <a:r>
              <a:t>Footer</a:t>
            </a:r>
          </a:p>
        </p:txBody>
      </p:sp>
      <p:sp>
        <p:nvSpPr>
          <p:cNvPr id="4" name="PlaceHolder 3"/>
          <p:cNvSpPr>
            <a:spLocks noGrp="1"/>
          </p:cNvSpPr>
          <p:nvPr>
            <p:ph type="sldNum" idx="35"/>
          </p:nvPr>
        </p:nvSpPr>
        <p:spPr/>
        <p:txBody>
          <a:bodyPr/>
          <a:lstStyle/>
          <a:p>
            <a:fld id="{74E50C8A-2A16-4FD4-A7F4-C0205862FF3D}" type="slidenum">
              <a:t>‹N°›</a:t>
            </a:fld>
            <a:endParaRPr/>
          </a:p>
        </p:txBody>
      </p:sp>
      <p:sp>
        <p:nvSpPr>
          <p:cNvPr id="5" name="PlaceHolder 4"/>
          <p:cNvSpPr>
            <a:spLocks noGrp="1"/>
          </p:cNvSpPr>
          <p:nvPr>
            <p:ph type="dt" idx="36"/>
          </p:nvPr>
        </p:nvSpPr>
        <p:spPr/>
        <p:txBody>
          <a:bodyPr/>
          <a:lstStyle/>
          <a:p>
            <a:endParaRPr/>
          </a:p>
        </p:txBody>
      </p:sp>
    </p:spTree>
  </p:cSld>
  <p:clrMapOvr>
    <a:masterClrMapping/>
  </p:clrMapOvr>
</p:sldLayout>
</file>

<file path=ppt/slideLayouts/slideLayout13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0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43"/>
          </p:nvPr>
        </p:nvSpPr>
        <p:spPr/>
        <p:txBody>
          <a:bodyPr/>
          <a:lstStyle/>
          <a:p>
            <a:r>
              <a:t>Footer</a:t>
            </a:r>
          </a:p>
        </p:txBody>
      </p:sp>
      <p:sp>
        <p:nvSpPr>
          <p:cNvPr id="5" name="PlaceHolder 4"/>
          <p:cNvSpPr>
            <a:spLocks noGrp="1"/>
          </p:cNvSpPr>
          <p:nvPr>
            <p:ph type="sldNum" idx="344"/>
          </p:nvPr>
        </p:nvSpPr>
        <p:spPr/>
        <p:txBody>
          <a:bodyPr/>
          <a:lstStyle/>
          <a:p>
            <a:fld id="{92ACA76A-3E03-4A56-B569-EB6DB95E90F1}" type="slidenum">
              <a:t>‹N°›</a:t>
            </a:fld>
            <a:endParaRPr/>
          </a:p>
        </p:txBody>
      </p:sp>
      <p:sp>
        <p:nvSpPr>
          <p:cNvPr id="6" name="PlaceHolder 5"/>
          <p:cNvSpPr>
            <a:spLocks noGrp="1"/>
          </p:cNvSpPr>
          <p:nvPr>
            <p:ph type="dt" idx="345"/>
          </p:nvPr>
        </p:nvSpPr>
        <p:spPr/>
        <p:txBody>
          <a:bodyPr/>
          <a:lstStyle/>
          <a:p>
            <a:endParaRPr/>
          </a:p>
        </p:txBody>
      </p:sp>
    </p:spTree>
  </p:cSld>
  <p:clrMapOvr>
    <a:masterClrMapping/>
  </p:clrMapOvr>
</p:sldLayout>
</file>

<file path=ppt/slideLayouts/slideLayout13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0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43"/>
          </p:nvPr>
        </p:nvSpPr>
        <p:spPr/>
        <p:txBody>
          <a:bodyPr/>
          <a:lstStyle/>
          <a:p>
            <a:r>
              <a:t>Footer</a:t>
            </a:r>
          </a:p>
        </p:txBody>
      </p:sp>
      <p:sp>
        <p:nvSpPr>
          <p:cNvPr id="5" name="PlaceHolder 4"/>
          <p:cNvSpPr>
            <a:spLocks noGrp="1"/>
          </p:cNvSpPr>
          <p:nvPr>
            <p:ph type="sldNum" idx="344"/>
          </p:nvPr>
        </p:nvSpPr>
        <p:spPr/>
        <p:txBody>
          <a:bodyPr/>
          <a:lstStyle/>
          <a:p>
            <a:fld id="{5B8920D9-7D23-4D83-9CEA-4A9ADAEF6EF2}" type="slidenum">
              <a:t>‹N°›</a:t>
            </a:fld>
            <a:endParaRPr/>
          </a:p>
        </p:txBody>
      </p:sp>
      <p:sp>
        <p:nvSpPr>
          <p:cNvPr id="6" name="PlaceHolder 5"/>
          <p:cNvSpPr>
            <a:spLocks noGrp="1"/>
          </p:cNvSpPr>
          <p:nvPr>
            <p:ph type="dt" idx="345"/>
          </p:nvPr>
        </p:nvSpPr>
        <p:spPr/>
        <p:txBody>
          <a:bodyPr/>
          <a:lstStyle/>
          <a:p>
            <a:endParaRPr/>
          </a:p>
        </p:txBody>
      </p:sp>
    </p:spTree>
  </p:cSld>
  <p:clrMapOvr>
    <a:masterClrMapping/>
  </p:clrMapOvr>
</p:sldLayout>
</file>

<file path=ppt/slideLayouts/slideLayout13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0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0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3"/>
          </p:nvPr>
        </p:nvSpPr>
        <p:spPr/>
        <p:txBody>
          <a:bodyPr/>
          <a:lstStyle/>
          <a:p>
            <a:r>
              <a:t>Footer</a:t>
            </a:r>
          </a:p>
        </p:txBody>
      </p:sp>
      <p:sp>
        <p:nvSpPr>
          <p:cNvPr id="6" name="PlaceHolder 5"/>
          <p:cNvSpPr>
            <a:spLocks noGrp="1"/>
          </p:cNvSpPr>
          <p:nvPr>
            <p:ph type="sldNum" idx="344"/>
          </p:nvPr>
        </p:nvSpPr>
        <p:spPr/>
        <p:txBody>
          <a:bodyPr/>
          <a:lstStyle/>
          <a:p>
            <a:fld id="{C6A0ED36-50F5-4F81-852F-5F806E814CD4}" type="slidenum">
              <a:t>‹N°›</a:t>
            </a:fld>
            <a:endParaRPr/>
          </a:p>
        </p:txBody>
      </p:sp>
      <p:sp>
        <p:nvSpPr>
          <p:cNvPr id="7" name="PlaceHolder 6"/>
          <p:cNvSpPr>
            <a:spLocks noGrp="1"/>
          </p:cNvSpPr>
          <p:nvPr>
            <p:ph type="dt" idx="345"/>
          </p:nvPr>
        </p:nvSpPr>
        <p:spPr/>
        <p:txBody>
          <a:bodyPr/>
          <a:lstStyle/>
          <a:p>
            <a:endParaRPr/>
          </a:p>
        </p:txBody>
      </p:sp>
    </p:spTree>
  </p:cSld>
  <p:clrMapOvr>
    <a:masterClrMapping/>
  </p:clrMapOvr>
</p:sldLayout>
</file>

<file path=ppt/slideLayouts/slideLayout1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43"/>
          </p:nvPr>
        </p:nvSpPr>
        <p:spPr/>
        <p:txBody>
          <a:bodyPr/>
          <a:lstStyle/>
          <a:p>
            <a:r>
              <a:t>Footer</a:t>
            </a:r>
          </a:p>
        </p:txBody>
      </p:sp>
      <p:sp>
        <p:nvSpPr>
          <p:cNvPr id="4" name="PlaceHolder 3"/>
          <p:cNvSpPr>
            <a:spLocks noGrp="1"/>
          </p:cNvSpPr>
          <p:nvPr>
            <p:ph type="sldNum" idx="344"/>
          </p:nvPr>
        </p:nvSpPr>
        <p:spPr/>
        <p:txBody>
          <a:bodyPr/>
          <a:lstStyle/>
          <a:p>
            <a:fld id="{581C51D6-28B2-4A48-93A4-5BB15F061273}" type="slidenum">
              <a:t>‹N°›</a:t>
            </a:fld>
            <a:endParaRPr/>
          </a:p>
        </p:txBody>
      </p:sp>
      <p:sp>
        <p:nvSpPr>
          <p:cNvPr id="5" name="PlaceHolder 4"/>
          <p:cNvSpPr>
            <a:spLocks noGrp="1"/>
          </p:cNvSpPr>
          <p:nvPr>
            <p:ph type="dt" idx="345"/>
          </p:nvPr>
        </p:nvSpPr>
        <p:spPr/>
        <p:txBody>
          <a:bodyPr/>
          <a:lstStyle/>
          <a:p>
            <a:endParaRPr/>
          </a:p>
        </p:txBody>
      </p:sp>
    </p:spTree>
  </p:cSld>
  <p:clrMapOvr>
    <a:masterClrMapping/>
  </p:clrMapOvr>
</p:sldLayout>
</file>

<file path=ppt/slideLayouts/slideLayout13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1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43"/>
          </p:nvPr>
        </p:nvSpPr>
        <p:spPr/>
        <p:txBody>
          <a:bodyPr/>
          <a:lstStyle/>
          <a:p>
            <a:r>
              <a:t>Footer</a:t>
            </a:r>
          </a:p>
        </p:txBody>
      </p:sp>
      <p:sp>
        <p:nvSpPr>
          <p:cNvPr id="4" name="PlaceHolder 3"/>
          <p:cNvSpPr>
            <a:spLocks noGrp="1"/>
          </p:cNvSpPr>
          <p:nvPr>
            <p:ph type="sldNum" idx="344"/>
          </p:nvPr>
        </p:nvSpPr>
        <p:spPr/>
        <p:txBody>
          <a:bodyPr/>
          <a:lstStyle/>
          <a:p>
            <a:fld id="{18CC555A-CE3E-4C79-B5F5-30155E46961F}" type="slidenum">
              <a:t>‹N°›</a:t>
            </a:fld>
            <a:endParaRPr/>
          </a:p>
        </p:txBody>
      </p:sp>
      <p:sp>
        <p:nvSpPr>
          <p:cNvPr id="5" name="PlaceHolder 4"/>
          <p:cNvSpPr>
            <a:spLocks noGrp="1"/>
          </p:cNvSpPr>
          <p:nvPr>
            <p:ph type="dt" idx="345"/>
          </p:nvPr>
        </p:nvSpPr>
        <p:spPr/>
        <p:txBody>
          <a:bodyPr/>
          <a:lstStyle/>
          <a:p>
            <a:endParaRPr/>
          </a:p>
        </p:txBody>
      </p:sp>
    </p:spTree>
  </p:cSld>
  <p:clrMapOvr>
    <a:masterClrMapping/>
  </p:clrMapOvr>
</p:sldLayout>
</file>

<file path=ppt/slideLayouts/slideLayout13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1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1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1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3"/>
          </p:nvPr>
        </p:nvSpPr>
        <p:spPr/>
        <p:txBody>
          <a:bodyPr/>
          <a:lstStyle/>
          <a:p>
            <a:r>
              <a:t>Footer</a:t>
            </a:r>
          </a:p>
        </p:txBody>
      </p:sp>
      <p:sp>
        <p:nvSpPr>
          <p:cNvPr id="7" name="PlaceHolder 6"/>
          <p:cNvSpPr>
            <a:spLocks noGrp="1"/>
          </p:cNvSpPr>
          <p:nvPr>
            <p:ph type="sldNum" idx="344"/>
          </p:nvPr>
        </p:nvSpPr>
        <p:spPr/>
        <p:txBody>
          <a:bodyPr/>
          <a:lstStyle/>
          <a:p>
            <a:fld id="{6DDBBF28-86C2-4032-8167-8BD5B838F948}" type="slidenum">
              <a:t>‹N°›</a:t>
            </a:fld>
            <a:endParaRPr/>
          </a:p>
        </p:txBody>
      </p:sp>
      <p:sp>
        <p:nvSpPr>
          <p:cNvPr id="8" name="PlaceHolder 7"/>
          <p:cNvSpPr>
            <a:spLocks noGrp="1"/>
          </p:cNvSpPr>
          <p:nvPr>
            <p:ph type="dt" idx="345"/>
          </p:nvPr>
        </p:nvSpPr>
        <p:spPr/>
        <p:txBody>
          <a:bodyPr/>
          <a:lstStyle/>
          <a:p>
            <a:endParaRPr/>
          </a:p>
        </p:txBody>
      </p:sp>
    </p:spTree>
  </p:cSld>
  <p:clrMapOvr>
    <a:masterClrMapping/>
  </p:clrMapOvr>
</p:sldLayout>
</file>

<file path=ppt/slideLayouts/slideLayout13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1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1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1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3"/>
          </p:nvPr>
        </p:nvSpPr>
        <p:spPr/>
        <p:txBody>
          <a:bodyPr/>
          <a:lstStyle/>
          <a:p>
            <a:r>
              <a:t>Footer</a:t>
            </a:r>
          </a:p>
        </p:txBody>
      </p:sp>
      <p:sp>
        <p:nvSpPr>
          <p:cNvPr id="7" name="PlaceHolder 6"/>
          <p:cNvSpPr>
            <a:spLocks noGrp="1"/>
          </p:cNvSpPr>
          <p:nvPr>
            <p:ph type="sldNum" idx="344"/>
          </p:nvPr>
        </p:nvSpPr>
        <p:spPr/>
        <p:txBody>
          <a:bodyPr/>
          <a:lstStyle/>
          <a:p>
            <a:fld id="{F340D756-D3D8-43E1-BC8A-EC7F27907710}" type="slidenum">
              <a:t>‹N°›</a:t>
            </a:fld>
            <a:endParaRPr/>
          </a:p>
        </p:txBody>
      </p:sp>
      <p:sp>
        <p:nvSpPr>
          <p:cNvPr id="8" name="PlaceHolder 7"/>
          <p:cNvSpPr>
            <a:spLocks noGrp="1"/>
          </p:cNvSpPr>
          <p:nvPr>
            <p:ph type="dt" idx="345"/>
          </p:nvPr>
        </p:nvSpPr>
        <p:spPr/>
        <p:txBody>
          <a:bodyPr/>
          <a:lstStyle/>
          <a:p>
            <a:endParaRPr/>
          </a:p>
        </p:txBody>
      </p:sp>
    </p:spTree>
  </p:cSld>
  <p:clrMapOvr>
    <a:masterClrMapping/>
  </p:clrMapOvr>
</p:sldLayout>
</file>

<file path=ppt/slideLayouts/slideLayout13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2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2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2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3"/>
          </p:nvPr>
        </p:nvSpPr>
        <p:spPr/>
        <p:txBody>
          <a:bodyPr/>
          <a:lstStyle/>
          <a:p>
            <a:r>
              <a:t>Footer</a:t>
            </a:r>
          </a:p>
        </p:txBody>
      </p:sp>
      <p:sp>
        <p:nvSpPr>
          <p:cNvPr id="7" name="PlaceHolder 6"/>
          <p:cNvSpPr>
            <a:spLocks noGrp="1"/>
          </p:cNvSpPr>
          <p:nvPr>
            <p:ph type="sldNum" idx="344"/>
          </p:nvPr>
        </p:nvSpPr>
        <p:spPr/>
        <p:txBody>
          <a:bodyPr/>
          <a:lstStyle/>
          <a:p>
            <a:fld id="{60207193-CA52-42BF-93D6-A3288CCC8AB8}" type="slidenum">
              <a:t>‹N°›</a:t>
            </a:fld>
            <a:endParaRPr/>
          </a:p>
        </p:txBody>
      </p:sp>
      <p:sp>
        <p:nvSpPr>
          <p:cNvPr id="8" name="PlaceHolder 7"/>
          <p:cNvSpPr>
            <a:spLocks noGrp="1"/>
          </p:cNvSpPr>
          <p:nvPr>
            <p:ph type="dt" idx="345"/>
          </p:nvPr>
        </p:nvSpPr>
        <p:spPr/>
        <p:txBody>
          <a:bodyPr/>
          <a:lstStyle/>
          <a:p>
            <a:endParaRPr/>
          </a:p>
        </p:txBody>
      </p:sp>
    </p:spTree>
  </p:cSld>
  <p:clrMapOvr>
    <a:masterClrMapping/>
  </p:clrMapOvr>
</p:sldLayout>
</file>

<file path=ppt/slideLayouts/slideLayout13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2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2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3"/>
          </p:nvPr>
        </p:nvSpPr>
        <p:spPr/>
        <p:txBody>
          <a:bodyPr/>
          <a:lstStyle/>
          <a:p>
            <a:r>
              <a:t>Footer</a:t>
            </a:r>
          </a:p>
        </p:txBody>
      </p:sp>
      <p:sp>
        <p:nvSpPr>
          <p:cNvPr id="6" name="PlaceHolder 5"/>
          <p:cNvSpPr>
            <a:spLocks noGrp="1"/>
          </p:cNvSpPr>
          <p:nvPr>
            <p:ph type="sldNum" idx="344"/>
          </p:nvPr>
        </p:nvSpPr>
        <p:spPr/>
        <p:txBody>
          <a:bodyPr/>
          <a:lstStyle/>
          <a:p>
            <a:fld id="{E984374A-C5E6-4648-9323-0453D871D0FB}" type="slidenum">
              <a:t>‹N°›</a:t>
            </a:fld>
            <a:endParaRPr/>
          </a:p>
        </p:txBody>
      </p:sp>
      <p:sp>
        <p:nvSpPr>
          <p:cNvPr id="7" name="PlaceHolder 6"/>
          <p:cNvSpPr>
            <a:spLocks noGrp="1"/>
          </p:cNvSpPr>
          <p:nvPr>
            <p:ph type="dt" idx="345"/>
          </p:nvPr>
        </p:nvSpPr>
        <p:spPr/>
        <p:txBody>
          <a:bodyPr/>
          <a:lstStyle/>
          <a:p>
            <a:endParaRPr/>
          </a:p>
        </p:txBody>
      </p:sp>
    </p:spTree>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2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2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2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3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43"/>
          </p:nvPr>
        </p:nvSpPr>
        <p:spPr/>
        <p:txBody>
          <a:bodyPr/>
          <a:lstStyle/>
          <a:p>
            <a:r>
              <a:t>Footer</a:t>
            </a:r>
          </a:p>
        </p:txBody>
      </p:sp>
      <p:sp>
        <p:nvSpPr>
          <p:cNvPr id="8" name="PlaceHolder 7"/>
          <p:cNvSpPr>
            <a:spLocks noGrp="1"/>
          </p:cNvSpPr>
          <p:nvPr>
            <p:ph type="sldNum" idx="344"/>
          </p:nvPr>
        </p:nvSpPr>
        <p:spPr/>
        <p:txBody>
          <a:bodyPr/>
          <a:lstStyle/>
          <a:p>
            <a:fld id="{54FAFC2B-60E5-4FC5-9F5D-B2A4093D2280}" type="slidenum">
              <a:t>‹N°›</a:t>
            </a:fld>
            <a:endParaRPr/>
          </a:p>
        </p:txBody>
      </p:sp>
      <p:sp>
        <p:nvSpPr>
          <p:cNvPr id="9" name="PlaceHolder 8"/>
          <p:cNvSpPr>
            <a:spLocks noGrp="1"/>
          </p:cNvSpPr>
          <p:nvPr>
            <p:ph type="dt" idx="345"/>
          </p:nvPr>
        </p:nvSpPr>
        <p:spPr/>
        <p:txBody>
          <a:body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4"/>
          </p:nvPr>
        </p:nvSpPr>
        <p:spPr/>
        <p:txBody>
          <a:bodyPr/>
          <a:lstStyle/>
          <a:p>
            <a:r>
              <a:t>Footer</a:t>
            </a:r>
          </a:p>
        </p:txBody>
      </p:sp>
      <p:sp>
        <p:nvSpPr>
          <p:cNvPr id="4" name="PlaceHolder 3"/>
          <p:cNvSpPr>
            <a:spLocks noGrp="1"/>
          </p:cNvSpPr>
          <p:nvPr>
            <p:ph type="sldNum" idx="35"/>
          </p:nvPr>
        </p:nvSpPr>
        <p:spPr/>
        <p:txBody>
          <a:bodyPr/>
          <a:lstStyle/>
          <a:p>
            <a:fld id="{2B336FFB-F8B8-4282-AE5D-8DD3392A0CDC}" type="slidenum">
              <a:t>‹N°›</a:t>
            </a:fld>
            <a:endParaRPr/>
          </a:p>
        </p:txBody>
      </p:sp>
      <p:sp>
        <p:nvSpPr>
          <p:cNvPr id="5" name="PlaceHolder 4"/>
          <p:cNvSpPr>
            <a:spLocks noGrp="1"/>
          </p:cNvSpPr>
          <p:nvPr>
            <p:ph type="dt" idx="36"/>
          </p:nvPr>
        </p:nvSpPr>
        <p:spPr/>
        <p:txBody>
          <a:bodyPr/>
          <a:lstStyle/>
          <a:p>
            <a:endParaRPr/>
          </a:p>
        </p:txBody>
      </p:sp>
    </p:spTree>
  </p:cSld>
  <p:clrMapOvr>
    <a:masterClrMapping/>
  </p:clrMapOvr>
</p:sldLayout>
</file>

<file path=ppt/slideLayouts/slideLayout13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8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3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3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3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3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3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3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43"/>
          </p:nvPr>
        </p:nvSpPr>
        <p:spPr/>
        <p:txBody>
          <a:bodyPr/>
          <a:lstStyle/>
          <a:p>
            <a:r>
              <a:t>Footer</a:t>
            </a:r>
          </a:p>
        </p:txBody>
      </p:sp>
      <p:sp>
        <p:nvSpPr>
          <p:cNvPr id="10" name="PlaceHolder 9"/>
          <p:cNvSpPr>
            <a:spLocks noGrp="1"/>
          </p:cNvSpPr>
          <p:nvPr>
            <p:ph type="sldNum" idx="344"/>
          </p:nvPr>
        </p:nvSpPr>
        <p:spPr/>
        <p:txBody>
          <a:bodyPr/>
          <a:lstStyle/>
          <a:p>
            <a:fld id="{2B1D9BD7-A6B7-4BE3-83A2-D71D1392C877}" type="slidenum">
              <a:t>‹N°›</a:t>
            </a:fld>
            <a:endParaRPr/>
          </a:p>
        </p:txBody>
      </p:sp>
      <p:sp>
        <p:nvSpPr>
          <p:cNvPr id="11" name="PlaceHolder 10"/>
          <p:cNvSpPr>
            <a:spLocks noGrp="1"/>
          </p:cNvSpPr>
          <p:nvPr>
            <p:ph type="dt" idx="345"/>
          </p:nvPr>
        </p:nvSpPr>
        <p:spPr/>
        <p:txBody>
          <a:bodyPr/>
          <a:lstStyle/>
          <a:p>
            <a:endParaRPr/>
          </a:p>
        </p:txBody>
      </p:sp>
    </p:spTree>
  </p:cSld>
  <p:clrMapOvr>
    <a:masterClrMapping/>
  </p:clrMapOvr>
</p:sldLayout>
</file>

<file path=ppt/slideLayouts/slideLayout13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6"/>
          </p:nvPr>
        </p:nvSpPr>
        <p:spPr/>
        <p:txBody>
          <a:bodyPr/>
          <a:lstStyle/>
          <a:p>
            <a:r>
              <a:t>Footer</a:t>
            </a:r>
          </a:p>
        </p:txBody>
      </p:sp>
      <p:sp>
        <p:nvSpPr>
          <p:cNvPr id="3" name="PlaceHolder 2"/>
          <p:cNvSpPr>
            <a:spLocks noGrp="1"/>
          </p:cNvSpPr>
          <p:nvPr>
            <p:ph type="sldNum" idx="347"/>
          </p:nvPr>
        </p:nvSpPr>
        <p:spPr/>
        <p:txBody>
          <a:bodyPr/>
          <a:lstStyle/>
          <a:p>
            <a:fld id="{BE001EDA-1EC0-49B8-9738-886A2CD67D4B}" type="slidenum">
              <a:t>‹N°›</a:t>
            </a:fld>
            <a:endParaRPr/>
          </a:p>
        </p:txBody>
      </p:sp>
      <p:sp>
        <p:nvSpPr>
          <p:cNvPr id="4" name="PlaceHolder 3"/>
          <p:cNvSpPr>
            <a:spLocks noGrp="1"/>
          </p:cNvSpPr>
          <p:nvPr>
            <p:ph type="dt" idx="348"/>
          </p:nvPr>
        </p:nvSpPr>
        <p:spPr/>
        <p:txBody>
          <a:bodyPr/>
          <a:lstStyle/>
          <a:p>
            <a:endParaRPr/>
          </a:p>
        </p:txBody>
      </p:sp>
    </p:spTree>
  </p:cSld>
  <p:clrMapOvr>
    <a:masterClrMapping/>
  </p:clrMapOvr>
</p:sldLayout>
</file>

<file path=ppt/slideLayouts/slideLayout13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4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46"/>
          </p:nvPr>
        </p:nvSpPr>
        <p:spPr/>
        <p:txBody>
          <a:bodyPr/>
          <a:lstStyle/>
          <a:p>
            <a:r>
              <a:t>Footer</a:t>
            </a:r>
          </a:p>
        </p:txBody>
      </p:sp>
      <p:sp>
        <p:nvSpPr>
          <p:cNvPr id="5" name="PlaceHolder 4"/>
          <p:cNvSpPr>
            <a:spLocks noGrp="1"/>
          </p:cNvSpPr>
          <p:nvPr>
            <p:ph type="sldNum" idx="347"/>
          </p:nvPr>
        </p:nvSpPr>
        <p:spPr/>
        <p:txBody>
          <a:bodyPr/>
          <a:lstStyle/>
          <a:p>
            <a:fld id="{32A7E127-891F-4627-A01C-B80685D68E48}" type="slidenum">
              <a:t>‹N°›</a:t>
            </a:fld>
            <a:endParaRPr/>
          </a:p>
        </p:txBody>
      </p:sp>
      <p:sp>
        <p:nvSpPr>
          <p:cNvPr id="6" name="PlaceHolder 5"/>
          <p:cNvSpPr>
            <a:spLocks noGrp="1"/>
          </p:cNvSpPr>
          <p:nvPr>
            <p:ph type="dt" idx="348"/>
          </p:nvPr>
        </p:nvSpPr>
        <p:spPr/>
        <p:txBody>
          <a:bodyPr/>
          <a:lstStyle/>
          <a:p>
            <a:endParaRPr/>
          </a:p>
        </p:txBody>
      </p:sp>
    </p:spTree>
  </p:cSld>
  <p:clrMapOvr>
    <a:masterClrMapping/>
  </p:clrMapOvr>
</p:sldLayout>
</file>

<file path=ppt/slideLayouts/slideLayout13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4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46"/>
          </p:nvPr>
        </p:nvSpPr>
        <p:spPr/>
        <p:txBody>
          <a:bodyPr/>
          <a:lstStyle/>
          <a:p>
            <a:r>
              <a:t>Footer</a:t>
            </a:r>
          </a:p>
        </p:txBody>
      </p:sp>
      <p:sp>
        <p:nvSpPr>
          <p:cNvPr id="5" name="PlaceHolder 4"/>
          <p:cNvSpPr>
            <a:spLocks noGrp="1"/>
          </p:cNvSpPr>
          <p:nvPr>
            <p:ph type="sldNum" idx="347"/>
          </p:nvPr>
        </p:nvSpPr>
        <p:spPr/>
        <p:txBody>
          <a:bodyPr/>
          <a:lstStyle/>
          <a:p>
            <a:fld id="{990E740D-DDA7-4D0F-B3ED-66DC742A706A}" type="slidenum">
              <a:t>‹N°›</a:t>
            </a:fld>
            <a:endParaRPr/>
          </a:p>
        </p:txBody>
      </p:sp>
      <p:sp>
        <p:nvSpPr>
          <p:cNvPr id="6" name="PlaceHolder 5"/>
          <p:cNvSpPr>
            <a:spLocks noGrp="1"/>
          </p:cNvSpPr>
          <p:nvPr>
            <p:ph type="dt" idx="348"/>
          </p:nvPr>
        </p:nvSpPr>
        <p:spPr/>
        <p:txBody>
          <a:bodyPr/>
          <a:lstStyle/>
          <a:p>
            <a:endParaRPr/>
          </a:p>
        </p:txBody>
      </p:sp>
    </p:spTree>
  </p:cSld>
  <p:clrMapOvr>
    <a:masterClrMapping/>
  </p:clrMapOvr>
</p:sldLayout>
</file>

<file path=ppt/slideLayouts/slideLayout13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5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5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6"/>
          </p:nvPr>
        </p:nvSpPr>
        <p:spPr/>
        <p:txBody>
          <a:bodyPr/>
          <a:lstStyle/>
          <a:p>
            <a:r>
              <a:t>Footer</a:t>
            </a:r>
          </a:p>
        </p:txBody>
      </p:sp>
      <p:sp>
        <p:nvSpPr>
          <p:cNvPr id="6" name="PlaceHolder 5"/>
          <p:cNvSpPr>
            <a:spLocks noGrp="1"/>
          </p:cNvSpPr>
          <p:nvPr>
            <p:ph type="sldNum" idx="347"/>
          </p:nvPr>
        </p:nvSpPr>
        <p:spPr/>
        <p:txBody>
          <a:bodyPr/>
          <a:lstStyle/>
          <a:p>
            <a:fld id="{09017F29-7481-48D6-8523-963417EC0F34}" type="slidenum">
              <a:t>‹N°›</a:t>
            </a:fld>
            <a:endParaRPr/>
          </a:p>
        </p:txBody>
      </p:sp>
      <p:sp>
        <p:nvSpPr>
          <p:cNvPr id="7" name="PlaceHolder 6"/>
          <p:cNvSpPr>
            <a:spLocks noGrp="1"/>
          </p:cNvSpPr>
          <p:nvPr>
            <p:ph type="dt" idx="348"/>
          </p:nvPr>
        </p:nvSpPr>
        <p:spPr/>
        <p:txBody>
          <a:bodyPr/>
          <a:lstStyle/>
          <a:p>
            <a:endParaRPr/>
          </a:p>
        </p:txBody>
      </p:sp>
    </p:spTree>
  </p:cSld>
  <p:clrMapOvr>
    <a:masterClrMapping/>
  </p:clrMapOvr>
</p:sldLayout>
</file>

<file path=ppt/slideLayouts/slideLayout13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46"/>
          </p:nvPr>
        </p:nvSpPr>
        <p:spPr/>
        <p:txBody>
          <a:bodyPr/>
          <a:lstStyle/>
          <a:p>
            <a:r>
              <a:t>Footer</a:t>
            </a:r>
          </a:p>
        </p:txBody>
      </p:sp>
      <p:sp>
        <p:nvSpPr>
          <p:cNvPr id="4" name="PlaceHolder 3"/>
          <p:cNvSpPr>
            <a:spLocks noGrp="1"/>
          </p:cNvSpPr>
          <p:nvPr>
            <p:ph type="sldNum" idx="347"/>
          </p:nvPr>
        </p:nvSpPr>
        <p:spPr/>
        <p:txBody>
          <a:bodyPr/>
          <a:lstStyle/>
          <a:p>
            <a:fld id="{5F204ED2-2903-4A07-A31A-82B9AB33493E}" type="slidenum">
              <a:t>‹N°›</a:t>
            </a:fld>
            <a:endParaRPr/>
          </a:p>
        </p:txBody>
      </p:sp>
      <p:sp>
        <p:nvSpPr>
          <p:cNvPr id="5" name="PlaceHolder 4"/>
          <p:cNvSpPr>
            <a:spLocks noGrp="1"/>
          </p:cNvSpPr>
          <p:nvPr>
            <p:ph type="dt" idx="348"/>
          </p:nvPr>
        </p:nvSpPr>
        <p:spPr/>
        <p:txBody>
          <a:bodyPr/>
          <a:lstStyle/>
          <a:p>
            <a:endParaRPr/>
          </a:p>
        </p:txBody>
      </p:sp>
    </p:spTree>
  </p:cSld>
  <p:clrMapOvr>
    <a:masterClrMapping/>
  </p:clrMapOvr>
</p:sldLayout>
</file>

<file path=ppt/slideLayouts/slideLayout13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5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46"/>
          </p:nvPr>
        </p:nvSpPr>
        <p:spPr/>
        <p:txBody>
          <a:bodyPr/>
          <a:lstStyle/>
          <a:p>
            <a:r>
              <a:t>Footer</a:t>
            </a:r>
          </a:p>
        </p:txBody>
      </p:sp>
      <p:sp>
        <p:nvSpPr>
          <p:cNvPr id="4" name="PlaceHolder 3"/>
          <p:cNvSpPr>
            <a:spLocks noGrp="1"/>
          </p:cNvSpPr>
          <p:nvPr>
            <p:ph type="sldNum" idx="347"/>
          </p:nvPr>
        </p:nvSpPr>
        <p:spPr/>
        <p:txBody>
          <a:bodyPr/>
          <a:lstStyle/>
          <a:p>
            <a:fld id="{5D61BB5F-DDD8-4AA1-A1D5-4DB77D6BB3A5}" type="slidenum">
              <a:t>‹N°›</a:t>
            </a:fld>
            <a:endParaRPr/>
          </a:p>
        </p:txBody>
      </p:sp>
      <p:sp>
        <p:nvSpPr>
          <p:cNvPr id="5" name="PlaceHolder 4"/>
          <p:cNvSpPr>
            <a:spLocks noGrp="1"/>
          </p:cNvSpPr>
          <p:nvPr>
            <p:ph type="dt" idx="348"/>
          </p:nvPr>
        </p:nvSpPr>
        <p:spPr/>
        <p:txBody>
          <a:bodyPr/>
          <a:lstStyle/>
          <a:p>
            <a:endParaRPr/>
          </a:p>
        </p:txBody>
      </p:sp>
    </p:spTree>
  </p:cSld>
  <p:clrMapOvr>
    <a:masterClrMapping/>
  </p:clrMapOvr>
</p:sldLayout>
</file>

<file path=ppt/slideLayouts/slideLayout13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5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5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5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6"/>
          </p:nvPr>
        </p:nvSpPr>
        <p:spPr/>
        <p:txBody>
          <a:bodyPr/>
          <a:lstStyle/>
          <a:p>
            <a:r>
              <a:t>Footer</a:t>
            </a:r>
          </a:p>
        </p:txBody>
      </p:sp>
      <p:sp>
        <p:nvSpPr>
          <p:cNvPr id="7" name="PlaceHolder 6"/>
          <p:cNvSpPr>
            <a:spLocks noGrp="1"/>
          </p:cNvSpPr>
          <p:nvPr>
            <p:ph type="sldNum" idx="347"/>
          </p:nvPr>
        </p:nvSpPr>
        <p:spPr/>
        <p:txBody>
          <a:bodyPr/>
          <a:lstStyle/>
          <a:p>
            <a:fld id="{7A883999-8F4B-4DFE-BDF6-E3F41583F0D9}" type="slidenum">
              <a:t>‹N°›</a:t>
            </a:fld>
            <a:endParaRPr/>
          </a:p>
        </p:txBody>
      </p:sp>
      <p:sp>
        <p:nvSpPr>
          <p:cNvPr id="8" name="PlaceHolder 7"/>
          <p:cNvSpPr>
            <a:spLocks noGrp="1"/>
          </p:cNvSpPr>
          <p:nvPr>
            <p:ph type="dt" idx="348"/>
          </p:nvPr>
        </p:nvSpPr>
        <p:spPr/>
        <p:txBody>
          <a:bodyPr/>
          <a:lstStyle/>
          <a:p>
            <a:endParaRPr/>
          </a:p>
        </p:txBody>
      </p:sp>
    </p:spTree>
  </p:cSld>
  <p:clrMapOvr>
    <a:masterClrMapping/>
  </p:clrMapOvr>
</p:sldLayout>
</file>

<file path=ppt/slideLayouts/slideLayout13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6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6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6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6"/>
          </p:nvPr>
        </p:nvSpPr>
        <p:spPr/>
        <p:txBody>
          <a:bodyPr/>
          <a:lstStyle/>
          <a:p>
            <a:r>
              <a:t>Footer</a:t>
            </a:r>
          </a:p>
        </p:txBody>
      </p:sp>
      <p:sp>
        <p:nvSpPr>
          <p:cNvPr id="7" name="PlaceHolder 6"/>
          <p:cNvSpPr>
            <a:spLocks noGrp="1"/>
          </p:cNvSpPr>
          <p:nvPr>
            <p:ph type="sldNum" idx="347"/>
          </p:nvPr>
        </p:nvSpPr>
        <p:spPr/>
        <p:txBody>
          <a:bodyPr/>
          <a:lstStyle/>
          <a:p>
            <a:fld id="{4C01C21B-E451-4811-862F-681C210CEE4B}" type="slidenum">
              <a:t>‹N°›</a:t>
            </a:fld>
            <a:endParaRPr/>
          </a:p>
        </p:txBody>
      </p:sp>
      <p:sp>
        <p:nvSpPr>
          <p:cNvPr id="8" name="PlaceHolder 7"/>
          <p:cNvSpPr>
            <a:spLocks noGrp="1"/>
          </p:cNvSpPr>
          <p:nvPr>
            <p:ph type="dt" idx="348"/>
          </p:nvPr>
        </p:nvSpPr>
        <p:spPr/>
        <p:txBody>
          <a:bodyPr/>
          <a:lstStyle/>
          <a:p>
            <a:endParaRPr/>
          </a:p>
        </p:txBody>
      </p:sp>
    </p:spTree>
  </p:cSld>
  <p:clrMapOvr>
    <a:masterClrMapping/>
  </p:clrMapOvr>
</p:sldLayout>
</file>

<file path=ppt/slideLayouts/slideLayout13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6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6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6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6"/>
          </p:nvPr>
        </p:nvSpPr>
        <p:spPr/>
        <p:txBody>
          <a:bodyPr/>
          <a:lstStyle/>
          <a:p>
            <a:r>
              <a:t>Footer</a:t>
            </a:r>
          </a:p>
        </p:txBody>
      </p:sp>
      <p:sp>
        <p:nvSpPr>
          <p:cNvPr id="7" name="PlaceHolder 6"/>
          <p:cNvSpPr>
            <a:spLocks noGrp="1"/>
          </p:cNvSpPr>
          <p:nvPr>
            <p:ph type="sldNum" idx="347"/>
          </p:nvPr>
        </p:nvSpPr>
        <p:spPr/>
        <p:txBody>
          <a:bodyPr/>
          <a:lstStyle/>
          <a:p>
            <a:fld id="{4FAA6AFA-3A47-46AF-8A0B-2C292D45A35A}" type="slidenum">
              <a:t>‹N°›</a:t>
            </a:fld>
            <a:endParaRPr/>
          </a:p>
        </p:txBody>
      </p:sp>
      <p:sp>
        <p:nvSpPr>
          <p:cNvPr id="8" name="PlaceHolder 7"/>
          <p:cNvSpPr>
            <a:spLocks noGrp="1"/>
          </p:cNvSpPr>
          <p:nvPr>
            <p:ph type="dt" idx="348"/>
          </p:nvPr>
        </p:nvSpPr>
        <p:spPr/>
        <p:txBody>
          <a:body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
          </p:nvPr>
        </p:nvSpPr>
        <p:spPr/>
        <p:txBody>
          <a:bodyPr/>
          <a:lstStyle/>
          <a:p>
            <a:r>
              <a:t>Footer</a:t>
            </a:r>
          </a:p>
        </p:txBody>
      </p:sp>
      <p:sp>
        <p:nvSpPr>
          <p:cNvPr id="7" name="PlaceHolder 6"/>
          <p:cNvSpPr>
            <a:spLocks noGrp="1"/>
          </p:cNvSpPr>
          <p:nvPr>
            <p:ph type="sldNum" idx="35"/>
          </p:nvPr>
        </p:nvSpPr>
        <p:spPr/>
        <p:txBody>
          <a:bodyPr/>
          <a:lstStyle/>
          <a:p>
            <a:fld id="{48DBEC48-2BA5-4BEC-BEA4-D3EE766B2B4D}" type="slidenum">
              <a:t>‹N°›</a:t>
            </a:fld>
            <a:endParaRPr/>
          </a:p>
        </p:txBody>
      </p:sp>
      <p:sp>
        <p:nvSpPr>
          <p:cNvPr id="8" name="PlaceHolder 7"/>
          <p:cNvSpPr>
            <a:spLocks noGrp="1"/>
          </p:cNvSpPr>
          <p:nvPr>
            <p:ph type="dt" idx="36"/>
          </p:nvPr>
        </p:nvSpPr>
        <p:spPr/>
        <p:txBody>
          <a:bodyPr/>
          <a:lstStyle/>
          <a:p>
            <a:endParaRPr/>
          </a:p>
        </p:txBody>
      </p:sp>
    </p:spTree>
  </p:cSld>
  <p:clrMapOvr>
    <a:masterClrMapping/>
  </p:clrMapOvr>
</p:sldLayout>
</file>

<file path=ppt/slideLayouts/slideLayout13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6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6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6"/>
          </p:nvPr>
        </p:nvSpPr>
        <p:spPr/>
        <p:txBody>
          <a:bodyPr/>
          <a:lstStyle/>
          <a:p>
            <a:r>
              <a:t>Footer</a:t>
            </a:r>
          </a:p>
        </p:txBody>
      </p:sp>
      <p:sp>
        <p:nvSpPr>
          <p:cNvPr id="6" name="PlaceHolder 5"/>
          <p:cNvSpPr>
            <a:spLocks noGrp="1"/>
          </p:cNvSpPr>
          <p:nvPr>
            <p:ph type="sldNum" idx="347"/>
          </p:nvPr>
        </p:nvSpPr>
        <p:spPr/>
        <p:txBody>
          <a:bodyPr/>
          <a:lstStyle/>
          <a:p>
            <a:fld id="{F1749945-42C6-41AB-8E3A-9BB13863E9FC}" type="slidenum">
              <a:t>‹N°›</a:t>
            </a:fld>
            <a:endParaRPr/>
          </a:p>
        </p:txBody>
      </p:sp>
      <p:sp>
        <p:nvSpPr>
          <p:cNvPr id="7" name="PlaceHolder 6"/>
          <p:cNvSpPr>
            <a:spLocks noGrp="1"/>
          </p:cNvSpPr>
          <p:nvPr>
            <p:ph type="dt" idx="348"/>
          </p:nvPr>
        </p:nvSpPr>
        <p:spPr/>
        <p:txBody>
          <a:bodyPr/>
          <a:lstStyle/>
          <a:p>
            <a:endParaRPr/>
          </a:p>
        </p:txBody>
      </p:sp>
    </p:spTree>
  </p:cSld>
  <p:clrMapOvr>
    <a:masterClrMapping/>
  </p:clrMapOvr>
</p:sldLayout>
</file>

<file path=ppt/slideLayouts/slideLayout13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7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7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7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7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46"/>
          </p:nvPr>
        </p:nvSpPr>
        <p:spPr/>
        <p:txBody>
          <a:bodyPr/>
          <a:lstStyle/>
          <a:p>
            <a:r>
              <a:t>Footer</a:t>
            </a:r>
          </a:p>
        </p:txBody>
      </p:sp>
      <p:sp>
        <p:nvSpPr>
          <p:cNvPr id="8" name="PlaceHolder 7"/>
          <p:cNvSpPr>
            <a:spLocks noGrp="1"/>
          </p:cNvSpPr>
          <p:nvPr>
            <p:ph type="sldNum" idx="347"/>
          </p:nvPr>
        </p:nvSpPr>
        <p:spPr/>
        <p:txBody>
          <a:bodyPr/>
          <a:lstStyle/>
          <a:p>
            <a:fld id="{B3562B65-EBF6-4F36-A6B9-588AF313DC0A}" type="slidenum">
              <a:t>‹N°›</a:t>
            </a:fld>
            <a:endParaRPr/>
          </a:p>
        </p:txBody>
      </p:sp>
      <p:sp>
        <p:nvSpPr>
          <p:cNvPr id="9" name="PlaceHolder 8"/>
          <p:cNvSpPr>
            <a:spLocks noGrp="1"/>
          </p:cNvSpPr>
          <p:nvPr>
            <p:ph type="dt" idx="348"/>
          </p:nvPr>
        </p:nvSpPr>
        <p:spPr/>
        <p:txBody>
          <a:bodyPr/>
          <a:lstStyle/>
          <a:p>
            <a:endParaRPr/>
          </a:p>
        </p:txBody>
      </p:sp>
    </p:spTree>
  </p:cSld>
  <p:clrMapOvr>
    <a:masterClrMapping/>
  </p:clrMapOvr>
</p:sldLayout>
</file>

<file path=ppt/slideLayouts/slideLayout13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8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7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7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7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7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8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8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46"/>
          </p:nvPr>
        </p:nvSpPr>
        <p:spPr/>
        <p:txBody>
          <a:bodyPr/>
          <a:lstStyle/>
          <a:p>
            <a:r>
              <a:t>Footer</a:t>
            </a:r>
          </a:p>
        </p:txBody>
      </p:sp>
      <p:sp>
        <p:nvSpPr>
          <p:cNvPr id="10" name="PlaceHolder 9"/>
          <p:cNvSpPr>
            <a:spLocks noGrp="1"/>
          </p:cNvSpPr>
          <p:nvPr>
            <p:ph type="sldNum" idx="347"/>
          </p:nvPr>
        </p:nvSpPr>
        <p:spPr/>
        <p:txBody>
          <a:bodyPr/>
          <a:lstStyle/>
          <a:p>
            <a:fld id="{8CF6ADAB-6C12-4EED-9F81-10D90311A742}" type="slidenum">
              <a:t>‹N°›</a:t>
            </a:fld>
            <a:endParaRPr/>
          </a:p>
        </p:txBody>
      </p:sp>
      <p:sp>
        <p:nvSpPr>
          <p:cNvPr id="11" name="PlaceHolder 10"/>
          <p:cNvSpPr>
            <a:spLocks noGrp="1"/>
          </p:cNvSpPr>
          <p:nvPr>
            <p:ph type="dt" idx="348"/>
          </p:nvPr>
        </p:nvSpPr>
        <p:spPr/>
        <p:txBody>
          <a:bodyPr/>
          <a:lstStyle/>
          <a:p>
            <a:endParaRPr/>
          </a:p>
        </p:txBody>
      </p:sp>
    </p:spTree>
  </p:cSld>
  <p:clrMapOvr>
    <a:masterClrMapping/>
  </p:clrMapOvr>
</p:sldLayout>
</file>

<file path=ppt/slideLayouts/slideLayout13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9"/>
          </p:nvPr>
        </p:nvSpPr>
        <p:spPr/>
        <p:txBody>
          <a:bodyPr/>
          <a:lstStyle/>
          <a:p>
            <a:r>
              <a:t>Footer</a:t>
            </a:r>
          </a:p>
        </p:txBody>
      </p:sp>
      <p:sp>
        <p:nvSpPr>
          <p:cNvPr id="3" name="PlaceHolder 2"/>
          <p:cNvSpPr>
            <a:spLocks noGrp="1"/>
          </p:cNvSpPr>
          <p:nvPr>
            <p:ph type="sldNum" idx="350"/>
          </p:nvPr>
        </p:nvSpPr>
        <p:spPr/>
        <p:txBody>
          <a:bodyPr/>
          <a:lstStyle/>
          <a:p>
            <a:fld id="{92DE121C-87C8-418E-85C0-C96BD39323C8}" type="slidenum">
              <a:t>‹N°›</a:t>
            </a:fld>
            <a:endParaRPr/>
          </a:p>
        </p:txBody>
      </p:sp>
      <p:sp>
        <p:nvSpPr>
          <p:cNvPr id="4" name="PlaceHolder 3"/>
          <p:cNvSpPr>
            <a:spLocks noGrp="1"/>
          </p:cNvSpPr>
          <p:nvPr>
            <p:ph type="dt" idx="351"/>
          </p:nvPr>
        </p:nvSpPr>
        <p:spPr/>
        <p:txBody>
          <a:bodyPr/>
          <a:lstStyle/>
          <a:p>
            <a:endParaRPr/>
          </a:p>
        </p:txBody>
      </p:sp>
    </p:spTree>
  </p:cSld>
  <p:clrMapOvr>
    <a:masterClrMapping/>
  </p:clrMapOvr>
</p:sldLayout>
</file>

<file path=ppt/slideLayouts/slideLayout13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9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49"/>
          </p:nvPr>
        </p:nvSpPr>
        <p:spPr/>
        <p:txBody>
          <a:bodyPr/>
          <a:lstStyle/>
          <a:p>
            <a:r>
              <a:t>Footer</a:t>
            </a:r>
          </a:p>
        </p:txBody>
      </p:sp>
      <p:sp>
        <p:nvSpPr>
          <p:cNvPr id="5" name="PlaceHolder 4"/>
          <p:cNvSpPr>
            <a:spLocks noGrp="1"/>
          </p:cNvSpPr>
          <p:nvPr>
            <p:ph type="sldNum" idx="350"/>
          </p:nvPr>
        </p:nvSpPr>
        <p:spPr/>
        <p:txBody>
          <a:bodyPr/>
          <a:lstStyle/>
          <a:p>
            <a:fld id="{04BCFB7D-D4AE-48EE-BA45-01FC444C38E9}" type="slidenum">
              <a:t>‹N°›</a:t>
            </a:fld>
            <a:endParaRPr/>
          </a:p>
        </p:txBody>
      </p:sp>
      <p:sp>
        <p:nvSpPr>
          <p:cNvPr id="6" name="PlaceHolder 5"/>
          <p:cNvSpPr>
            <a:spLocks noGrp="1"/>
          </p:cNvSpPr>
          <p:nvPr>
            <p:ph type="dt" idx="351"/>
          </p:nvPr>
        </p:nvSpPr>
        <p:spPr/>
        <p:txBody>
          <a:bodyPr/>
          <a:lstStyle/>
          <a:p>
            <a:endParaRPr/>
          </a:p>
        </p:txBody>
      </p:sp>
    </p:spTree>
  </p:cSld>
  <p:clrMapOvr>
    <a:masterClrMapping/>
  </p:clrMapOvr>
</p:sldLayout>
</file>

<file path=ppt/slideLayouts/slideLayout13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9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49"/>
          </p:nvPr>
        </p:nvSpPr>
        <p:spPr/>
        <p:txBody>
          <a:bodyPr/>
          <a:lstStyle/>
          <a:p>
            <a:r>
              <a:t>Footer</a:t>
            </a:r>
          </a:p>
        </p:txBody>
      </p:sp>
      <p:sp>
        <p:nvSpPr>
          <p:cNvPr id="5" name="PlaceHolder 4"/>
          <p:cNvSpPr>
            <a:spLocks noGrp="1"/>
          </p:cNvSpPr>
          <p:nvPr>
            <p:ph type="sldNum" idx="350"/>
          </p:nvPr>
        </p:nvSpPr>
        <p:spPr/>
        <p:txBody>
          <a:bodyPr/>
          <a:lstStyle/>
          <a:p>
            <a:fld id="{21225895-38E8-404F-9342-5C67240C9B27}" type="slidenum">
              <a:t>‹N°›</a:t>
            </a:fld>
            <a:endParaRPr/>
          </a:p>
        </p:txBody>
      </p:sp>
      <p:sp>
        <p:nvSpPr>
          <p:cNvPr id="6" name="PlaceHolder 5"/>
          <p:cNvSpPr>
            <a:spLocks noGrp="1"/>
          </p:cNvSpPr>
          <p:nvPr>
            <p:ph type="dt" idx="351"/>
          </p:nvPr>
        </p:nvSpPr>
        <p:spPr/>
        <p:txBody>
          <a:bodyPr/>
          <a:lstStyle/>
          <a:p>
            <a:endParaRPr/>
          </a:p>
        </p:txBody>
      </p:sp>
    </p:spTree>
  </p:cSld>
  <p:clrMapOvr>
    <a:masterClrMapping/>
  </p:clrMapOvr>
</p:sldLayout>
</file>

<file path=ppt/slideLayouts/slideLayout13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89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9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9"/>
          </p:nvPr>
        </p:nvSpPr>
        <p:spPr/>
        <p:txBody>
          <a:bodyPr/>
          <a:lstStyle/>
          <a:p>
            <a:r>
              <a:t>Footer</a:t>
            </a:r>
          </a:p>
        </p:txBody>
      </p:sp>
      <p:sp>
        <p:nvSpPr>
          <p:cNvPr id="6" name="PlaceHolder 5"/>
          <p:cNvSpPr>
            <a:spLocks noGrp="1"/>
          </p:cNvSpPr>
          <p:nvPr>
            <p:ph type="sldNum" idx="350"/>
          </p:nvPr>
        </p:nvSpPr>
        <p:spPr/>
        <p:txBody>
          <a:bodyPr/>
          <a:lstStyle/>
          <a:p>
            <a:fld id="{840DBDCF-81E2-487B-9770-C9685DF1062A}" type="slidenum">
              <a:t>‹N°›</a:t>
            </a:fld>
            <a:endParaRPr/>
          </a:p>
        </p:txBody>
      </p:sp>
      <p:sp>
        <p:nvSpPr>
          <p:cNvPr id="7" name="PlaceHolder 6"/>
          <p:cNvSpPr>
            <a:spLocks noGrp="1"/>
          </p:cNvSpPr>
          <p:nvPr>
            <p:ph type="dt" idx="351"/>
          </p:nvPr>
        </p:nvSpPr>
        <p:spPr/>
        <p:txBody>
          <a:bodyPr/>
          <a:lstStyle/>
          <a:p>
            <a:endParaRPr/>
          </a:p>
        </p:txBody>
      </p:sp>
    </p:spTree>
  </p:cSld>
  <p:clrMapOvr>
    <a:masterClrMapping/>
  </p:clrMapOvr>
</p:sldLayout>
</file>

<file path=ppt/slideLayouts/slideLayout13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49"/>
          </p:nvPr>
        </p:nvSpPr>
        <p:spPr/>
        <p:txBody>
          <a:bodyPr/>
          <a:lstStyle/>
          <a:p>
            <a:r>
              <a:t>Footer</a:t>
            </a:r>
          </a:p>
        </p:txBody>
      </p:sp>
      <p:sp>
        <p:nvSpPr>
          <p:cNvPr id="4" name="PlaceHolder 3"/>
          <p:cNvSpPr>
            <a:spLocks noGrp="1"/>
          </p:cNvSpPr>
          <p:nvPr>
            <p:ph type="sldNum" idx="350"/>
          </p:nvPr>
        </p:nvSpPr>
        <p:spPr/>
        <p:txBody>
          <a:bodyPr/>
          <a:lstStyle/>
          <a:p>
            <a:fld id="{FBB83D1E-7C79-4B62-B7BC-2C4371C86147}" type="slidenum">
              <a:t>‹N°›</a:t>
            </a:fld>
            <a:endParaRPr/>
          </a:p>
        </p:txBody>
      </p:sp>
      <p:sp>
        <p:nvSpPr>
          <p:cNvPr id="5" name="PlaceHolder 4"/>
          <p:cNvSpPr>
            <a:spLocks noGrp="1"/>
          </p:cNvSpPr>
          <p:nvPr>
            <p:ph type="dt" idx="351"/>
          </p:nvPr>
        </p:nvSpPr>
        <p:spPr/>
        <p:txBody>
          <a:bodyPr/>
          <a:lstStyle/>
          <a:p>
            <a:endParaRPr/>
          </a:p>
        </p:txBody>
      </p:sp>
    </p:spTree>
  </p:cSld>
  <p:clrMapOvr>
    <a:masterClrMapping/>
  </p:clrMapOvr>
</p:sldLayout>
</file>

<file path=ppt/slideLayouts/slideLayout13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0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49"/>
          </p:nvPr>
        </p:nvSpPr>
        <p:spPr/>
        <p:txBody>
          <a:bodyPr/>
          <a:lstStyle/>
          <a:p>
            <a:r>
              <a:t>Footer</a:t>
            </a:r>
          </a:p>
        </p:txBody>
      </p:sp>
      <p:sp>
        <p:nvSpPr>
          <p:cNvPr id="4" name="PlaceHolder 3"/>
          <p:cNvSpPr>
            <a:spLocks noGrp="1"/>
          </p:cNvSpPr>
          <p:nvPr>
            <p:ph type="sldNum" idx="350"/>
          </p:nvPr>
        </p:nvSpPr>
        <p:spPr/>
        <p:txBody>
          <a:bodyPr/>
          <a:lstStyle/>
          <a:p>
            <a:fld id="{41E69A93-4A75-4EFA-9547-9A89EFFCFC0D}" type="slidenum">
              <a:t>‹N°›</a:t>
            </a:fld>
            <a:endParaRPr/>
          </a:p>
        </p:txBody>
      </p:sp>
      <p:sp>
        <p:nvSpPr>
          <p:cNvPr id="5" name="PlaceHolder 4"/>
          <p:cNvSpPr>
            <a:spLocks noGrp="1"/>
          </p:cNvSpPr>
          <p:nvPr>
            <p:ph type="dt" idx="351"/>
          </p:nvPr>
        </p:nvSpPr>
        <p:spPr/>
        <p:txBody>
          <a:bodyPr/>
          <a:lstStyle/>
          <a:p>
            <a:endParaRPr/>
          </a:p>
        </p:txBody>
      </p:sp>
    </p:spTree>
  </p:cSld>
  <p:clrMapOvr>
    <a:masterClrMapping/>
  </p:clrMapOvr>
</p:sldLayout>
</file>

<file path=ppt/slideLayouts/slideLayout13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0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0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0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9"/>
          </p:nvPr>
        </p:nvSpPr>
        <p:spPr/>
        <p:txBody>
          <a:bodyPr/>
          <a:lstStyle/>
          <a:p>
            <a:r>
              <a:t>Footer</a:t>
            </a:r>
          </a:p>
        </p:txBody>
      </p:sp>
      <p:sp>
        <p:nvSpPr>
          <p:cNvPr id="7" name="PlaceHolder 6"/>
          <p:cNvSpPr>
            <a:spLocks noGrp="1"/>
          </p:cNvSpPr>
          <p:nvPr>
            <p:ph type="sldNum" idx="350"/>
          </p:nvPr>
        </p:nvSpPr>
        <p:spPr/>
        <p:txBody>
          <a:bodyPr/>
          <a:lstStyle/>
          <a:p>
            <a:fld id="{7869B142-9407-4501-BD23-1B1437130749}" type="slidenum">
              <a:t>‹N°›</a:t>
            </a:fld>
            <a:endParaRPr/>
          </a:p>
        </p:txBody>
      </p:sp>
      <p:sp>
        <p:nvSpPr>
          <p:cNvPr id="8" name="PlaceHolder 7"/>
          <p:cNvSpPr>
            <a:spLocks noGrp="1"/>
          </p:cNvSpPr>
          <p:nvPr>
            <p:ph type="dt" idx="351"/>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A54D386E-0788-46BA-9BC2-2D240EF1E853}" type="slidenum">
              <a:t>‹N°›</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
          </p:nvPr>
        </p:nvSpPr>
        <p:spPr/>
        <p:txBody>
          <a:bodyPr/>
          <a:lstStyle/>
          <a:p>
            <a:r>
              <a:t>Footer</a:t>
            </a:r>
          </a:p>
        </p:txBody>
      </p:sp>
      <p:sp>
        <p:nvSpPr>
          <p:cNvPr id="7" name="PlaceHolder 6"/>
          <p:cNvSpPr>
            <a:spLocks noGrp="1"/>
          </p:cNvSpPr>
          <p:nvPr>
            <p:ph type="sldNum" idx="35"/>
          </p:nvPr>
        </p:nvSpPr>
        <p:spPr/>
        <p:txBody>
          <a:bodyPr/>
          <a:lstStyle/>
          <a:p>
            <a:fld id="{2EE2B586-F173-4685-8D81-7671B49DA209}" type="slidenum">
              <a:t>‹N°›</a:t>
            </a:fld>
            <a:endParaRPr/>
          </a:p>
        </p:txBody>
      </p:sp>
      <p:sp>
        <p:nvSpPr>
          <p:cNvPr id="8" name="PlaceHolder 7"/>
          <p:cNvSpPr>
            <a:spLocks noGrp="1"/>
          </p:cNvSpPr>
          <p:nvPr>
            <p:ph type="dt" idx="36"/>
          </p:nvPr>
        </p:nvSpPr>
        <p:spPr/>
        <p:txBody>
          <a:bodyPr/>
          <a:lstStyle/>
          <a:p>
            <a:endParaRPr/>
          </a:p>
        </p:txBody>
      </p:sp>
    </p:spTree>
  </p:cSld>
  <p:clrMapOvr>
    <a:masterClrMapping/>
  </p:clrMapOvr>
</p:sldLayout>
</file>

<file path=ppt/slideLayouts/slideLayout14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0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0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0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9"/>
          </p:nvPr>
        </p:nvSpPr>
        <p:spPr/>
        <p:txBody>
          <a:bodyPr/>
          <a:lstStyle/>
          <a:p>
            <a:r>
              <a:t>Footer</a:t>
            </a:r>
          </a:p>
        </p:txBody>
      </p:sp>
      <p:sp>
        <p:nvSpPr>
          <p:cNvPr id="7" name="PlaceHolder 6"/>
          <p:cNvSpPr>
            <a:spLocks noGrp="1"/>
          </p:cNvSpPr>
          <p:nvPr>
            <p:ph type="sldNum" idx="350"/>
          </p:nvPr>
        </p:nvSpPr>
        <p:spPr/>
        <p:txBody>
          <a:bodyPr/>
          <a:lstStyle/>
          <a:p>
            <a:fld id="{966A4DE4-B31C-4C0C-AA95-E94F2D4AB719}" type="slidenum">
              <a:t>‹N°›</a:t>
            </a:fld>
            <a:endParaRPr/>
          </a:p>
        </p:txBody>
      </p:sp>
      <p:sp>
        <p:nvSpPr>
          <p:cNvPr id="8" name="PlaceHolder 7"/>
          <p:cNvSpPr>
            <a:spLocks noGrp="1"/>
          </p:cNvSpPr>
          <p:nvPr>
            <p:ph type="dt" idx="351"/>
          </p:nvPr>
        </p:nvSpPr>
        <p:spPr/>
        <p:txBody>
          <a:bodyPr/>
          <a:lstStyle/>
          <a:p>
            <a:endParaRPr/>
          </a:p>
        </p:txBody>
      </p:sp>
    </p:spTree>
  </p:cSld>
  <p:clrMapOvr>
    <a:masterClrMapping/>
  </p:clrMapOvr>
</p:sldLayout>
</file>

<file path=ppt/slideLayouts/slideLayout14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1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1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1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9"/>
          </p:nvPr>
        </p:nvSpPr>
        <p:spPr/>
        <p:txBody>
          <a:bodyPr/>
          <a:lstStyle/>
          <a:p>
            <a:r>
              <a:t>Footer</a:t>
            </a:r>
          </a:p>
        </p:txBody>
      </p:sp>
      <p:sp>
        <p:nvSpPr>
          <p:cNvPr id="7" name="PlaceHolder 6"/>
          <p:cNvSpPr>
            <a:spLocks noGrp="1"/>
          </p:cNvSpPr>
          <p:nvPr>
            <p:ph type="sldNum" idx="350"/>
          </p:nvPr>
        </p:nvSpPr>
        <p:spPr/>
        <p:txBody>
          <a:bodyPr/>
          <a:lstStyle/>
          <a:p>
            <a:fld id="{CFCF9A3E-D971-48D9-B111-90D4DCBB8DDF}" type="slidenum">
              <a:t>‹N°›</a:t>
            </a:fld>
            <a:endParaRPr/>
          </a:p>
        </p:txBody>
      </p:sp>
      <p:sp>
        <p:nvSpPr>
          <p:cNvPr id="8" name="PlaceHolder 7"/>
          <p:cNvSpPr>
            <a:spLocks noGrp="1"/>
          </p:cNvSpPr>
          <p:nvPr>
            <p:ph type="dt" idx="351"/>
          </p:nvPr>
        </p:nvSpPr>
        <p:spPr/>
        <p:txBody>
          <a:bodyPr/>
          <a:lstStyle/>
          <a:p>
            <a:endParaRPr/>
          </a:p>
        </p:txBody>
      </p:sp>
    </p:spTree>
  </p:cSld>
  <p:clrMapOvr>
    <a:masterClrMapping/>
  </p:clrMapOvr>
</p:sldLayout>
</file>

<file path=ppt/slideLayouts/slideLayout14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1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1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9"/>
          </p:nvPr>
        </p:nvSpPr>
        <p:spPr/>
        <p:txBody>
          <a:bodyPr/>
          <a:lstStyle/>
          <a:p>
            <a:r>
              <a:t>Footer</a:t>
            </a:r>
          </a:p>
        </p:txBody>
      </p:sp>
      <p:sp>
        <p:nvSpPr>
          <p:cNvPr id="6" name="PlaceHolder 5"/>
          <p:cNvSpPr>
            <a:spLocks noGrp="1"/>
          </p:cNvSpPr>
          <p:nvPr>
            <p:ph type="sldNum" idx="350"/>
          </p:nvPr>
        </p:nvSpPr>
        <p:spPr/>
        <p:txBody>
          <a:bodyPr/>
          <a:lstStyle/>
          <a:p>
            <a:fld id="{C0CF601B-5AD4-4771-874D-C98587CD3C8F}" type="slidenum">
              <a:t>‹N°›</a:t>
            </a:fld>
            <a:endParaRPr/>
          </a:p>
        </p:txBody>
      </p:sp>
      <p:sp>
        <p:nvSpPr>
          <p:cNvPr id="7" name="PlaceHolder 6"/>
          <p:cNvSpPr>
            <a:spLocks noGrp="1"/>
          </p:cNvSpPr>
          <p:nvPr>
            <p:ph type="dt" idx="351"/>
          </p:nvPr>
        </p:nvSpPr>
        <p:spPr/>
        <p:txBody>
          <a:bodyPr/>
          <a:lstStyle/>
          <a:p>
            <a:endParaRPr/>
          </a:p>
        </p:txBody>
      </p:sp>
    </p:spTree>
  </p:cSld>
  <p:clrMapOvr>
    <a:masterClrMapping/>
  </p:clrMapOvr>
</p:sldLayout>
</file>

<file path=ppt/slideLayouts/slideLayout14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1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1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1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2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49"/>
          </p:nvPr>
        </p:nvSpPr>
        <p:spPr/>
        <p:txBody>
          <a:bodyPr/>
          <a:lstStyle/>
          <a:p>
            <a:r>
              <a:t>Footer</a:t>
            </a:r>
          </a:p>
        </p:txBody>
      </p:sp>
      <p:sp>
        <p:nvSpPr>
          <p:cNvPr id="8" name="PlaceHolder 7"/>
          <p:cNvSpPr>
            <a:spLocks noGrp="1"/>
          </p:cNvSpPr>
          <p:nvPr>
            <p:ph type="sldNum" idx="350"/>
          </p:nvPr>
        </p:nvSpPr>
        <p:spPr/>
        <p:txBody>
          <a:bodyPr/>
          <a:lstStyle/>
          <a:p>
            <a:fld id="{E3DCB712-582D-412C-92FA-67AB79DB5663}" type="slidenum">
              <a:t>‹N°›</a:t>
            </a:fld>
            <a:endParaRPr/>
          </a:p>
        </p:txBody>
      </p:sp>
      <p:sp>
        <p:nvSpPr>
          <p:cNvPr id="9" name="PlaceHolder 8"/>
          <p:cNvSpPr>
            <a:spLocks noGrp="1"/>
          </p:cNvSpPr>
          <p:nvPr>
            <p:ph type="dt" idx="351"/>
          </p:nvPr>
        </p:nvSpPr>
        <p:spPr/>
        <p:txBody>
          <a:bodyPr/>
          <a:lstStyle/>
          <a:p>
            <a:endParaRPr/>
          </a:p>
        </p:txBody>
      </p:sp>
    </p:spTree>
  </p:cSld>
  <p:clrMapOvr>
    <a:masterClrMapping/>
  </p:clrMapOvr>
</p:sldLayout>
</file>

<file path=ppt/slideLayouts/slideLayout14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2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2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2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2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2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2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49"/>
          </p:nvPr>
        </p:nvSpPr>
        <p:spPr/>
        <p:txBody>
          <a:bodyPr/>
          <a:lstStyle/>
          <a:p>
            <a:r>
              <a:t>Footer</a:t>
            </a:r>
          </a:p>
        </p:txBody>
      </p:sp>
      <p:sp>
        <p:nvSpPr>
          <p:cNvPr id="10" name="PlaceHolder 9"/>
          <p:cNvSpPr>
            <a:spLocks noGrp="1"/>
          </p:cNvSpPr>
          <p:nvPr>
            <p:ph type="sldNum" idx="350"/>
          </p:nvPr>
        </p:nvSpPr>
        <p:spPr/>
        <p:txBody>
          <a:bodyPr/>
          <a:lstStyle/>
          <a:p>
            <a:fld id="{48374491-6C20-4368-A612-19BB55BF5224}" type="slidenum">
              <a:t>‹N°›</a:t>
            </a:fld>
            <a:endParaRPr/>
          </a:p>
        </p:txBody>
      </p:sp>
      <p:sp>
        <p:nvSpPr>
          <p:cNvPr id="11" name="PlaceHolder 10"/>
          <p:cNvSpPr>
            <a:spLocks noGrp="1"/>
          </p:cNvSpPr>
          <p:nvPr>
            <p:ph type="dt" idx="351"/>
          </p:nvPr>
        </p:nvSpPr>
        <p:spPr/>
        <p:txBody>
          <a:bodyPr/>
          <a:lstStyle/>
          <a:p>
            <a:endParaRPr/>
          </a:p>
        </p:txBody>
      </p:sp>
    </p:spTree>
  </p:cSld>
  <p:clrMapOvr>
    <a:masterClrMapping/>
  </p:clrMapOvr>
</p:sldLayout>
</file>

<file path=ppt/slideLayouts/slideLayout14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53"/>
          </p:nvPr>
        </p:nvSpPr>
        <p:spPr/>
        <p:txBody>
          <a:bodyPr/>
          <a:lstStyle/>
          <a:p>
            <a:r>
              <a:t>Footer</a:t>
            </a:r>
          </a:p>
        </p:txBody>
      </p:sp>
      <p:sp>
        <p:nvSpPr>
          <p:cNvPr id="3" name="PlaceHolder 2"/>
          <p:cNvSpPr>
            <a:spLocks noGrp="1"/>
          </p:cNvSpPr>
          <p:nvPr>
            <p:ph type="sldNum" idx="354"/>
          </p:nvPr>
        </p:nvSpPr>
        <p:spPr/>
        <p:txBody>
          <a:bodyPr/>
          <a:lstStyle/>
          <a:p>
            <a:fld id="{5BEAF011-6BB3-41C7-B1CA-9C700A20F324}" type="slidenum">
              <a:t>‹N°›</a:t>
            </a:fld>
            <a:endParaRPr/>
          </a:p>
        </p:txBody>
      </p:sp>
      <p:sp>
        <p:nvSpPr>
          <p:cNvPr id="4" name="PlaceHolder 3"/>
          <p:cNvSpPr>
            <a:spLocks noGrp="1"/>
          </p:cNvSpPr>
          <p:nvPr>
            <p:ph type="dt" idx="352"/>
          </p:nvPr>
        </p:nvSpPr>
        <p:spPr/>
        <p:txBody>
          <a:bodyPr/>
          <a:lstStyle/>
          <a:p>
            <a:endParaRPr/>
          </a:p>
        </p:txBody>
      </p:sp>
    </p:spTree>
  </p:cSld>
  <p:clrMapOvr>
    <a:masterClrMapping/>
  </p:clrMapOvr>
</p:sldLayout>
</file>

<file path=ppt/slideLayouts/slideLayout14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3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53"/>
          </p:nvPr>
        </p:nvSpPr>
        <p:spPr/>
        <p:txBody>
          <a:bodyPr/>
          <a:lstStyle/>
          <a:p>
            <a:r>
              <a:t>Footer</a:t>
            </a:r>
          </a:p>
        </p:txBody>
      </p:sp>
      <p:sp>
        <p:nvSpPr>
          <p:cNvPr id="5" name="PlaceHolder 4"/>
          <p:cNvSpPr>
            <a:spLocks noGrp="1"/>
          </p:cNvSpPr>
          <p:nvPr>
            <p:ph type="sldNum" idx="354"/>
          </p:nvPr>
        </p:nvSpPr>
        <p:spPr/>
        <p:txBody>
          <a:bodyPr/>
          <a:lstStyle/>
          <a:p>
            <a:fld id="{575F8824-5C6E-4AD0-8339-FE434089E45C}" type="slidenum">
              <a:t>‹N°›</a:t>
            </a:fld>
            <a:endParaRPr/>
          </a:p>
        </p:txBody>
      </p:sp>
      <p:sp>
        <p:nvSpPr>
          <p:cNvPr id="6" name="PlaceHolder 5"/>
          <p:cNvSpPr>
            <a:spLocks noGrp="1"/>
          </p:cNvSpPr>
          <p:nvPr>
            <p:ph type="dt" idx="352"/>
          </p:nvPr>
        </p:nvSpPr>
        <p:spPr/>
        <p:txBody>
          <a:bodyPr/>
          <a:lstStyle/>
          <a:p>
            <a:endParaRPr/>
          </a:p>
        </p:txBody>
      </p:sp>
    </p:spTree>
  </p:cSld>
  <p:clrMapOvr>
    <a:masterClrMapping/>
  </p:clrMapOvr>
</p:sldLayout>
</file>

<file path=ppt/slideLayouts/slideLayout14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3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53"/>
          </p:nvPr>
        </p:nvSpPr>
        <p:spPr/>
        <p:txBody>
          <a:bodyPr/>
          <a:lstStyle/>
          <a:p>
            <a:r>
              <a:t>Footer</a:t>
            </a:r>
          </a:p>
        </p:txBody>
      </p:sp>
      <p:sp>
        <p:nvSpPr>
          <p:cNvPr id="5" name="PlaceHolder 4"/>
          <p:cNvSpPr>
            <a:spLocks noGrp="1"/>
          </p:cNvSpPr>
          <p:nvPr>
            <p:ph type="sldNum" idx="354"/>
          </p:nvPr>
        </p:nvSpPr>
        <p:spPr/>
        <p:txBody>
          <a:bodyPr/>
          <a:lstStyle/>
          <a:p>
            <a:fld id="{602E0B64-77E3-4B1C-9947-02419677D0FA}" type="slidenum">
              <a:t>‹N°›</a:t>
            </a:fld>
            <a:endParaRPr/>
          </a:p>
        </p:txBody>
      </p:sp>
      <p:sp>
        <p:nvSpPr>
          <p:cNvPr id="6" name="PlaceHolder 5"/>
          <p:cNvSpPr>
            <a:spLocks noGrp="1"/>
          </p:cNvSpPr>
          <p:nvPr>
            <p:ph type="dt" idx="352"/>
          </p:nvPr>
        </p:nvSpPr>
        <p:spPr/>
        <p:txBody>
          <a:bodyPr/>
          <a:lstStyle/>
          <a:p>
            <a:endParaRPr/>
          </a:p>
        </p:txBody>
      </p:sp>
    </p:spTree>
  </p:cSld>
  <p:clrMapOvr>
    <a:masterClrMapping/>
  </p:clrMapOvr>
</p:sldLayout>
</file>

<file path=ppt/slideLayouts/slideLayout14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4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4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53"/>
          </p:nvPr>
        </p:nvSpPr>
        <p:spPr/>
        <p:txBody>
          <a:bodyPr/>
          <a:lstStyle/>
          <a:p>
            <a:r>
              <a:t>Footer</a:t>
            </a:r>
          </a:p>
        </p:txBody>
      </p:sp>
      <p:sp>
        <p:nvSpPr>
          <p:cNvPr id="6" name="PlaceHolder 5"/>
          <p:cNvSpPr>
            <a:spLocks noGrp="1"/>
          </p:cNvSpPr>
          <p:nvPr>
            <p:ph type="sldNum" idx="354"/>
          </p:nvPr>
        </p:nvSpPr>
        <p:spPr/>
        <p:txBody>
          <a:bodyPr/>
          <a:lstStyle/>
          <a:p>
            <a:fld id="{02049155-DC9C-45A8-88EE-953AA3C8B7CD}" type="slidenum">
              <a:t>‹N°›</a:t>
            </a:fld>
            <a:endParaRPr/>
          </a:p>
        </p:txBody>
      </p:sp>
      <p:sp>
        <p:nvSpPr>
          <p:cNvPr id="7" name="PlaceHolder 6"/>
          <p:cNvSpPr>
            <a:spLocks noGrp="1"/>
          </p:cNvSpPr>
          <p:nvPr>
            <p:ph type="dt" idx="352"/>
          </p:nvPr>
        </p:nvSpPr>
        <p:spPr/>
        <p:txBody>
          <a:bodyPr/>
          <a:lstStyle/>
          <a:p>
            <a:endParaRPr/>
          </a:p>
        </p:txBody>
      </p:sp>
    </p:spTree>
  </p:cSld>
  <p:clrMapOvr>
    <a:masterClrMapping/>
  </p:clrMapOvr>
</p:sldLayout>
</file>

<file path=ppt/slideLayouts/slideLayout14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53"/>
          </p:nvPr>
        </p:nvSpPr>
        <p:spPr/>
        <p:txBody>
          <a:bodyPr/>
          <a:lstStyle/>
          <a:p>
            <a:r>
              <a:t>Footer</a:t>
            </a:r>
          </a:p>
        </p:txBody>
      </p:sp>
      <p:sp>
        <p:nvSpPr>
          <p:cNvPr id="4" name="PlaceHolder 3"/>
          <p:cNvSpPr>
            <a:spLocks noGrp="1"/>
          </p:cNvSpPr>
          <p:nvPr>
            <p:ph type="sldNum" idx="354"/>
          </p:nvPr>
        </p:nvSpPr>
        <p:spPr/>
        <p:txBody>
          <a:bodyPr/>
          <a:lstStyle/>
          <a:p>
            <a:fld id="{2B414D9A-3B0B-4003-BFE9-3AD7FA5821B1}" type="slidenum">
              <a:t>‹N°›</a:t>
            </a:fld>
            <a:endParaRPr/>
          </a:p>
        </p:txBody>
      </p:sp>
      <p:sp>
        <p:nvSpPr>
          <p:cNvPr id="5" name="PlaceHolder 4"/>
          <p:cNvSpPr>
            <a:spLocks noGrp="1"/>
          </p:cNvSpPr>
          <p:nvPr>
            <p:ph type="dt" idx="352"/>
          </p:nvPr>
        </p:nvSpPr>
        <p:spPr/>
        <p:txBody>
          <a:body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4"/>
          </p:nvPr>
        </p:nvSpPr>
        <p:spPr/>
        <p:txBody>
          <a:bodyPr/>
          <a:lstStyle/>
          <a:p>
            <a:r>
              <a:t>Footer</a:t>
            </a:r>
          </a:p>
        </p:txBody>
      </p:sp>
      <p:sp>
        <p:nvSpPr>
          <p:cNvPr id="7" name="PlaceHolder 6"/>
          <p:cNvSpPr>
            <a:spLocks noGrp="1"/>
          </p:cNvSpPr>
          <p:nvPr>
            <p:ph type="sldNum" idx="35"/>
          </p:nvPr>
        </p:nvSpPr>
        <p:spPr/>
        <p:txBody>
          <a:bodyPr/>
          <a:lstStyle/>
          <a:p>
            <a:fld id="{1D43681B-3179-4D65-813B-21DF32F97753}" type="slidenum">
              <a:t>‹N°›</a:t>
            </a:fld>
            <a:endParaRPr/>
          </a:p>
        </p:txBody>
      </p:sp>
      <p:sp>
        <p:nvSpPr>
          <p:cNvPr id="8" name="PlaceHolder 7"/>
          <p:cNvSpPr>
            <a:spLocks noGrp="1"/>
          </p:cNvSpPr>
          <p:nvPr>
            <p:ph type="dt" idx="36"/>
          </p:nvPr>
        </p:nvSpPr>
        <p:spPr/>
        <p:txBody>
          <a:bodyPr/>
          <a:lstStyle/>
          <a:p>
            <a:endParaRPr/>
          </a:p>
        </p:txBody>
      </p:sp>
    </p:spTree>
  </p:cSld>
  <p:clrMapOvr>
    <a:masterClrMapping/>
  </p:clrMapOvr>
</p:sldLayout>
</file>

<file path=ppt/slideLayouts/slideLayout14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4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53"/>
          </p:nvPr>
        </p:nvSpPr>
        <p:spPr/>
        <p:txBody>
          <a:bodyPr/>
          <a:lstStyle/>
          <a:p>
            <a:r>
              <a:t>Footer</a:t>
            </a:r>
          </a:p>
        </p:txBody>
      </p:sp>
      <p:sp>
        <p:nvSpPr>
          <p:cNvPr id="4" name="PlaceHolder 3"/>
          <p:cNvSpPr>
            <a:spLocks noGrp="1"/>
          </p:cNvSpPr>
          <p:nvPr>
            <p:ph type="sldNum" idx="354"/>
          </p:nvPr>
        </p:nvSpPr>
        <p:spPr/>
        <p:txBody>
          <a:bodyPr/>
          <a:lstStyle/>
          <a:p>
            <a:fld id="{C2FAD919-A13F-44BE-A6A9-AC47474E397C}" type="slidenum">
              <a:t>‹N°›</a:t>
            </a:fld>
            <a:endParaRPr/>
          </a:p>
        </p:txBody>
      </p:sp>
      <p:sp>
        <p:nvSpPr>
          <p:cNvPr id="5" name="PlaceHolder 4"/>
          <p:cNvSpPr>
            <a:spLocks noGrp="1"/>
          </p:cNvSpPr>
          <p:nvPr>
            <p:ph type="dt" idx="352"/>
          </p:nvPr>
        </p:nvSpPr>
        <p:spPr/>
        <p:txBody>
          <a:bodyPr/>
          <a:lstStyle/>
          <a:p>
            <a:endParaRPr/>
          </a:p>
        </p:txBody>
      </p:sp>
    </p:spTree>
  </p:cSld>
  <p:clrMapOvr>
    <a:masterClrMapping/>
  </p:clrMapOvr>
</p:sldLayout>
</file>

<file path=ppt/slideLayouts/slideLayout14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4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4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4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53"/>
          </p:nvPr>
        </p:nvSpPr>
        <p:spPr/>
        <p:txBody>
          <a:bodyPr/>
          <a:lstStyle/>
          <a:p>
            <a:r>
              <a:t>Footer</a:t>
            </a:r>
          </a:p>
        </p:txBody>
      </p:sp>
      <p:sp>
        <p:nvSpPr>
          <p:cNvPr id="7" name="PlaceHolder 6"/>
          <p:cNvSpPr>
            <a:spLocks noGrp="1"/>
          </p:cNvSpPr>
          <p:nvPr>
            <p:ph type="sldNum" idx="354"/>
          </p:nvPr>
        </p:nvSpPr>
        <p:spPr/>
        <p:txBody>
          <a:bodyPr/>
          <a:lstStyle/>
          <a:p>
            <a:fld id="{E55C5EBB-CEB1-4270-B082-6797DE2088E0}" type="slidenum">
              <a:t>‹N°›</a:t>
            </a:fld>
            <a:endParaRPr/>
          </a:p>
        </p:txBody>
      </p:sp>
      <p:sp>
        <p:nvSpPr>
          <p:cNvPr id="8" name="PlaceHolder 7"/>
          <p:cNvSpPr>
            <a:spLocks noGrp="1"/>
          </p:cNvSpPr>
          <p:nvPr>
            <p:ph type="dt" idx="352"/>
          </p:nvPr>
        </p:nvSpPr>
        <p:spPr/>
        <p:txBody>
          <a:bodyPr/>
          <a:lstStyle/>
          <a:p>
            <a:endParaRPr/>
          </a:p>
        </p:txBody>
      </p:sp>
    </p:spTree>
  </p:cSld>
  <p:clrMapOvr>
    <a:masterClrMapping/>
  </p:clrMapOvr>
</p:sldLayout>
</file>

<file path=ppt/slideLayouts/slideLayout14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4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5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5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53"/>
          </p:nvPr>
        </p:nvSpPr>
        <p:spPr/>
        <p:txBody>
          <a:bodyPr/>
          <a:lstStyle/>
          <a:p>
            <a:r>
              <a:t>Footer</a:t>
            </a:r>
          </a:p>
        </p:txBody>
      </p:sp>
      <p:sp>
        <p:nvSpPr>
          <p:cNvPr id="7" name="PlaceHolder 6"/>
          <p:cNvSpPr>
            <a:spLocks noGrp="1"/>
          </p:cNvSpPr>
          <p:nvPr>
            <p:ph type="sldNum" idx="354"/>
          </p:nvPr>
        </p:nvSpPr>
        <p:spPr/>
        <p:txBody>
          <a:bodyPr/>
          <a:lstStyle/>
          <a:p>
            <a:fld id="{75C54169-FE6D-47F1-B5AD-B1A2FA4218ED}" type="slidenum">
              <a:t>‹N°›</a:t>
            </a:fld>
            <a:endParaRPr/>
          </a:p>
        </p:txBody>
      </p:sp>
      <p:sp>
        <p:nvSpPr>
          <p:cNvPr id="8" name="PlaceHolder 7"/>
          <p:cNvSpPr>
            <a:spLocks noGrp="1"/>
          </p:cNvSpPr>
          <p:nvPr>
            <p:ph type="dt" idx="352"/>
          </p:nvPr>
        </p:nvSpPr>
        <p:spPr/>
        <p:txBody>
          <a:bodyPr/>
          <a:lstStyle/>
          <a:p>
            <a:endParaRPr/>
          </a:p>
        </p:txBody>
      </p:sp>
    </p:spTree>
  </p:cSld>
  <p:clrMapOvr>
    <a:masterClrMapping/>
  </p:clrMapOvr>
</p:sldLayout>
</file>

<file path=ppt/slideLayouts/slideLayout14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5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5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5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53"/>
          </p:nvPr>
        </p:nvSpPr>
        <p:spPr/>
        <p:txBody>
          <a:bodyPr/>
          <a:lstStyle/>
          <a:p>
            <a:r>
              <a:t>Footer</a:t>
            </a:r>
          </a:p>
        </p:txBody>
      </p:sp>
      <p:sp>
        <p:nvSpPr>
          <p:cNvPr id="7" name="PlaceHolder 6"/>
          <p:cNvSpPr>
            <a:spLocks noGrp="1"/>
          </p:cNvSpPr>
          <p:nvPr>
            <p:ph type="sldNum" idx="354"/>
          </p:nvPr>
        </p:nvSpPr>
        <p:spPr/>
        <p:txBody>
          <a:bodyPr/>
          <a:lstStyle/>
          <a:p>
            <a:fld id="{F3D1337A-61D3-4DF9-8256-1B468D4F0BB5}" type="slidenum">
              <a:t>‹N°›</a:t>
            </a:fld>
            <a:endParaRPr/>
          </a:p>
        </p:txBody>
      </p:sp>
      <p:sp>
        <p:nvSpPr>
          <p:cNvPr id="8" name="PlaceHolder 7"/>
          <p:cNvSpPr>
            <a:spLocks noGrp="1"/>
          </p:cNvSpPr>
          <p:nvPr>
            <p:ph type="dt" idx="352"/>
          </p:nvPr>
        </p:nvSpPr>
        <p:spPr/>
        <p:txBody>
          <a:bodyPr/>
          <a:lstStyle/>
          <a:p>
            <a:endParaRPr/>
          </a:p>
        </p:txBody>
      </p:sp>
    </p:spTree>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5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5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53"/>
          </p:nvPr>
        </p:nvSpPr>
        <p:spPr/>
        <p:txBody>
          <a:bodyPr/>
          <a:lstStyle/>
          <a:p>
            <a:r>
              <a:t>Footer</a:t>
            </a:r>
          </a:p>
        </p:txBody>
      </p:sp>
      <p:sp>
        <p:nvSpPr>
          <p:cNvPr id="6" name="PlaceHolder 5"/>
          <p:cNvSpPr>
            <a:spLocks noGrp="1"/>
          </p:cNvSpPr>
          <p:nvPr>
            <p:ph type="sldNum" idx="354"/>
          </p:nvPr>
        </p:nvSpPr>
        <p:spPr/>
        <p:txBody>
          <a:bodyPr/>
          <a:lstStyle/>
          <a:p>
            <a:fld id="{A22E4AC6-853C-40B4-A3C8-DFE947BC623C}" type="slidenum">
              <a:t>‹N°›</a:t>
            </a:fld>
            <a:endParaRPr/>
          </a:p>
        </p:txBody>
      </p:sp>
      <p:sp>
        <p:nvSpPr>
          <p:cNvPr id="7" name="PlaceHolder 6"/>
          <p:cNvSpPr>
            <a:spLocks noGrp="1"/>
          </p:cNvSpPr>
          <p:nvPr>
            <p:ph type="dt" idx="352"/>
          </p:nvPr>
        </p:nvSpPr>
        <p:spPr/>
        <p:txBody>
          <a:bodyPr/>
          <a:lstStyle/>
          <a:p>
            <a:endParaRPr/>
          </a:p>
        </p:txBody>
      </p:sp>
    </p:spTree>
  </p:cSld>
  <p:clrMapOvr>
    <a:masterClrMapping/>
  </p:clrMapOvr>
</p:sldLayout>
</file>

<file path=ppt/slideLayouts/slideLayout14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6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6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6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6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53"/>
          </p:nvPr>
        </p:nvSpPr>
        <p:spPr/>
        <p:txBody>
          <a:bodyPr/>
          <a:lstStyle/>
          <a:p>
            <a:r>
              <a:t>Footer</a:t>
            </a:r>
          </a:p>
        </p:txBody>
      </p:sp>
      <p:sp>
        <p:nvSpPr>
          <p:cNvPr id="8" name="PlaceHolder 7"/>
          <p:cNvSpPr>
            <a:spLocks noGrp="1"/>
          </p:cNvSpPr>
          <p:nvPr>
            <p:ph type="sldNum" idx="354"/>
          </p:nvPr>
        </p:nvSpPr>
        <p:spPr/>
        <p:txBody>
          <a:bodyPr/>
          <a:lstStyle/>
          <a:p>
            <a:fld id="{64AD832A-0ECB-4CB8-9DC0-5043C1B9AB32}" type="slidenum">
              <a:t>‹N°›</a:t>
            </a:fld>
            <a:endParaRPr/>
          </a:p>
        </p:txBody>
      </p:sp>
      <p:sp>
        <p:nvSpPr>
          <p:cNvPr id="9" name="PlaceHolder 8"/>
          <p:cNvSpPr>
            <a:spLocks noGrp="1"/>
          </p:cNvSpPr>
          <p:nvPr>
            <p:ph type="dt" idx="352"/>
          </p:nvPr>
        </p:nvSpPr>
        <p:spPr/>
        <p:txBody>
          <a:bodyPr/>
          <a:lstStyle/>
          <a:p>
            <a:endParaRPr/>
          </a:p>
        </p:txBody>
      </p:sp>
    </p:spTree>
  </p:cSld>
  <p:clrMapOvr>
    <a:masterClrMapping/>
  </p:clrMapOvr>
</p:sldLayout>
</file>

<file path=ppt/slideLayouts/slideLayout14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6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6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6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6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6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7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53"/>
          </p:nvPr>
        </p:nvSpPr>
        <p:spPr/>
        <p:txBody>
          <a:bodyPr/>
          <a:lstStyle/>
          <a:p>
            <a:r>
              <a:t>Footer</a:t>
            </a:r>
          </a:p>
        </p:txBody>
      </p:sp>
      <p:sp>
        <p:nvSpPr>
          <p:cNvPr id="10" name="PlaceHolder 9"/>
          <p:cNvSpPr>
            <a:spLocks noGrp="1"/>
          </p:cNvSpPr>
          <p:nvPr>
            <p:ph type="sldNum" idx="354"/>
          </p:nvPr>
        </p:nvSpPr>
        <p:spPr/>
        <p:txBody>
          <a:bodyPr/>
          <a:lstStyle/>
          <a:p>
            <a:fld id="{E8AEC947-AEB3-43A7-986A-E9D60A3031AC}" type="slidenum">
              <a:t>‹N°›</a:t>
            </a:fld>
            <a:endParaRPr/>
          </a:p>
        </p:txBody>
      </p:sp>
      <p:sp>
        <p:nvSpPr>
          <p:cNvPr id="11" name="PlaceHolder 10"/>
          <p:cNvSpPr>
            <a:spLocks noGrp="1"/>
          </p:cNvSpPr>
          <p:nvPr>
            <p:ph type="dt" idx="352"/>
          </p:nvPr>
        </p:nvSpPr>
        <p:spPr/>
        <p:txBody>
          <a:bodyPr/>
          <a:lstStyle/>
          <a:p>
            <a:endParaRPr/>
          </a:p>
        </p:txBody>
      </p:sp>
    </p:spTree>
  </p:cSld>
  <p:clrMapOvr>
    <a:masterClrMapping/>
  </p:clrMapOvr>
</p:sldLayout>
</file>

<file path=ppt/slideLayouts/slideLayout14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55"/>
          </p:nvPr>
        </p:nvSpPr>
        <p:spPr/>
        <p:txBody>
          <a:bodyPr/>
          <a:lstStyle/>
          <a:p>
            <a:r>
              <a:t>Footer</a:t>
            </a:r>
          </a:p>
        </p:txBody>
      </p:sp>
      <p:sp>
        <p:nvSpPr>
          <p:cNvPr id="3" name="PlaceHolder 2"/>
          <p:cNvSpPr>
            <a:spLocks noGrp="1"/>
          </p:cNvSpPr>
          <p:nvPr>
            <p:ph type="sldNum" idx="356"/>
          </p:nvPr>
        </p:nvSpPr>
        <p:spPr/>
        <p:txBody>
          <a:bodyPr/>
          <a:lstStyle/>
          <a:p>
            <a:fld id="{8F211E7E-1609-4061-BEE2-8C4FE9CFA6E4}" type="slidenum">
              <a:t>‹N°›</a:t>
            </a:fld>
            <a:endParaRPr/>
          </a:p>
        </p:txBody>
      </p:sp>
      <p:sp>
        <p:nvSpPr>
          <p:cNvPr id="4" name="PlaceHolder 3"/>
          <p:cNvSpPr>
            <a:spLocks noGrp="1"/>
          </p:cNvSpPr>
          <p:nvPr>
            <p:ph type="dt" idx="357"/>
          </p:nvPr>
        </p:nvSpPr>
        <p:spPr/>
        <p:txBody>
          <a:bodyPr/>
          <a:lstStyle/>
          <a:p>
            <a:endParaRPr/>
          </a:p>
        </p:txBody>
      </p:sp>
    </p:spTree>
  </p:cSld>
  <p:clrMapOvr>
    <a:masterClrMapping/>
  </p:clrMapOvr>
</p:sldLayout>
</file>

<file path=ppt/slideLayouts/slideLayout14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7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55"/>
          </p:nvPr>
        </p:nvSpPr>
        <p:spPr/>
        <p:txBody>
          <a:bodyPr/>
          <a:lstStyle/>
          <a:p>
            <a:r>
              <a:t>Footer</a:t>
            </a:r>
          </a:p>
        </p:txBody>
      </p:sp>
      <p:sp>
        <p:nvSpPr>
          <p:cNvPr id="5" name="PlaceHolder 4"/>
          <p:cNvSpPr>
            <a:spLocks noGrp="1"/>
          </p:cNvSpPr>
          <p:nvPr>
            <p:ph type="sldNum" idx="356"/>
          </p:nvPr>
        </p:nvSpPr>
        <p:spPr/>
        <p:txBody>
          <a:bodyPr/>
          <a:lstStyle/>
          <a:p>
            <a:fld id="{B92DAB46-1EEB-49CD-8DD0-61A3750DD4C6}" type="slidenum">
              <a:t>‹N°›</a:t>
            </a:fld>
            <a:endParaRPr/>
          </a:p>
        </p:txBody>
      </p:sp>
      <p:sp>
        <p:nvSpPr>
          <p:cNvPr id="6" name="PlaceHolder 5"/>
          <p:cNvSpPr>
            <a:spLocks noGrp="1"/>
          </p:cNvSpPr>
          <p:nvPr>
            <p:ph type="dt" idx="357"/>
          </p:nvPr>
        </p:nvSpPr>
        <p:spPr/>
        <p:txBody>
          <a:bodyPr/>
          <a:lstStyle/>
          <a:p>
            <a:endParaRPr/>
          </a:p>
        </p:txBody>
      </p:sp>
    </p:spTree>
  </p:cSld>
  <p:clrMapOvr>
    <a:masterClrMapping/>
  </p:clrMapOvr>
</p:sldLayout>
</file>

<file path=ppt/slideLayouts/slideLayout14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7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55"/>
          </p:nvPr>
        </p:nvSpPr>
        <p:spPr/>
        <p:txBody>
          <a:bodyPr/>
          <a:lstStyle/>
          <a:p>
            <a:r>
              <a:t>Footer</a:t>
            </a:r>
          </a:p>
        </p:txBody>
      </p:sp>
      <p:sp>
        <p:nvSpPr>
          <p:cNvPr id="5" name="PlaceHolder 4"/>
          <p:cNvSpPr>
            <a:spLocks noGrp="1"/>
          </p:cNvSpPr>
          <p:nvPr>
            <p:ph type="sldNum" idx="356"/>
          </p:nvPr>
        </p:nvSpPr>
        <p:spPr/>
        <p:txBody>
          <a:bodyPr/>
          <a:lstStyle/>
          <a:p>
            <a:fld id="{0616D810-F959-4329-9B07-8FC24006A10D}" type="slidenum">
              <a:t>‹N°›</a:t>
            </a:fld>
            <a:endParaRPr/>
          </a:p>
        </p:txBody>
      </p:sp>
      <p:sp>
        <p:nvSpPr>
          <p:cNvPr id="6" name="PlaceHolder 5"/>
          <p:cNvSpPr>
            <a:spLocks noGrp="1"/>
          </p:cNvSpPr>
          <p:nvPr>
            <p:ph type="dt" idx="357"/>
          </p:nvPr>
        </p:nvSpPr>
        <p:spPr/>
        <p:txBody>
          <a:body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4"/>
          </p:nvPr>
        </p:nvSpPr>
        <p:spPr/>
        <p:txBody>
          <a:bodyPr/>
          <a:lstStyle/>
          <a:p>
            <a:r>
              <a:t>Footer</a:t>
            </a:r>
          </a:p>
        </p:txBody>
      </p:sp>
      <p:sp>
        <p:nvSpPr>
          <p:cNvPr id="6" name="PlaceHolder 5"/>
          <p:cNvSpPr>
            <a:spLocks noGrp="1"/>
          </p:cNvSpPr>
          <p:nvPr>
            <p:ph type="sldNum" idx="35"/>
          </p:nvPr>
        </p:nvSpPr>
        <p:spPr/>
        <p:txBody>
          <a:bodyPr/>
          <a:lstStyle/>
          <a:p>
            <a:fld id="{41236734-8579-43DC-BF54-4FA582293167}" type="slidenum">
              <a:t>‹N°›</a:t>
            </a:fld>
            <a:endParaRPr/>
          </a:p>
        </p:txBody>
      </p:sp>
      <p:sp>
        <p:nvSpPr>
          <p:cNvPr id="7" name="PlaceHolder 6"/>
          <p:cNvSpPr>
            <a:spLocks noGrp="1"/>
          </p:cNvSpPr>
          <p:nvPr>
            <p:ph type="dt" idx="36"/>
          </p:nvPr>
        </p:nvSpPr>
        <p:spPr/>
        <p:txBody>
          <a:bodyPr/>
          <a:lstStyle/>
          <a:p>
            <a:endParaRPr/>
          </a:p>
        </p:txBody>
      </p:sp>
    </p:spTree>
  </p:cSld>
  <p:clrMapOvr>
    <a:masterClrMapping/>
  </p:clrMapOvr>
</p:sldLayout>
</file>

<file path=ppt/slideLayouts/slideLayout14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7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8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55"/>
          </p:nvPr>
        </p:nvSpPr>
        <p:spPr/>
        <p:txBody>
          <a:bodyPr/>
          <a:lstStyle/>
          <a:p>
            <a:r>
              <a:t>Footer</a:t>
            </a:r>
          </a:p>
        </p:txBody>
      </p:sp>
      <p:sp>
        <p:nvSpPr>
          <p:cNvPr id="6" name="PlaceHolder 5"/>
          <p:cNvSpPr>
            <a:spLocks noGrp="1"/>
          </p:cNvSpPr>
          <p:nvPr>
            <p:ph type="sldNum" idx="356"/>
          </p:nvPr>
        </p:nvSpPr>
        <p:spPr/>
        <p:txBody>
          <a:bodyPr/>
          <a:lstStyle/>
          <a:p>
            <a:fld id="{9CB22811-446E-4300-ADDB-97B9C52C8D8C}" type="slidenum">
              <a:t>‹N°›</a:t>
            </a:fld>
            <a:endParaRPr/>
          </a:p>
        </p:txBody>
      </p:sp>
      <p:sp>
        <p:nvSpPr>
          <p:cNvPr id="7" name="PlaceHolder 6"/>
          <p:cNvSpPr>
            <a:spLocks noGrp="1"/>
          </p:cNvSpPr>
          <p:nvPr>
            <p:ph type="dt" idx="357"/>
          </p:nvPr>
        </p:nvSpPr>
        <p:spPr/>
        <p:txBody>
          <a:bodyPr/>
          <a:lstStyle/>
          <a:p>
            <a:endParaRPr/>
          </a:p>
        </p:txBody>
      </p:sp>
    </p:spTree>
  </p:cSld>
  <p:clrMapOvr>
    <a:masterClrMapping/>
  </p:clrMapOvr>
</p:sldLayout>
</file>

<file path=ppt/slideLayouts/slideLayout1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55"/>
          </p:nvPr>
        </p:nvSpPr>
        <p:spPr/>
        <p:txBody>
          <a:bodyPr/>
          <a:lstStyle/>
          <a:p>
            <a:r>
              <a:t>Footer</a:t>
            </a:r>
          </a:p>
        </p:txBody>
      </p:sp>
      <p:sp>
        <p:nvSpPr>
          <p:cNvPr id="4" name="PlaceHolder 3"/>
          <p:cNvSpPr>
            <a:spLocks noGrp="1"/>
          </p:cNvSpPr>
          <p:nvPr>
            <p:ph type="sldNum" idx="356"/>
          </p:nvPr>
        </p:nvSpPr>
        <p:spPr/>
        <p:txBody>
          <a:bodyPr/>
          <a:lstStyle/>
          <a:p>
            <a:fld id="{3FCC7804-6855-4662-B596-0357EFF283FD}" type="slidenum">
              <a:t>‹N°›</a:t>
            </a:fld>
            <a:endParaRPr/>
          </a:p>
        </p:txBody>
      </p:sp>
      <p:sp>
        <p:nvSpPr>
          <p:cNvPr id="5" name="PlaceHolder 4"/>
          <p:cNvSpPr>
            <a:spLocks noGrp="1"/>
          </p:cNvSpPr>
          <p:nvPr>
            <p:ph type="dt" idx="357"/>
          </p:nvPr>
        </p:nvSpPr>
        <p:spPr/>
        <p:txBody>
          <a:bodyPr/>
          <a:lstStyle/>
          <a:p>
            <a:endParaRPr/>
          </a:p>
        </p:txBody>
      </p:sp>
    </p:spTree>
  </p:cSld>
  <p:clrMapOvr>
    <a:masterClrMapping/>
  </p:clrMapOvr>
</p:sldLayout>
</file>

<file path=ppt/slideLayouts/slideLayout14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8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55"/>
          </p:nvPr>
        </p:nvSpPr>
        <p:spPr/>
        <p:txBody>
          <a:bodyPr/>
          <a:lstStyle/>
          <a:p>
            <a:r>
              <a:t>Footer</a:t>
            </a:r>
          </a:p>
        </p:txBody>
      </p:sp>
      <p:sp>
        <p:nvSpPr>
          <p:cNvPr id="4" name="PlaceHolder 3"/>
          <p:cNvSpPr>
            <a:spLocks noGrp="1"/>
          </p:cNvSpPr>
          <p:nvPr>
            <p:ph type="sldNum" idx="356"/>
          </p:nvPr>
        </p:nvSpPr>
        <p:spPr/>
        <p:txBody>
          <a:bodyPr/>
          <a:lstStyle/>
          <a:p>
            <a:fld id="{644C984A-D18E-4891-A8E9-51D419021EF7}" type="slidenum">
              <a:t>‹N°›</a:t>
            </a:fld>
            <a:endParaRPr/>
          </a:p>
        </p:txBody>
      </p:sp>
      <p:sp>
        <p:nvSpPr>
          <p:cNvPr id="5" name="PlaceHolder 4"/>
          <p:cNvSpPr>
            <a:spLocks noGrp="1"/>
          </p:cNvSpPr>
          <p:nvPr>
            <p:ph type="dt" idx="357"/>
          </p:nvPr>
        </p:nvSpPr>
        <p:spPr/>
        <p:txBody>
          <a:bodyPr/>
          <a:lstStyle/>
          <a:p>
            <a:endParaRPr/>
          </a:p>
        </p:txBody>
      </p:sp>
    </p:spTree>
  </p:cSld>
  <p:clrMapOvr>
    <a:masterClrMapping/>
  </p:clrMapOvr>
</p:sldLayout>
</file>

<file path=ppt/slideLayouts/slideLayout14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8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8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8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55"/>
          </p:nvPr>
        </p:nvSpPr>
        <p:spPr/>
        <p:txBody>
          <a:bodyPr/>
          <a:lstStyle/>
          <a:p>
            <a:r>
              <a:t>Footer</a:t>
            </a:r>
          </a:p>
        </p:txBody>
      </p:sp>
      <p:sp>
        <p:nvSpPr>
          <p:cNvPr id="7" name="PlaceHolder 6"/>
          <p:cNvSpPr>
            <a:spLocks noGrp="1"/>
          </p:cNvSpPr>
          <p:nvPr>
            <p:ph type="sldNum" idx="356"/>
          </p:nvPr>
        </p:nvSpPr>
        <p:spPr/>
        <p:txBody>
          <a:bodyPr/>
          <a:lstStyle/>
          <a:p>
            <a:fld id="{D4FF3A05-F8D5-46AB-B716-A5DEA01782D4}" type="slidenum">
              <a:t>‹N°›</a:t>
            </a:fld>
            <a:endParaRPr/>
          </a:p>
        </p:txBody>
      </p:sp>
      <p:sp>
        <p:nvSpPr>
          <p:cNvPr id="8" name="PlaceHolder 7"/>
          <p:cNvSpPr>
            <a:spLocks noGrp="1"/>
          </p:cNvSpPr>
          <p:nvPr>
            <p:ph type="dt" idx="357"/>
          </p:nvPr>
        </p:nvSpPr>
        <p:spPr/>
        <p:txBody>
          <a:bodyPr/>
          <a:lstStyle/>
          <a:p>
            <a:endParaRPr/>
          </a:p>
        </p:txBody>
      </p:sp>
    </p:spTree>
  </p:cSld>
  <p:clrMapOvr>
    <a:masterClrMapping/>
  </p:clrMapOvr>
</p:sldLayout>
</file>

<file path=ppt/slideLayouts/slideLayout14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8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8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9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55"/>
          </p:nvPr>
        </p:nvSpPr>
        <p:spPr/>
        <p:txBody>
          <a:bodyPr/>
          <a:lstStyle/>
          <a:p>
            <a:r>
              <a:t>Footer</a:t>
            </a:r>
          </a:p>
        </p:txBody>
      </p:sp>
      <p:sp>
        <p:nvSpPr>
          <p:cNvPr id="7" name="PlaceHolder 6"/>
          <p:cNvSpPr>
            <a:spLocks noGrp="1"/>
          </p:cNvSpPr>
          <p:nvPr>
            <p:ph type="sldNum" idx="356"/>
          </p:nvPr>
        </p:nvSpPr>
        <p:spPr/>
        <p:txBody>
          <a:bodyPr/>
          <a:lstStyle/>
          <a:p>
            <a:fld id="{117913EC-FC63-4563-B84A-59A09396A3D0}" type="slidenum">
              <a:t>‹N°›</a:t>
            </a:fld>
            <a:endParaRPr/>
          </a:p>
        </p:txBody>
      </p:sp>
      <p:sp>
        <p:nvSpPr>
          <p:cNvPr id="8" name="PlaceHolder 7"/>
          <p:cNvSpPr>
            <a:spLocks noGrp="1"/>
          </p:cNvSpPr>
          <p:nvPr>
            <p:ph type="dt" idx="357"/>
          </p:nvPr>
        </p:nvSpPr>
        <p:spPr/>
        <p:txBody>
          <a:bodyPr/>
          <a:lstStyle/>
          <a:p>
            <a:endParaRPr/>
          </a:p>
        </p:txBody>
      </p:sp>
    </p:spTree>
  </p:cSld>
  <p:clrMapOvr>
    <a:masterClrMapping/>
  </p:clrMapOvr>
</p:sldLayout>
</file>

<file path=ppt/slideLayouts/slideLayout14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9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9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9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55"/>
          </p:nvPr>
        </p:nvSpPr>
        <p:spPr/>
        <p:txBody>
          <a:bodyPr/>
          <a:lstStyle/>
          <a:p>
            <a:r>
              <a:t>Footer</a:t>
            </a:r>
          </a:p>
        </p:txBody>
      </p:sp>
      <p:sp>
        <p:nvSpPr>
          <p:cNvPr id="7" name="PlaceHolder 6"/>
          <p:cNvSpPr>
            <a:spLocks noGrp="1"/>
          </p:cNvSpPr>
          <p:nvPr>
            <p:ph type="sldNum" idx="356"/>
          </p:nvPr>
        </p:nvSpPr>
        <p:spPr/>
        <p:txBody>
          <a:bodyPr/>
          <a:lstStyle/>
          <a:p>
            <a:fld id="{6FB915E3-FE14-4FBB-9DF5-421E1880A4D8}" type="slidenum">
              <a:t>‹N°›</a:t>
            </a:fld>
            <a:endParaRPr/>
          </a:p>
        </p:txBody>
      </p:sp>
      <p:sp>
        <p:nvSpPr>
          <p:cNvPr id="8" name="PlaceHolder 7"/>
          <p:cNvSpPr>
            <a:spLocks noGrp="1"/>
          </p:cNvSpPr>
          <p:nvPr>
            <p:ph type="dt" idx="357"/>
          </p:nvPr>
        </p:nvSpPr>
        <p:spPr/>
        <p:txBody>
          <a:bodyPr/>
          <a:lstStyle/>
          <a:p>
            <a:endParaRPr/>
          </a:p>
        </p:txBody>
      </p:sp>
    </p:spTree>
  </p:cSld>
  <p:clrMapOvr>
    <a:masterClrMapping/>
  </p:clrMapOvr>
</p:sldLayout>
</file>

<file path=ppt/slideLayouts/slideLayout14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9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99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55"/>
          </p:nvPr>
        </p:nvSpPr>
        <p:spPr/>
        <p:txBody>
          <a:bodyPr/>
          <a:lstStyle/>
          <a:p>
            <a:r>
              <a:t>Footer</a:t>
            </a:r>
          </a:p>
        </p:txBody>
      </p:sp>
      <p:sp>
        <p:nvSpPr>
          <p:cNvPr id="6" name="PlaceHolder 5"/>
          <p:cNvSpPr>
            <a:spLocks noGrp="1"/>
          </p:cNvSpPr>
          <p:nvPr>
            <p:ph type="sldNum" idx="356"/>
          </p:nvPr>
        </p:nvSpPr>
        <p:spPr/>
        <p:txBody>
          <a:bodyPr/>
          <a:lstStyle/>
          <a:p>
            <a:fld id="{F94794D0-9250-43B3-A8B1-75669BDEE925}" type="slidenum">
              <a:t>‹N°›</a:t>
            </a:fld>
            <a:endParaRPr/>
          </a:p>
        </p:txBody>
      </p:sp>
      <p:sp>
        <p:nvSpPr>
          <p:cNvPr id="7" name="PlaceHolder 6"/>
          <p:cNvSpPr>
            <a:spLocks noGrp="1"/>
          </p:cNvSpPr>
          <p:nvPr>
            <p:ph type="dt" idx="357"/>
          </p:nvPr>
        </p:nvSpPr>
        <p:spPr/>
        <p:txBody>
          <a:bodyPr/>
          <a:lstStyle/>
          <a:p>
            <a:endParaRPr/>
          </a:p>
        </p:txBody>
      </p:sp>
    </p:spTree>
  </p:cSld>
  <p:clrMapOvr>
    <a:masterClrMapping/>
  </p:clrMapOvr>
</p:sldLayout>
</file>

<file path=ppt/slideLayouts/slideLayout14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99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0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0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0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55"/>
          </p:nvPr>
        </p:nvSpPr>
        <p:spPr/>
        <p:txBody>
          <a:bodyPr/>
          <a:lstStyle/>
          <a:p>
            <a:r>
              <a:t>Footer</a:t>
            </a:r>
          </a:p>
        </p:txBody>
      </p:sp>
      <p:sp>
        <p:nvSpPr>
          <p:cNvPr id="8" name="PlaceHolder 7"/>
          <p:cNvSpPr>
            <a:spLocks noGrp="1"/>
          </p:cNvSpPr>
          <p:nvPr>
            <p:ph type="sldNum" idx="356"/>
          </p:nvPr>
        </p:nvSpPr>
        <p:spPr/>
        <p:txBody>
          <a:bodyPr/>
          <a:lstStyle/>
          <a:p>
            <a:fld id="{3112AAC5-9689-4371-9D26-542C80ABF618}" type="slidenum">
              <a:t>‹N°›</a:t>
            </a:fld>
            <a:endParaRPr/>
          </a:p>
        </p:txBody>
      </p:sp>
      <p:sp>
        <p:nvSpPr>
          <p:cNvPr id="9" name="PlaceHolder 8"/>
          <p:cNvSpPr>
            <a:spLocks noGrp="1"/>
          </p:cNvSpPr>
          <p:nvPr>
            <p:ph type="dt" idx="357"/>
          </p:nvPr>
        </p:nvSpPr>
        <p:spPr/>
        <p:txBody>
          <a:bodyPr/>
          <a:lstStyle/>
          <a:p>
            <a:endParaRPr/>
          </a:p>
        </p:txBody>
      </p:sp>
    </p:spTree>
  </p:cSld>
  <p:clrMapOvr>
    <a:masterClrMapping/>
  </p:clrMapOvr>
</p:sldLayout>
</file>

<file path=ppt/slideLayouts/slideLayout14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0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0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0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0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0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0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0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55"/>
          </p:nvPr>
        </p:nvSpPr>
        <p:spPr/>
        <p:txBody>
          <a:bodyPr/>
          <a:lstStyle/>
          <a:p>
            <a:r>
              <a:t>Footer</a:t>
            </a:r>
          </a:p>
        </p:txBody>
      </p:sp>
      <p:sp>
        <p:nvSpPr>
          <p:cNvPr id="10" name="PlaceHolder 9"/>
          <p:cNvSpPr>
            <a:spLocks noGrp="1"/>
          </p:cNvSpPr>
          <p:nvPr>
            <p:ph type="sldNum" idx="356"/>
          </p:nvPr>
        </p:nvSpPr>
        <p:spPr/>
        <p:txBody>
          <a:bodyPr/>
          <a:lstStyle/>
          <a:p>
            <a:fld id="{A21B3C6C-9CBD-4A74-97BC-0811CDCB0A31}" type="slidenum">
              <a:t>‹N°›</a:t>
            </a:fld>
            <a:endParaRPr/>
          </a:p>
        </p:txBody>
      </p:sp>
      <p:sp>
        <p:nvSpPr>
          <p:cNvPr id="11" name="PlaceHolder 10"/>
          <p:cNvSpPr>
            <a:spLocks noGrp="1"/>
          </p:cNvSpPr>
          <p:nvPr>
            <p:ph type="dt" idx="357"/>
          </p:nvPr>
        </p:nvSpPr>
        <p:spPr/>
        <p:txBody>
          <a:bodyPr/>
          <a:lstStyle/>
          <a:p>
            <a:endParaRPr/>
          </a:p>
        </p:txBody>
      </p:sp>
    </p:spTree>
  </p:cSld>
  <p:clrMapOvr>
    <a:masterClrMapping/>
  </p:clrMapOvr>
</p:sldLayout>
</file>

<file path=ppt/slideLayouts/slideLayout14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58"/>
          </p:nvPr>
        </p:nvSpPr>
        <p:spPr/>
        <p:txBody>
          <a:bodyPr/>
          <a:lstStyle/>
          <a:p>
            <a:r>
              <a:t>Footer</a:t>
            </a:r>
          </a:p>
        </p:txBody>
      </p:sp>
      <p:sp>
        <p:nvSpPr>
          <p:cNvPr id="3" name="PlaceHolder 2"/>
          <p:cNvSpPr>
            <a:spLocks noGrp="1"/>
          </p:cNvSpPr>
          <p:nvPr>
            <p:ph type="sldNum" idx="359"/>
          </p:nvPr>
        </p:nvSpPr>
        <p:spPr/>
        <p:txBody>
          <a:bodyPr/>
          <a:lstStyle/>
          <a:p>
            <a:fld id="{ED811D3B-C597-459E-97B5-F99801B592A7}" type="slidenum">
              <a:t>‹N°›</a:t>
            </a:fld>
            <a:endParaRPr/>
          </a:p>
        </p:txBody>
      </p:sp>
      <p:sp>
        <p:nvSpPr>
          <p:cNvPr id="4" name="PlaceHolder 3"/>
          <p:cNvSpPr>
            <a:spLocks noGrp="1"/>
          </p:cNvSpPr>
          <p:nvPr>
            <p:ph type="dt" idx="360"/>
          </p:nvPr>
        </p:nvSpPr>
        <p:spPr/>
        <p:txBody>
          <a:body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4"/>
          </p:nvPr>
        </p:nvSpPr>
        <p:spPr/>
        <p:txBody>
          <a:bodyPr/>
          <a:lstStyle/>
          <a:p>
            <a:r>
              <a:t>Footer</a:t>
            </a:r>
          </a:p>
        </p:txBody>
      </p:sp>
      <p:sp>
        <p:nvSpPr>
          <p:cNvPr id="8" name="PlaceHolder 7"/>
          <p:cNvSpPr>
            <a:spLocks noGrp="1"/>
          </p:cNvSpPr>
          <p:nvPr>
            <p:ph type="sldNum" idx="35"/>
          </p:nvPr>
        </p:nvSpPr>
        <p:spPr/>
        <p:txBody>
          <a:bodyPr/>
          <a:lstStyle/>
          <a:p>
            <a:fld id="{D5259B5D-5B32-4516-BA2E-F30806BBC3AC}" type="slidenum">
              <a:t>‹N°›</a:t>
            </a:fld>
            <a:endParaRPr/>
          </a:p>
        </p:txBody>
      </p:sp>
      <p:sp>
        <p:nvSpPr>
          <p:cNvPr id="9" name="PlaceHolder 8"/>
          <p:cNvSpPr>
            <a:spLocks noGrp="1"/>
          </p:cNvSpPr>
          <p:nvPr>
            <p:ph type="dt" idx="36"/>
          </p:nvPr>
        </p:nvSpPr>
        <p:spPr/>
        <p:txBody>
          <a:bodyPr/>
          <a:lstStyle/>
          <a:p>
            <a:endParaRPr/>
          </a:p>
        </p:txBody>
      </p:sp>
    </p:spTree>
  </p:cSld>
  <p:clrMapOvr>
    <a:masterClrMapping/>
  </p:clrMapOvr>
</p:sldLayout>
</file>

<file path=ppt/slideLayouts/slideLayout14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1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58"/>
          </p:nvPr>
        </p:nvSpPr>
        <p:spPr/>
        <p:txBody>
          <a:bodyPr/>
          <a:lstStyle/>
          <a:p>
            <a:r>
              <a:t>Footer</a:t>
            </a:r>
          </a:p>
        </p:txBody>
      </p:sp>
      <p:sp>
        <p:nvSpPr>
          <p:cNvPr id="5" name="PlaceHolder 4"/>
          <p:cNvSpPr>
            <a:spLocks noGrp="1"/>
          </p:cNvSpPr>
          <p:nvPr>
            <p:ph type="sldNum" idx="359"/>
          </p:nvPr>
        </p:nvSpPr>
        <p:spPr/>
        <p:txBody>
          <a:bodyPr/>
          <a:lstStyle/>
          <a:p>
            <a:fld id="{F133B63C-B9B1-46D3-B2E9-B5C38F81F49A}" type="slidenum">
              <a:t>‹N°›</a:t>
            </a:fld>
            <a:endParaRPr/>
          </a:p>
        </p:txBody>
      </p:sp>
      <p:sp>
        <p:nvSpPr>
          <p:cNvPr id="6" name="PlaceHolder 5"/>
          <p:cNvSpPr>
            <a:spLocks noGrp="1"/>
          </p:cNvSpPr>
          <p:nvPr>
            <p:ph type="dt" idx="360"/>
          </p:nvPr>
        </p:nvSpPr>
        <p:spPr/>
        <p:txBody>
          <a:bodyPr/>
          <a:lstStyle/>
          <a:p>
            <a:endParaRPr/>
          </a:p>
        </p:txBody>
      </p:sp>
    </p:spTree>
  </p:cSld>
  <p:clrMapOvr>
    <a:masterClrMapping/>
  </p:clrMapOvr>
</p:sldLayout>
</file>

<file path=ppt/slideLayouts/slideLayout14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1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58"/>
          </p:nvPr>
        </p:nvSpPr>
        <p:spPr/>
        <p:txBody>
          <a:bodyPr/>
          <a:lstStyle/>
          <a:p>
            <a:r>
              <a:t>Footer</a:t>
            </a:r>
          </a:p>
        </p:txBody>
      </p:sp>
      <p:sp>
        <p:nvSpPr>
          <p:cNvPr id="5" name="PlaceHolder 4"/>
          <p:cNvSpPr>
            <a:spLocks noGrp="1"/>
          </p:cNvSpPr>
          <p:nvPr>
            <p:ph type="sldNum" idx="359"/>
          </p:nvPr>
        </p:nvSpPr>
        <p:spPr/>
        <p:txBody>
          <a:bodyPr/>
          <a:lstStyle/>
          <a:p>
            <a:fld id="{0E588ECB-D9FD-457F-9D3A-7866FA5C4E82}" type="slidenum">
              <a:t>‹N°›</a:t>
            </a:fld>
            <a:endParaRPr/>
          </a:p>
        </p:txBody>
      </p:sp>
      <p:sp>
        <p:nvSpPr>
          <p:cNvPr id="6" name="PlaceHolder 5"/>
          <p:cNvSpPr>
            <a:spLocks noGrp="1"/>
          </p:cNvSpPr>
          <p:nvPr>
            <p:ph type="dt" idx="360"/>
          </p:nvPr>
        </p:nvSpPr>
        <p:spPr/>
        <p:txBody>
          <a:bodyPr/>
          <a:lstStyle/>
          <a:p>
            <a:endParaRPr/>
          </a:p>
        </p:txBody>
      </p:sp>
    </p:spTree>
  </p:cSld>
  <p:clrMapOvr>
    <a:masterClrMapping/>
  </p:clrMapOvr>
</p:sldLayout>
</file>

<file path=ppt/slideLayouts/slideLayout14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1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2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58"/>
          </p:nvPr>
        </p:nvSpPr>
        <p:spPr/>
        <p:txBody>
          <a:bodyPr/>
          <a:lstStyle/>
          <a:p>
            <a:r>
              <a:t>Footer</a:t>
            </a:r>
          </a:p>
        </p:txBody>
      </p:sp>
      <p:sp>
        <p:nvSpPr>
          <p:cNvPr id="6" name="PlaceHolder 5"/>
          <p:cNvSpPr>
            <a:spLocks noGrp="1"/>
          </p:cNvSpPr>
          <p:nvPr>
            <p:ph type="sldNum" idx="359"/>
          </p:nvPr>
        </p:nvSpPr>
        <p:spPr/>
        <p:txBody>
          <a:bodyPr/>
          <a:lstStyle/>
          <a:p>
            <a:fld id="{67C8959D-22BE-4BD1-AD25-0750DE9DCD25}" type="slidenum">
              <a:t>‹N°›</a:t>
            </a:fld>
            <a:endParaRPr/>
          </a:p>
        </p:txBody>
      </p:sp>
      <p:sp>
        <p:nvSpPr>
          <p:cNvPr id="7" name="PlaceHolder 6"/>
          <p:cNvSpPr>
            <a:spLocks noGrp="1"/>
          </p:cNvSpPr>
          <p:nvPr>
            <p:ph type="dt" idx="360"/>
          </p:nvPr>
        </p:nvSpPr>
        <p:spPr/>
        <p:txBody>
          <a:bodyPr/>
          <a:lstStyle/>
          <a:p>
            <a:endParaRPr/>
          </a:p>
        </p:txBody>
      </p:sp>
    </p:spTree>
  </p:cSld>
  <p:clrMapOvr>
    <a:masterClrMapping/>
  </p:clrMapOvr>
</p:sldLayout>
</file>

<file path=ppt/slideLayouts/slideLayout14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58"/>
          </p:nvPr>
        </p:nvSpPr>
        <p:spPr/>
        <p:txBody>
          <a:bodyPr/>
          <a:lstStyle/>
          <a:p>
            <a:r>
              <a:t>Footer</a:t>
            </a:r>
          </a:p>
        </p:txBody>
      </p:sp>
      <p:sp>
        <p:nvSpPr>
          <p:cNvPr id="4" name="PlaceHolder 3"/>
          <p:cNvSpPr>
            <a:spLocks noGrp="1"/>
          </p:cNvSpPr>
          <p:nvPr>
            <p:ph type="sldNum" idx="359"/>
          </p:nvPr>
        </p:nvSpPr>
        <p:spPr/>
        <p:txBody>
          <a:bodyPr/>
          <a:lstStyle/>
          <a:p>
            <a:fld id="{7EE18E2A-C6C9-408A-8C43-41F4CB57FA20}" type="slidenum">
              <a:t>‹N°›</a:t>
            </a:fld>
            <a:endParaRPr/>
          </a:p>
        </p:txBody>
      </p:sp>
      <p:sp>
        <p:nvSpPr>
          <p:cNvPr id="5" name="PlaceHolder 4"/>
          <p:cNvSpPr>
            <a:spLocks noGrp="1"/>
          </p:cNvSpPr>
          <p:nvPr>
            <p:ph type="dt" idx="360"/>
          </p:nvPr>
        </p:nvSpPr>
        <p:spPr/>
        <p:txBody>
          <a:bodyPr/>
          <a:lstStyle/>
          <a:p>
            <a:endParaRPr/>
          </a:p>
        </p:txBody>
      </p:sp>
    </p:spTree>
  </p:cSld>
  <p:clrMapOvr>
    <a:masterClrMapping/>
  </p:clrMapOvr>
</p:sldLayout>
</file>

<file path=ppt/slideLayouts/slideLayout14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2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58"/>
          </p:nvPr>
        </p:nvSpPr>
        <p:spPr/>
        <p:txBody>
          <a:bodyPr/>
          <a:lstStyle/>
          <a:p>
            <a:r>
              <a:t>Footer</a:t>
            </a:r>
          </a:p>
        </p:txBody>
      </p:sp>
      <p:sp>
        <p:nvSpPr>
          <p:cNvPr id="4" name="PlaceHolder 3"/>
          <p:cNvSpPr>
            <a:spLocks noGrp="1"/>
          </p:cNvSpPr>
          <p:nvPr>
            <p:ph type="sldNum" idx="359"/>
          </p:nvPr>
        </p:nvSpPr>
        <p:spPr/>
        <p:txBody>
          <a:bodyPr/>
          <a:lstStyle/>
          <a:p>
            <a:fld id="{6F4AB90E-5A43-42DC-B798-72934FFDD15F}" type="slidenum">
              <a:t>‹N°›</a:t>
            </a:fld>
            <a:endParaRPr/>
          </a:p>
        </p:txBody>
      </p:sp>
      <p:sp>
        <p:nvSpPr>
          <p:cNvPr id="5" name="PlaceHolder 4"/>
          <p:cNvSpPr>
            <a:spLocks noGrp="1"/>
          </p:cNvSpPr>
          <p:nvPr>
            <p:ph type="dt" idx="360"/>
          </p:nvPr>
        </p:nvSpPr>
        <p:spPr/>
        <p:txBody>
          <a:bodyPr/>
          <a:lstStyle/>
          <a:p>
            <a:endParaRPr/>
          </a:p>
        </p:txBody>
      </p:sp>
    </p:spTree>
  </p:cSld>
  <p:clrMapOvr>
    <a:masterClrMapping/>
  </p:clrMapOvr>
</p:sldLayout>
</file>

<file path=ppt/slideLayouts/slideLayout14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2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2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2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58"/>
          </p:nvPr>
        </p:nvSpPr>
        <p:spPr/>
        <p:txBody>
          <a:bodyPr/>
          <a:lstStyle/>
          <a:p>
            <a:r>
              <a:t>Footer</a:t>
            </a:r>
          </a:p>
        </p:txBody>
      </p:sp>
      <p:sp>
        <p:nvSpPr>
          <p:cNvPr id="7" name="PlaceHolder 6"/>
          <p:cNvSpPr>
            <a:spLocks noGrp="1"/>
          </p:cNvSpPr>
          <p:nvPr>
            <p:ph type="sldNum" idx="359"/>
          </p:nvPr>
        </p:nvSpPr>
        <p:spPr/>
        <p:txBody>
          <a:bodyPr/>
          <a:lstStyle/>
          <a:p>
            <a:fld id="{7B72D0AE-7833-4F9F-9A3F-DA539BB99964}" type="slidenum">
              <a:t>‹N°›</a:t>
            </a:fld>
            <a:endParaRPr/>
          </a:p>
        </p:txBody>
      </p:sp>
      <p:sp>
        <p:nvSpPr>
          <p:cNvPr id="8" name="PlaceHolder 7"/>
          <p:cNvSpPr>
            <a:spLocks noGrp="1"/>
          </p:cNvSpPr>
          <p:nvPr>
            <p:ph type="dt" idx="360"/>
          </p:nvPr>
        </p:nvSpPr>
        <p:spPr/>
        <p:txBody>
          <a:bodyPr/>
          <a:lstStyle/>
          <a:p>
            <a:endParaRPr/>
          </a:p>
        </p:txBody>
      </p:sp>
    </p:spTree>
  </p:cSld>
  <p:clrMapOvr>
    <a:masterClrMapping/>
  </p:clrMapOvr>
</p:sldLayout>
</file>

<file path=ppt/slideLayouts/slideLayout14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2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2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3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58"/>
          </p:nvPr>
        </p:nvSpPr>
        <p:spPr/>
        <p:txBody>
          <a:bodyPr/>
          <a:lstStyle/>
          <a:p>
            <a:r>
              <a:t>Footer</a:t>
            </a:r>
          </a:p>
        </p:txBody>
      </p:sp>
      <p:sp>
        <p:nvSpPr>
          <p:cNvPr id="7" name="PlaceHolder 6"/>
          <p:cNvSpPr>
            <a:spLocks noGrp="1"/>
          </p:cNvSpPr>
          <p:nvPr>
            <p:ph type="sldNum" idx="359"/>
          </p:nvPr>
        </p:nvSpPr>
        <p:spPr/>
        <p:txBody>
          <a:bodyPr/>
          <a:lstStyle/>
          <a:p>
            <a:fld id="{3E8B45EB-8FDB-40A5-8A5D-001803BFCEC5}" type="slidenum">
              <a:t>‹N°›</a:t>
            </a:fld>
            <a:endParaRPr/>
          </a:p>
        </p:txBody>
      </p:sp>
      <p:sp>
        <p:nvSpPr>
          <p:cNvPr id="8" name="PlaceHolder 7"/>
          <p:cNvSpPr>
            <a:spLocks noGrp="1"/>
          </p:cNvSpPr>
          <p:nvPr>
            <p:ph type="dt" idx="360"/>
          </p:nvPr>
        </p:nvSpPr>
        <p:spPr/>
        <p:txBody>
          <a:bodyPr/>
          <a:lstStyle/>
          <a:p>
            <a:endParaRPr/>
          </a:p>
        </p:txBody>
      </p:sp>
    </p:spTree>
  </p:cSld>
  <p:clrMapOvr>
    <a:masterClrMapping/>
  </p:clrMapOvr>
</p:sldLayout>
</file>

<file path=ppt/slideLayouts/slideLayout14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3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3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3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58"/>
          </p:nvPr>
        </p:nvSpPr>
        <p:spPr/>
        <p:txBody>
          <a:bodyPr/>
          <a:lstStyle/>
          <a:p>
            <a:r>
              <a:t>Footer</a:t>
            </a:r>
          </a:p>
        </p:txBody>
      </p:sp>
      <p:sp>
        <p:nvSpPr>
          <p:cNvPr id="7" name="PlaceHolder 6"/>
          <p:cNvSpPr>
            <a:spLocks noGrp="1"/>
          </p:cNvSpPr>
          <p:nvPr>
            <p:ph type="sldNum" idx="359"/>
          </p:nvPr>
        </p:nvSpPr>
        <p:spPr/>
        <p:txBody>
          <a:bodyPr/>
          <a:lstStyle/>
          <a:p>
            <a:fld id="{1B31A0C2-016F-4C17-9A01-B3A28A4EECCB}" type="slidenum">
              <a:t>‹N°›</a:t>
            </a:fld>
            <a:endParaRPr/>
          </a:p>
        </p:txBody>
      </p:sp>
      <p:sp>
        <p:nvSpPr>
          <p:cNvPr id="8" name="PlaceHolder 7"/>
          <p:cNvSpPr>
            <a:spLocks noGrp="1"/>
          </p:cNvSpPr>
          <p:nvPr>
            <p:ph type="dt" idx="360"/>
          </p:nvPr>
        </p:nvSpPr>
        <p:spPr/>
        <p:txBody>
          <a:bodyPr/>
          <a:lstStyle/>
          <a:p>
            <a:endParaRPr/>
          </a:p>
        </p:txBody>
      </p:sp>
    </p:spTree>
  </p:cSld>
  <p:clrMapOvr>
    <a:masterClrMapping/>
  </p:clrMapOvr>
</p:sldLayout>
</file>

<file path=ppt/slideLayouts/slideLayout14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0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3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3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58"/>
          </p:nvPr>
        </p:nvSpPr>
        <p:spPr/>
        <p:txBody>
          <a:bodyPr/>
          <a:lstStyle/>
          <a:p>
            <a:r>
              <a:t>Footer</a:t>
            </a:r>
          </a:p>
        </p:txBody>
      </p:sp>
      <p:sp>
        <p:nvSpPr>
          <p:cNvPr id="6" name="PlaceHolder 5"/>
          <p:cNvSpPr>
            <a:spLocks noGrp="1"/>
          </p:cNvSpPr>
          <p:nvPr>
            <p:ph type="sldNum" idx="359"/>
          </p:nvPr>
        </p:nvSpPr>
        <p:spPr/>
        <p:txBody>
          <a:bodyPr/>
          <a:lstStyle/>
          <a:p>
            <a:fld id="{A5D9782C-9595-489B-98DD-ED88EC04E356}" type="slidenum">
              <a:t>‹N°›</a:t>
            </a:fld>
            <a:endParaRPr/>
          </a:p>
        </p:txBody>
      </p:sp>
      <p:sp>
        <p:nvSpPr>
          <p:cNvPr id="7" name="PlaceHolder 6"/>
          <p:cNvSpPr>
            <a:spLocks noGrp="1"/>
          </p:cNvSpPr>
          <p:nvPr>
            <p:ph type="dt" idx="360"/>
          </p:nvPr>
        </p:nvSpPr>
        <p:spPr/>
        <p:txBody>
          <a:bodyPr/>
          <a:lstStyle/>
          <a:p>
            <a:endParaRPr/>
          </a:p>
        </p:txBody>
      </p:sp>
    </p:spTree>
  </p:cSld>
  <p:clrMapOvr>
    <a:masterClrMapping/>
  </p:clrMapOvr>
</p:sldLayout>
</file>

<file path=ppt/slideLayouts/slideLayout14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0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3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4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4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4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58"/>
          </p:nvPr>
        </p:nvSpPr>
        <p:spPr/>
        <p:txBody>
          <a:bodyPr/>
          <a:lstStyle/>
          <a:p>
            <a:r>
              <a:t>Footer</a:t>
            </a:r>
          </a:p>
        </p:txBody>
      </p:sp>
      <p:sp>
        <p:nvSpPr>
          <p:cNvPr id="8" name="PlaceHolder 7"/>
          <p:cNvSpPr>
            <a:spLocks noGrp="1"/>
          </p:cNvSpPr>
          <p:nvPr>
            <p:ph type="sldNum" idx="359"/>
          </p:nvPr>
        </p:nvSpPr>
        <p:spPr/>
        <p:txBody>
          <a:bodyPr/>
          <a:lstStyle/>
          <a:p>
            <a:fld id="{926B9516-E0A1-4EF0-8C70-E88672F97173}" type="slidenum">
              <a:t>‹N°›</a:t>
            </a:fld>
            <a:endParaRPr/>
          </a:p>
        </p:txBody>
      </p:sp>
      <p:sp>
        <p:nvSpPr>
          <p:cNvPr id="9" name="PlaceHolder 8"/>
          <p:cNvSpPr>
            <a:spLocks noGrp="1"/>
          </p:cNvSpPr>
          <p:nvPr>
            <p:ph type="dt" idx="360"/>
          </p:nvPr>
        </p:nvSpPr>
        <p:spPr/>
        <p:txBody>
          <a:body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4"/>
          </p:nvPr>
        </p:nvSpPr>
        <p:spPr/>
        <p:txBody>
          <a:bodyPr/>
          <a:lstStyle/>
          <a:p>
            <a:r>
              <a:t>Footer</a:t>
            </a:r>
          </a:p>
        </p:txBody>
      </p:sp>
      <p:sp>
        <p:nvSpPr>
          <p:cNvPr id="10" name="PlaceHolder 9"/>
          <p:cNvSpPr>
            <a:spLocks noGrp="1"/>
          </p:cNvSpPr>
          <p:nvPr>
            <p:ph type="sldNum" idx="35"/>
          </p:nvPr>
        </p:nvSpPr>
        <p:spPr/>
        <p:txBody>
          <a:bodyPr/>
          <a:lstStyle/>
          <a:p>
            <a:fld id="{A42787DA-B84A-4DCB-9821-CF0E6416F14B}" type="slidenum">
              <a:t>‹N°›</a:t>
            </a:fld>
            <a:endParaRPr/>
          </a:p>
        </p:txBody>
      </p:sp>
      <p:sp>
        <p:nvSpPr>
          <p:cNvPr id="11" name="PlaceHolder 10"/>
          <p:cNvSpPr>
            <a:spLocks noGrp="1"/>
          </p:cNvSpPr>
          <p:nvPr>
            <p:ph type="dt" idx="36"/>
          </p:nvPr>
        </p:nvSpPr>
        <p:spPr/>
        <p:txBody>
          <a:bodyPr/>
          <a:lstStyle/>
          <a:p>
            <a:endParaRPr/>
          </a:p>
        </p:txBody>
      </p:sp>
    </p:spTree>
  </p:cSld>
  <p:clrMapOvr>
    <a:masterClrMapping/>
  </p:clrMapOvr>
</p:sldLayout>
</file>

<file path=ppt/slideLayouts/slideLayout14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0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4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4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4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4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4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4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58"/>
          </p:nvPr>
        </p:nvSpPr>
        <p:spPr/>
        <p:txBody>
          <a:bodyPr/>
          <a:lstStyle/>
          <a:p>
            <a:r>
              <a:t>Footer</a:t>
            </a:r>
          </a:p>
        </p:txBody>
      </p:sp>
      <p:sp>
        <p:nvSpPr>
          <p:cNvPr id="10" name="PlaceHolder 9"/>
          <p:cNvSpPr>
            <a:spLocks noGrp="1"/>
          </p:cNvSpPr>
          <p:nvPr>
            <p:ph type="sldNum" idx="359"/>
          </p:nvPr>
        </p:nvSpPr>
        <p:spPr/>
        <p:txBody>
          <a:bodyPr/>
          <a:lstStyle/>
          <a:p>
            <a:fld id="{69868409-8051-4A61-936F-BA1A61DA5A33}" type="slidenum">
              <a:t>‹N°›</a:t>
            </a:fld>
            <a:endParaRPr/>
          </a:p>
        </p:txBody>
      </p:sp>
      <p:sp>
        <p:nvSpPr>
          <p:cNvPr id="11" name="PlaceHolder 10"/>
          <p:cNvSpPr>
            <a:spLocks noGrp="1"/>
          </p:cNvSpPr>
          <p:nvPr>
            <p:ph type="dt" idx="360"/>
          </p:nvPr>
        </p:nvSpPr>
        <p:spPr/>
        <p:txBody>
          <a:bodyPr/>
          <a:lstStyle/>
          <a:p>
            <a:endParaRPr/>
          </a:p>
        </p:txBody>
      </p:sp>
    </p:spTree>
  </p:cSld>
  <p:clrMapOvr>
    <a:masterClrMapping/>
  </p:clrMapOvr>
</p:sldLayout>
</file>

<file path=ppt/slideLayouts/slideLayout14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61"/>
          </p:nvPr>
        </p:nvSpPr>
        <p:spPr/>
        <p:txBody>
          <a:bodyPr/>
          <a:lstStyle/>
          <a:p>
            <a:r>
              <a:t>Footer</a:t>
            </a:r>
          </a:p>
        </p:txBody>
      </p:sp>
      <p:sp>
        <p:nvSpPr>
          <p:cNvPr id="3" name="PlaceHolder 2"/>
          <p:cNvSpPr>
            <a:spLocks noGrp="1"/>
          </p:cNvSpPr>
          <p:nvPr>
            <p:ph type="sldNum" idx="362"/>
          </p:nvPr>
        </p:nvSpPr>
        <p:spPr/>
        <p:txBody>
          <a:bodyPr/>
          <a:lstStyle/>
          <a:p>
            <a:fld id="{957870FA-9EB2-4807-9A1A-247470D7FA93}" type="slidenum">
              <a:t>‹N°›</a:t>
            </a:fld>
            <a:endParaRPr/>
          </a:p>
        </p:txBody>
      </p:sp>
      <p:sp>
        <p:nvSpPr>
          <p:cNvPr id="4" name="PlaceHolder 3"/>
          <p:cNvSpPr>
            <a:spLocks noGrp="1"/>
          </p:cNvSpPr>
          <p:nvPr>
            <p:ph type="dt" idx="363"/>
          </p:nvPr>
        </p:nvSpPr>
        <p:spPr/>
        <p:txBody>
          <a:bodyPr/>
          <a:lstStyle/>
          <a:p>
            <a:endParaRPr/>
          </a:p>
        </p:txBody>
      </p:sp>
    </p:spTree>
  </p:cSld>
  <p:clrMapOvr>
    <a:masterClrMapping/>
  </p:clrMapOvr>
</p:sldLayout>
</file>

<file path=ppt/slideLayouts/slideLayout14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5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61"/>
          </p:nvPr>
        </p:nvSpPr>
        <p:spPr/>
        <p:txBody>
          <a:bodyPr/>
          <a:lstStyle/>
          <a:p>
            <a:r>
              <a:t>Footer</a:t>
            </a:r>
          </a:p>
        </p:txBody>
      </p:sp>
      <p:sp>
        <p:nvSpPr>
          <p:cNvPr id="5" name="PlaceHolder 4"/>
          <p:cNvSpPr>
            <a:spLocks noGrp="1"/>
          </p:cNvSpPr>
          <p:nvPr>
            <p:ph type="sldNum" idx="362"/>
          </p:nvPr>
        </p:nvSpPr>
        <p:spPr/>
        <p:txBody>
          <a:bodyPr/>
          <a:lstStyle/>
          <a:p>
            <a:fld id="{B21EEA9C-1842-42C2-9580-481025A7DB53}" type="slidenum">
              <a:t>‹N°›</a:t>
            </a:fld>
            <a:endParaRPr/>
          </a:p>
        </p:txBody>
      </p:sp>
      <p:sp>
        <p:nvSpPr>
          <p:cNvPr id="6" name="PlaceHolder 5"/>
          <p:cNvSpPr>
            <a:spLocks noGrp="1"/>
          </p:cNvSpPr>
          <p:nvPr>
            <p:ph type="dt" idx="363"/>
          </p:nvPr>
        </p:nvSpPr>
        <p:spPr/>
        <p:txBody>
          <a:bodyPr/>
          <a:lstStyle/>
          <a:p>
            <a:endParaRPr/>
          </a:p>
        </p:txBody>
      </p:sp>
    </p:spTree>
  </p:cSld>
  <p:clrMapOvr>
    <a:masterClrMapping/>
  </p:clrMapOvr>
</p:sldLayout>
</file>

<file path=ppt/slideLayouts/slideLayout14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5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61"/>
          </p:nvPr>
        </p:nvSpPr>
        <p:spPr/>
        <p:txBody>
          <a:bodyPr/>
          <a:lstStyle/>
          <a:p>
            <a:r>
              <a:t>Footer</a:t>
            </a:r>
          </a:p>
        </p:txBody>
      </p:sp>
      <p:sp>
        <p:nvSpPr>
          <p:cNvPr id="5" name="PlaceHolder 4"/>
          <p:cNvSpPr>
            <a:spLocks noGrp="1"/>
          </p:cNvSpPr>
          <p:nvPr>
            <p:ph type="sldNum" idx="362"/>
          </p:nvPr>
        </p:nvSpPr>
        <p:spPr/>
        <p:txBody>
          <a:bodyPr/>
          <a:lstStyle/>
          <a:p>
            <a:fld id="{174487B8-1066-4494-9778-F8F040990BDC}" type="slidenum">
              <a:t>‹N°›</a:t>
            </a:fld>
            <a:endParaRPr/>
          </a:p>
        </p:txBody>
      </p:sp>
      <p:sp>
        <p:nvSpPr>
          <p:cNvPr id="6" name="PlaceHolder 5"/>
          <p:cNvSpPr>
            <a:spLocks noGrp="1"/>
          </p:cNvSpPr>
          <p:nvPr>
            <p:ph type="dt" idx="363"/>
          </p:nvPr>
        </p:nvSpPr>
        <p:spPr/>
        <p:txBody>
          <a:bodyPr/>
          <a:lstStyle/>
          <a:p>
            <a:endParaRPr/>
          </a:p>
        </p:txBody>
      </p:sp>
    </p:spTree>
  </p:cSld>
  <p:clrMapOvr>
    <a:masterClrMapping/>
  </p:clrMapOvr>
</p:sldLayout>
</file>

<file path=ppt/slideLayouts/slideLayout14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6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6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61"/>
          </p:nvPr>
        </p:nvSpPr>
        <p:spPr/>
        <p:txBody>
          <a:bodyPr/>
          <a:lstStyle/>
          <a:p>
            <a:r>
              <a:t>Footer</a:t>
            </a:r>
          </a:p>
        </p:txBody>
      </p:sp>
      <p:sp>
        <p:nvSpPr>
          <p:cNvPr id="6" name="PlaceHolder 5"/>
          <p:cNvSpPr>
            <a:spLocks noGrp="1"/>
          </p:cNvSpPr>
          <p:nvPr>
            <p:ph type="sldNum" idx="362"/>
          </p:nvPr>
        </p:nvSpPr>
        <p:spPr/>
        <p:txBody>
          <a:bodyPr/>
          <a:lstStyle/>
          <a:p>
            <a:fld id="{E53C79A8-9672-4775-8C7F-48E8EFD7DA7F}" type="slidenum">
              <a:t>‹N°›</a:t>
            </a:fld>
            <a:endParaRPr/>
          </a:p>
        </p:txBody>
      </p:sp>
      <p:sp>
        <p:nvSpPr>
          <p:cNvPr id="7" name="PlaceHolder 6"/>
          <p:cNvSpPr>
            <a:spLocks noGrp="1"/>
          </p:cNvSpPr>
          <p:nvPr>
            <p:ph type="dt" idx="363"/>
          </p:nvPr>
        </p:nvSpPr>
        <p:spPr/>
        <p:txBody>
          <a:bodyPr/>
          <a:lstStyle/>
          <a:p>
            <a:endParaRPr/>
          </a:p>
        </p:txBody>
      </p:sp>
    </p:spTree>
  </p:cSld>
  <p:clrMapOvr>
    <a:masterClrMapping/>
  </p:clrMapOvr>
</p:sldLayout>
</file>

<file path=ppt/slideLayouts/slideLayout14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61"/>
          </p:nvPr>
        </p:nvSpPr>
        <p:spPr/>
        <p:txBody>
          <a:bodyPr/>
          <a:lstStyle/>
          <a:p>
            <a:r>
              <a:t>Footer</a:t>
            </a:r>
          </a:p>
        </p:txBody>
      </p:sp>
      <p:sp>
        <p:nvSpPr>
          <p:cNvPr id="4" name="PlaceHolder 3"/>
          <p:cNvSpPr>
            <a:spLocks noGrp="1"/>
          </p:cNvSpPr>
          <p:nvPr>
            <p:ph type="sldNum" idx="362"/>
          </p:nvPr>
        </p:nvSpPr>
        <p:spPr/>
        <p:txBody>
          <a:bodyPr/>
          <a:lstStyle/>
          <a:p>
            <a:fld id="{B0B61341-C020-4B17-A9A3-50C2DDA6E05A}" type="slidenum">
              <a:t>‹N°›</a:t>
            </a:fld>
            <a:endParaRPr/>
          </a:p>
        </p:txBody>
      </p:sp>
      <p:sp>
        <p:nvSpPr>
          <p:cNvPr id="5" name="PlaceHolder 4"/>
          <p:cNvSpPr>
            <a:spLocks noGrp="1"/>
          </p:cNvSpPr>
          <p:nvPr>
            <p:ph type="dt" idx="363"/>
          </p:nvPr>
        </p:nvSpPr>
        <p:spPr/>
        <p:txBody>
          <a:bodyPr/>
          <a:lstStyle/>
          <a:p>
            <a:endParaRPr/>
          </a:p>
        </p:txBody>
      </p:sp>
    </p:spTree>
  </p:cSld>
  <p:clrMapOvr>
    <a:masterClrMapping/>
  </p:clrMapOvr>
</p:sldLayout>
</file>

<file path=ppt/slideLayouts/slideLayout14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6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61"/>
          </p:nvPr>
        </p:nvSpPr>
        <p:spPr/>
        <p:txBody>
          <a:bodyPr/>
          <a:lstStyle/>
          <a:p>
            <a:r>
              <a:t>Footer</a:t>
            </a:r>
          </a:p>
        </p:txBody>
      </p:sp>
      <p:sp>
        <p:nvSpPr>
          <p:cNvPr id="4" name="PlaceHolder 3"/>
          <p:cNvSpPr>
            <a:spLocks noGrp="1"/>
          </p:cNvSpPr>
          <p:nvPr>
            <p:ph type="sldNum" idx="362"/>
          </p:nvPr>
        </p:nvSpPr>
        <p:spPr/>
        <p:txBody>
          <a:bodyPr/>
          <a:lstStyle/>
          <a:p>
            <a:fld id="{52A9650E-BE1C-4B04-8779-6299865B6FAA}" type="slidenum">
              <a:t>‹N°›</a:t>
            </a:fld>
            <a:endParaRPr/>
          </a:p>
        </p:txBody>
      </p:sp>
      <p:sp>
        <p:nvSpPr>
          <p:cNvPr id="5" name="PlaceHolder 4"/>
          <p:cNvSpPr>
            <a:spLocks noGrp="1"/>
          </p:cNvSpPr>
          <p:nvPr>
            <p:ph type="dt" idx="363"/>
          </p:nvPr>
        </p:nvSpPr>
        <p:spPr/>
        <p:txBody>
          <a:bodyPr/>
          <a:lstStyle/>
          <a:p>
            <a:endParaRPr/>
          </a:p>
        </p:txBody>
      </p:sp>
    </p:spTree>
  </p:cSld>
  <p:clrMapOvr>
    <a:masterClrMapping/>
  </p:clrMapOvr>
</p:sldLayout>
</file>

<file path=ppt/slideLayouts/slideLayout14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6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6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6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61"/>
          </p:nvPr>
        </p:nvSpPr>
        <p:spPr/>
        <p:txBody>
          <a:bodyPr/>
          <a:lstStyle/>
          <a:p>
            <a:r>
              <a:t>Footer</a:t>
            </a:r>
          </a:p>
        </p:txBody>
      </p:sp>
      <p:sp>
        <p:nvSpPr>
          <p:cNvPr id="7" name="PlaceHolder 6"/>
          <p:cNvSpPr>
            <a:spLocks noGrp="1"/>
          </p:cNvSpPr>
          <p:nvPr>
            <p:ph type="sldNum" idx="362"/>
          </p:nvPr>
        </p:nvSpPr>
        <p:spPr/>
        <p:txBody>
          <a:bodyPr/>
          <a:lstStyle/>
          <a:p>
            <a:fld id="{8EA78938-731A-4472-A7F5-F6C82255C820}" type="slidenum">
              <a:t>‹N°›</a:t>
            </a:fld>
            <a:endParaRPr/>
          </a:p>
        </p:txBody>
      </p:sp>
      <p:sp>
        <p:nvSpPr>
          <p:cNvPr id="8" name="PlaceHolder 7"/>
          <p:cNvSpPr>
            <a:spLocks noGrp="1"/>
          </p:cNvSpPr>
          <p:nvPr>
            <p:ph type="dt" idx="363"/>
          </p:nvPr>
        </p:nvSpPr>
        <p:spPr/>
        <p:txBody>
          <a:bodyPr/>
          <a:lstStyle/>
          <a:p>
            <a:endParaRPr/>
          </a:p>
        </p:txBody>
      </p:sp>
    </p:spTree>
  </p:cSld>
  <p:clrMapOvr>
    <a:masterClrMapping/>
  </p:clrMapOvr>
</p:sldLayout>
</file>

<file path=ppt/slideLayouts/slideLayout14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6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7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7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61"/>
          </p:nvPr>
        </p:nvSpPr>
        <p:spPr/>
        <p:txBody>
          <a:bodyPr/>
          <a:lstStyle/>
          <a:p>
            <a:r>
              <a:t>Footer</a:t>
            </a:r>
          </a:p>
        </p:txBody>
      </p:sp>
      <p:sp>
        <p:nvSpPr>
          <p:cNvPr id="7" name="PlaceHolder 6"/>
          <p:cNvSpPr>
            <a:spLocks noGrp="1"/>
          </p:cNvSpPr>
          <p:nvPr>
            <p:ph type="sldNum" idx="362"/>
          </p:nvPr>
        </p:nvSpPr>
        <p:spPr/>
        <p:txBody>
          <a:bodyPr/>
          <a:lstStyle/>
          <a:p>
            <a:fld id="{858FF714-A702-466F-9597-AC6AE6EA8F10}" type="slidenum">
              <a:t>‹N°›</a:t>
            </a:fld>
            <a:endParaRPr/>
          </a:p>
        </p:txBody>
      </p:sp>
      <p:sp>
        <p:nvSpPr>
          <p:cNvPr id="8" name="PlaceHolder 7"/>
          <p:cNvSpPr>
            <a:spLocks noGrp="1"/>
          </p:cNvSpPr>
          <p:nvPr>
            <p:ph type="dt" idx="363"/>
          </p:nvPr>
        </p:nvSpPr>
        <p:spPr/>
        <p:txBody>
          <a:bodyPr/>
          <a:lstStyle/>
          <a:p>
            <a:endParaRPr/>
          </a:p>
        </p:txBody>
      </p:sp>
    </p:spTree>
  </p:cSld>
  <p:clrMapOvr>
    <a:masterClrMapping/>
  </p:clrMapOvr>
</p:sldLayout>
</file>

<file path=ppt/slideLayouts/slideLayout14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7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7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7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61"/>
          </p:nvPr>
        </p:nvSpPr>
        <p:spPr/>
        <p:txBody>
          <a:bodyPr/>
          <a:lstStyle/>
          <a:p>
            <a:r>
              <a:t>Footer</a:t>
            </a:r>
          </a:p>
        </p:txBody>
      </p:sp>
      <p:sp>
        <p:nvSpPr>
          <p:cNvPr id="7" name="PlaceHolder 6"/>
          <p:cNvSpPr>
            <a:spLocks noGrp="1"/>
          </p:cNvSpPr>
          <p:nvPr>
            <p:ph type="sldNum" idx="362"/>
          </p:nvPr>
        </p:nvSpPr>
        <p:spPr/>
        <p:txBody>
          <a:bodyPr/>
          <a:lstStyle/>
          <a:p>
            <a:fld id="{A25D90A4-EC75-44A5-88A9-9055A6197801}" type="slidenum">
              <a:t>‹N°›</a:t>
            </a:fld>
            <a:endParaRPr/>
          </a:p>
        </p:txBody>
      </p:sp>
      <p:sp>
        <p:nvSpPr>
          <p:cNvPr id="8" name="PlaceHolder 7"/>
          <p:cNvSpPr>
            <a:spLocks noGrp="1"/>
          </p:cNvSpPr>
          <p:nvPr>
            <p:ph type="dt" idx="363"/>
          </p:nvPr>
        </p:nvSpPr>
        <p:spPr/>
        <p:txBody>
          <a:body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lstStyle/>
          <a:p>
            <a:r>
              <a:t>Footer</a:t>
            </a:r>
          </a:p>
        </p:txBody>
      </p:sp>
      <p:sp>
        <p:nvSpPr>
          <p:cNvPr id="3" name="PlaceHolder 2"/>
          <p:cNvSpPr>
            <a:spLocks noGrp="1"/>
          </p:cNvSpPr>
          <p:nvPr>
            <p:ph type="sldNum" idx="38"/>
          </p:nvPr>
        </p:nvSpPr>
        <p:spPr/>
        <p:txBody>
          <a:bodyPr/>
          <a:lstStyle/>
          <a:p>
            <a:fld id="{A16B03A0-E76C-4C8B-BF27-9E863D802F38}" type="slidenum">
              <a:t>‹N°›</a:t>
            </a:fld>
            <a:endParaRPr/>
          </a:p>
        </p:txBody>
      </p:sp>
      <p:sp>
        <p:nvSpPr>
          <p:cNvPr id="4" name="PlaceHolder 3"/>
          <p:cNvSpPr>
            <a:spLocks noGrp="1"/>
          </p:cNvSpPr>
          <p:nvPr>
            <p:ph type="dt" idx="39"/>
          </p:nvPr>
        </p:nvSpPr>
        <p:spPr/>
        <p:txBody>
          <a:bodyPr/>
          <a:lstStyle/>
          <a:p>
            <a:endParaRPr/>
          </a:p>
        </p:txBody>
      </p:sp>
    </p:spTree>
  </p:cSld>
  <p:clrMapOvr>
    <a:masterClrMapping/>
  </p:clrMapOvr>
</p:sldLayout>
</file>

<file path=ppt/slideLayouts/slideLayout14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0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7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7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61"/>
          </p:nvPr>
        </p:nvSpPr>
        <p:spPr/>
        <p:txBody>
          <a:bodyPr/>
          <a:lstStyle/>
          <a:p>
            <a:r>
              <a:t>Footer</a:t>
            </a:r>
          </a:p>
        </p:txBody>
      </p:sp>
      <p:sp>
        <p:nvSpPr>
          <p:cNvPr id="6" name="PlaceHolder 5"/>
          <p:cNvSpPr>
            <a:spLocks noGrp="1"/>
          </p:cNvSpPr>
          <p:nvPr>
            <p:ph type="sldNum" idx="362"/>
          </p:nvPr>
        </p:nvSpPr>
        <p:spPr/>
        <p:txBody>
          <a:bodyPr/>
          <a:lstStyle/>
          <a:p>
            <a:fld id="{C5C2C4F4-CD4B-49AF-BC98-63FB9B8AF0FF}" type="slidenum">
              <a:t>‹N°›</a:t>
            </a:fld>
            <a:endParaRPr/>
          </a:p>
        </p:txBody>
      </p:sp>
      <p:sp>
        <p:nvSpPr>
          <p:cNvPr id="7" name="PlaceHolder 6"/>
          <p:cNvSpPr>
            <a:spLocks noGrp="1"/>
          </p:cNvSpPr>
          <p:nvPr>
            <p:ph type="dt" idx="363"/>
          </p:nvPr>
        </p:nvSpPr>
        <p:spPr/>
        <p:txBody>
          <a:bodyPr/>
          <a:lstStyle/>
          <a:p>
            <a:endParaRPr/>
          </a:p>
        </p:txBody>
      </p:sp>
    </p:spTree>
  </p:cSld>
  <p:clrMapOvr>
    <a:masterClrMapping/>
  </p:clrMapOvr>
</p:sldLayout>
</file>

<file path=ppt/slideLayouts/slideLayout14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0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8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8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8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61"/>
          </p:nvPr>
        </p:nvSpPr>
        <p:spPr/>
        <p:txBody>
          <a:bodyPr/>
          <a:lstStyle/>
          <a:p>
            <a:r>
              <a:t>Footer</a:t>
            </a:r>
          </a:p>
        </p:txBody>
      </p:sp>
      <p:sp>
        <p:nvSpPr>
          <p:cNvPr id="8" name="PlaceHolder 7"/>
          <p:cNvSpPr>
            <a:spLocks noGrp="1"/>
          </p:cNvSpPr>
          <p:nvPr>
            <p:ph type="sldNum" idx="362"/>
          </p:nvPr>
        </p:nvSpPr>
        <p:spPr/>
        <p:txBody>
          <a:bodyPr/>
          <a:lstStyle/>
          <a:p>
            <a:fld id="{DED336DD-D30B-44FA-B559-1DB9923BCDB5}" type="slidenum">
              <a:t>‹N°›</a:t>
            </a:fld>
            <a:endParaRPr/>
          </a:p>
        </p:txBody>
      </p:sp>
      <p:sp>
        <p:nvSpPr>
          <p:cNvPr id="9" name="PlaceHolder 8"/>
          <p:cNvSpPr>
            <a:spLocks noGrp="1"/>
          </p:cNvSpPr>
          <p:nvPr>
            <p:ph type="dt" idx="363"/>
          </p:nvPr>
        </p:nvSpPr>
        <p:spPr/>
        <p:txBody>
          <a:bodyPr/>
          <a:lstStyle/>
          <a:p>
            <a:endParaRPr/>
          </a:p>
        </p:txBody>
      </p:sp>
    </p:spTree>
  </p:cSld>
  <p:clrMapOvr>
    <a:masterClrMapping/>
  </p:clrMapOvr>
</p:sldLayout>
</file>

<file path=ppt/slideLayouts/slideLayout14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0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8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8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8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8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8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09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61"/>
          </p:nvPr>
        </p:nvSpPr>
        <p:spPr/>
        <p:txBody>
          <a:bodyPr/>
          <a:lstStyle/>
          <a:p>
            <a:r>
              <a:t>Footer</a:t>
            </a:r>
          </a:p>
        </p:txBody>
      </p:sp>
      <p:sp>
        <p:nvSpPr>
          <p:cNvPr id="10" name="PlaceHolder 9"/>
          <p:cNvSpPr>
            <a:spLocks noGrp="1"/>
          </p:cNvSpPr>
          <p:nvPr>
            <p:ph type="sldNum" idx="362"/>
          </p:nvPr>
        </p:nvSpPr>
        <p:spPr/>
        <p:txBody>
          <a:bodyPr/>
          <a:lstStyle/>
          <a:p>
            <a:fld id="{3116BD88-FA66-4CA0-9676-A1D0FD20D68F}" type="slidenum">
              <a:t>‹N°›</a:t>
            </a:fld>
            <a:endParaRPr/>
          </a:p>
        </p:txBody>
      </p:sp>
      <p:sp>
        <p:nvSpPr>
          <p:cNvPr id="11" name="PlaceHolder 10"/>
          <p:cNvSpPr>
            <a:spLocks noGrp="1"/>
          </p:cNvSpPr>
          <p:nvPr>
            <p:ph type="dt" idx="363"/>
          </p:nvPr>
        </p:nvSpPr>
        <p:spPr/>
        <p:txBody>
          <a:bodyPr/>
          <a:lstStyle/>
          <a:p>
            <a:endParaRPr/>
          </a:p>
        </p:txBody>
      </p:sp>
    </p:spTree>
  </p:cSld>
  <p:clrMapOvr>
    <a:masterClrMapping/>
  </p:clrMapOvr>
</p:sldLayout>
</file>

<file path=ppt/slideLayouts/slideLayout14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64"/>
          </p:nvPr>
        </p:nvSpPr>
        <p:spPr/>
        <p:txBody>
          <a:bodyPr/>
          <a:lstStyle/>
          <a:p>
            <a:r>
              <a:t>Footer</a:t>
            </a:r>
          </a:p>
        </p:txBody>
      </p:sp>
      <p:sp>
        <p:nvSpPr>
          <p:cNvPr id="3" name="PlaceHolder 2"/>
          <p:cNvSpPr>
            <a:spLocks noGrp="1"/>
          </p:cNvSpPr>
          <p:nvPr>
            <p:ph type="sldNum" idx="365"/>
          </p:nvPr>
        </p:nvSpPr>
        <p:spPr/>
        <p:txBody>
          <a:bodyPr/>
          <a:lstStyle/>
          <a:p>
            <a:fld id="{CFD84209-A15E-4576-9AD7-B3840CDDE8CB}" type="slidenum">
              <a:t>‹N°›</a:t>
            </a:fld>
            <a:endParaRPr/>
          </a:p>
        </p:txBody>
      </p:sp>
      <p:sp>
        <p:nvSpPr>
          <p:cNvPr id="4" name="PlaceHolder 3"/>
          <p:cNvSpPr>
            <a:spLocks noGrp="1"/>
          </p:cNvSpPr>
          <p:nvPr>
            <p:ph type="dt" idx="366"/>
          </p:nvPr>
        </p:nvSpPr>
        <p:spPr/>
        <p:txBody>
          <a:bodyPr/>
          <a:lstStyle/>
          <a:p>
            <a:endParaRPr/>
          </a:p>
        </p:txBody>
      </p:sp>
    </p:spTree>
  </p:cSld>
  <p:clrMapOvr>
    <a:masterClrMapping/>
  </p:clrMapOvr>
</p:sldLayout>
</file>

<file path=ppt/slideLayouts/slideLayout14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9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64"/>
          </p:nvPr>
        </p:nvSpPr>
        <p:spPr/>
        <p:txBody>
          <a:bodyPr/>
          <a:lstStyle/>
          <a:p>
            <a:r>
              <a:t>Footer</a:t>
            </a:r>
          </a:p>
        </p:txBody>
      </p:sp>
      <p:sp>
        <p:nvSpPr>
          <p:cNvPr id="5" name="PlaceHolder 4"/>
          <p:cNvSpPr>
            <a:spLocks noGrp="1"/>
          </p:cNvSpPr>
          <p:nvPr>
            <p:ph type="sldNum" idx="365"/>
          </p:nvPr>
        </p:nvSpPr>
        <p:spPr/>
        <p:txBody>
          <a:bodyPr/>
          <a:lstStyle/>
          <a:p>
            <a:fld id="{BAE5786B-454F-4CA8-86DC-9876BF27FC90}" type="slidenum">
              <a:t>‹N°›</a:t>
            </a:fld>
            <a:endParaRPr/>
          </a:p>
        </p:txBody>
      </p:sp>
      <p:sp>
        <p:nvSpPr>
          <p:cNvPr id="6" name="PlaceHolder 5"/>
          <p:cNvSpPr>
            <a:spLocks noGrp="1"/>
          </p:cNvSpPr>
          <p:nvPr>
            <p:ph type="dt" idx="366"/>
          </p:nvPr>
        </p:nvSpPr>
        <p:spPr/>
        <p:txBody>
          <a:bodyPr/>
          <a:lstStyle/>
          <a:p>
            <a:endParaRPr/>
          </a:p>
        </p:txBody>
      </p:sp>
    </p:spTree>
  </p:cSld>
  <p:clrMapOvr>
    <a:masterClrMapping/>
  </p:clrMapOvr>
</p:sldLayout>
</file>

<file path=ppt/slideLayouts/slideLayout14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0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64"/>
          </p:nvPr>
        </p:nvSpPr>
        <p:spPr/>
        <p:txBody>
          <a:bodyPr/>
          <a:lstStyle/>
          <a:p>
            <a:r>
              <a:t>Footer</a:t>
            </a:r>
          </a:p>
        </p:txBody>
      </p:sp>
      <p:sp>
        <p:nvSpPr>
          <p:cNvPr id="5" name="PlaceHolder 4"/>
          <p:cNvSpPr>
            <a:spLocks noGrp="1"/>
          </p:cNvSpPr>
          <p:nvPr>
            <p:ph type="sldNum" idx="365"/>
          </p:nvPr>
        </p:nvSpPr>
        <p:spPr/>
        <p:txBody>
          <a:bodyPr/>
          <a:lstStyle/>
          <a:p>
            <a:fld id="{77AEA3AA-7E95-42DF-9557-3162E03A3AE0}" type="slidenum">
              <a:t>‹N°›</a:t>
            </a:fld>
            <a:endParaRPr/>
          </a:p>
        </p:txBody>
      </p:sp>
      <p:sp>
        <p:nvSpPr>
          <p:cNvPr id="6" name="PlaceHolder 5"/>
          <p:cNvSpPr>
            <a:spLocks noGrp="1"/>
          </p:cNvSpPr>
          <p:nvPr>
            <p:ph type="dt" idx="366"/>
          </p:nvPr>
        </p:nvSpPr>
        <p:spPr/>
        <p:txBody>
          <a:bodyPr/>
          <a:lstStyle/>
          <a:p>
            <a:endParaRPr/>
          </a:p>
        </p:txBody>
      </p:sp>
    </p:spTree>
  </p:cSld>
  <p:clrMapOvr>
    <a:masterClrMapping/>
  </p:clrMapOvr>
</p:sldLayout>
</file>

<file path=ppt/slideLayouts/slideLayout14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0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0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64"/>
          </p:nvPr>
        </p:nvSpPr>
        <p:spPr/>
        <p:txBody>
          <a:bodyPr/>
          <a:lstStyle/>
          <a:p>
            <a:r>
              <a:t>Footer</a:t>
            </a:r>
          </a:p>
        </p:txBody>
      </p:sp>
      <p:sp>
        <p:nvSpPr>
          <p:cNvPr id="6" name="PlaceHolder 5"/>
          <p:cNvSpPr>
            <a:spLocks noGrp="1"/>
          </p:cNvSpPr>
          <p:nvPr>
            <p:ph type="sldNum" idx="365"/>
          </p:nvPr>
        </p:nvSpPr>
        <p:spPr/>
        <p:txBody>
          <a:bodyPr/>
          <a:lstStyle/>
          <a:p>
            <a:fld id="{D74EA20C-5D62-45B6-B854-0199E820C2A0}" type="slidenum">
              <a:t>‹N°›</a:t>
            </a:fld>
            <a:endParaRPr/>
          </a:p>
        </p:txBody>
      </p:sp>
      <p:sp>
        <p:nvSpPr>
          <p:cNvPr id="7" name="PlaceHolder 6"/>
          <p:cNvSpPr>
            <a:spLocks noGrp="1"/>
          </p:cNvSpPr>
          <p:nvPr>
            <p:ph type="dt" idx="366"/>
          </p:nvPr>
        </p:nvSpPr>
        <p:spPr/>
        <p:txBody>
          <a:bodyPr/>
          <a:lstStyle/>
          <a:p>
            <a:endParaRPr/>
          </a:p>
        </p:txBody>
      </p:sp>
    </p:spTree>
  </p:cSld>
  <p:clrMapOvr>
    <a:masterClrMapping/>
  </p:clrMapOvr>
</p:sldLayout>
</file>

<file path=ppt/slideLayouts/slideLayout14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64"/>
          </p:nvPr>
        </p:nvSpPr>
        <p:spPr/>
        <p:txBody>
          <a:bodyPr/>
          <a:lstStyle/>
          <a:p>
            <a:r>
              <a:t>Footer</a:t>
            </a:r>
          </a:p>
        </p:txBody>
      </p:sp>
      <p:sp>
        <p:nvSpPr>
          <p:cNvPr id="4" name="PlaceHolder 3"/>
          <p:cNvSpPr>
            <a:spLocks noGrp="1"/>
          </p:cNvSpPr>
          <p:nvPr>
            <p:ph type="sldNum" idx="365"/>
          </p:nvPr>
        </p:nvSpPr>
        <p:spPr/>
        <p:txBody>
          <a:bodyPr/>
          <a:lstStyle/>
          <a:p>
            <a:fld id="{8B95FBA6-5893-4680-8FFD-4A36EF870023}" type="slidenum">
              <a:t>‹N°›</a:t>
            </a:fld>
            <a:endParaRPr/>
          </a:p>
        </p:txBody>
      </p:sp>
      <p:sp>
        <p:nvSpPr>
          <p:cNvPr id="5" name="PlaceHolder 4"/>
          <p:cNvSpPr>
            <a:spLocks noGrp="1"/>
          </p:cNvSpPr>
          <p:nvPr>
            <p:ph type="dt" idx="366"/>
          </p:nvPr>
        </p:nvSpPr>
        <p:spPr/>
        <p:txBody>
          <a:bodyPr/>
          <a:lstStyle/>
          <a:p>
            <a:endParaRPr/>
          </a:p>
        </p:txBody>
      </p:sp>
    </p:spTree>
  </p:cSld>
  <p:clrMapOvr>
    <a:masterClrMapping/>
  </p:clrMapOvr>
</p:sldLayout>
</file>

<file path=ppt/slideLayouts/slideLayout14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0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64"/>
          </p:nvPr>
        </p:nvSpPr>
        <p:spPr/>
        <p:txBody>
          <a:bodyPr/>
          <a:lstStyle/>
          <a:p>
            <a:r>
              <a:t>Footer</a:t>
            </a:r>
          </a:p>
        </p:txBody>
      </p:sp>
      <p:sp>
        <p:nvSpPr>
          <p:cNvPr id="4" name="PlaceHolder 3"/>
          <p:cNvSpPr>
            <a:spLocks noGrp="1"/>
          </p:cNvSpPr>
          <p:nvPr>
            <p:ph type="sldNum" idx="365"/>
          </p:nvPr>
        </p:nvSpPr>
        <p:spPr/>
        <p:txBody>
          <a:bodyPr/>
          <a:lstStyle/>
          <a:p>
            <a:fld id="{A4B4B3E2-6593-4A98-94A9-9186A07F25B2}" type="slidenum">
              <a:t>‹N°›</a:t>
            </a:fld>
            <a:endParaRPr/>
          </a:p>
        </p:txBody>
      </p:sp>
      <p:sp>
        <p:nvSpPr>
          <p:cNvPr id="5" name="PlaceHolder 4"/>
          <p:cNvSpPr>
            <a:spLocks noGrp="1"/>
          </p:cNvSpPr>
          <p:nvPr>
            <p:ph type="dt" idx="366"/>
          </p:nvPr>
        </p:nvSpPr>
        <p:spPr/>
        <p:txBody>
          <a:bodyPr/>
          <a:lstStyle/>
          <a:p>
            <a:endParaRPr/>
          </a:p>
        </p:txBody>
      </p:sp>
    </p:spTree>
  </p:cSld>
  <p:clrMapOvr>
    <a:masterClrMapping/>
  </p:clrMapOvr>
</p:sldLayout>
</file>

<file path=ppt/slideLayouts/slideLayout14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0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0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0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64"/>
          </p:nvPr>
        </p:nvSpPr>
        <p:spPr/>
        <p:txBody>
          <a:bodyPr/>
          <a:lstStyle/>
          <a:p>
            <a:r>
              <a:t>Footer</a:t>
            </a:r>
          </a:p>
        </p:txBody>
      </p:sp>
      <p:sp>
        <p:nvSpPr>
          <p:cNvPr id="7" name="PlaceHolder 6"/>
          <p:cNvSpPr>
            <a:spLocks noGrp="1"/>
          </p:cNvSpPr>
          <p:nvPr>
            <p:ph type="sldNum" idx="365"/>
          </p:nvPr>
        </p:nvSpPr>
        <p:spPr/>
        <p:txBody>
          <a:bodyPr/>
          <a:lstStyle/>
          <a:p>
            <a:fld id="{0C897276-E4DF-45FE-B03D-68948A0F4586}" type="slidenum">
              <a:t>‹N°›</a:t>
            </a:fld>
            <a:endParaRPr/>
          </a:p>
        </p:txBody>
      </p:sp>
      <p:sp>
        <p:nvSpPr>
          <p:cNvPr id="8" name="PlaceHolder 7"/>
          <p:cNvSpPr>
            <a:spLocks noGrp="1"/>
          </p:cNvSpPr>
          <p:nvPr>
            <p:ph type="dt" idx="366"/>
          </p:nvPr>
        </p:nvSpPr>
        <p:spPr/>
        <p:txBody>
          <a:body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7"/>
          </p:nvPr>
        </p:nvSpPr>
        <p:spPr/>
        <p:txBody>
          <a:bodyPr/>
          <a:lstStyle/>
          <a:p>
            <a:r>
              <a:t>Footer</a:t>
            </a:r>
          </a:p>
        </p:txBody>
      </p:sp>
      <p:sp>
        <p:nvSpPr>
          <p:cNvPr id="5" name="PlaceHolder 4"/>
          <p:cNvSpPr>
            <a:spLocks noGrp="1"/>
          </p:cNvSpPr>
          <p:nvPr>
            <p:ph type="sldNum" idx="38"/>
          </p:nvPr>
        </p:nvSpPr>
        <p:spPr/>
        <p:txBody>
          <a:bodyPr/>
          <a:lstStyle/>
          <a:p>
            <a:fld id="{C0C3566C-335E-47EC-B293-47206607B3EB}" type="slidenum">
              <a:t>‹N°›</a:t>
            </a:fld>
            <a:endParaRPr/>
          </a:p>
        </p:txBody>
      </p:sp>
      <p:sp>
        <p:nvSpPr>
          <p:cNvPr id="6" name="PlaceHolder 5"/>
          <p:cNvSpPr>
            <a:spLocks noGrp="1"/>
          </p:cNvSpPr>
          <p:nvPr>
            <p:ph type="dt" idx="39"/>
          </p:nvPr>
        </p:nvSpPr>
        <p:spPr/>
        <p:txBody>
          <a:bodyPr/>
          <a:lstStyle/>
          <a:p>
            <a:endParaRPr/>
          </a:p>
        </p:txBody>
      </p:sp>
    </p:spTree>
  </p:cSld>
  <p:clrMapOvr>
    <a:masterClrMapping/>
  </p:clrMapOvr>
</p:sldLayout>
</file>

<file path=ppt/slideLayouts/slideLayout14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1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1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1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64"/>
          </p:nvPr>
        </p:nvSpPr>
        <p:spPr/>
        <p:txBody>
          <a:bodyPr/>
          <a:lstStyle/>
          <a:p>
            <a:r>
              <a:t>Footer</a:t>
            </a:r>
          </a:p>
        </p:txBody>
      </p:sp>
      <p:sp>
        <p:nvSpPr>
          <p:cNvPr id="7" name="PlaceHolder 6"/>
          <p:cNvSpPr>
            <a:spLocks noGrp="1"/>
          </p:cNvSpPr>
          <p:nvPr>
            <p:ph type="sldNum" idx="365"/>
          </p:nvPr>
        </p:nvSpPr>
        <p:spPr/>
        <p:txBody>
          <a:bodyPr/>
          <a:lstStyle/>
          <a:p>
            <a:fld id="{FE114D6E-2B18-4585-942A-D4E7C055C4F6}" type="slidenum">
              <a:t>‹N°›</a:t>
            </a:fld>
            <a:endParaRPr/>
          </a:p>
        </p:txBody>
      </p:sp>
      <p:sp>
        <p:nvSpPr>
          <p:cNvPr id="8" name="PlaceHolder 7"/>
          <p:cNvSpPr>
            <a:spLocks noGrp="1"/>
          </p:cNvSpPr>
          <p:nvPr>
            <p:ph type="dt" idx="366"/>
          </p:nvPr>
        </p:nvSpPr>
        <p:spPr/>
        <p:txBody>
          <a:bodyPr/>
          <a:lstStyle/>
          <a:p>
            <a:endParaRPr/>
          </a:p>
        </p:txBody>
      </p:sp>
    </p:spTree>
  </p:cSld>
  <p:clrMapOvr>
    <a:masterClrMapping/>
  </p:clrMapOvr>
</p:sldLayout>
</file>

<file path=ppt/slideLayouts/slideLayout14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1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1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64"/>
          </p:nvPr>
        </p:nvSpPr>
        <p:spPr/>
        <p:txBody>
          <a:bodyPr/>
          <a:lstStyle/>
          <a:p>
            <a:r>
              <a:t>Footer</a:t>
            </a:r>
          </a:p>
        </p:txBody>
      </p:sp>
      <p:sp>
        <p:nvSpPr>
          <p:cNvPr id="7" name="PlaceHolder 6"/>
          <p:cNvSpPr>
            <a:spLocks noGrp="1"/>
          </p:cNvSpPr>
          <p:nvPr>
            <p:ph type="sldNum" idx="365"/>
          </p:nvPr>
        </p:nvSpPr>
        <p:spPr/>
        <p:txBody>
          <a:bodyPr/>
          <a:lstStyle/>
          <a:p>
            <a:fld id="{6B06A99F-8640-453A-B232-8120D7121B11}" type="slidenum">
              <a:t>‹N°›</a:t>
            </a:fld>
            <a:endParaRPr/>
          </a:p>
        </p:txBody>
      </p:sp>
      <p:sp>
        <p:nvSpPr>
          <p:cNvPr id="8" name="PlaceHolder 7"/>
          <p:cNvSpPr>
            <a:spLocks noGrp="1"/>
          </p:cNvSpPr>
          <p:nvPr>
            <p:ph type="dt" idx="366"/>
          </p:nvPr>
        </p:nvSpPr>
        <p:spPr/>
        <p:txBody>
          <a:bodyPr/>
          <a:lstStyle/>
          <a:p>
            <a:endParaRPr/>
          </a:p>
        </p:txBody>
      </p:sp>
    </p:spTree>
  </p:cSld>
  <p:clrMapOvr>
    <a:masterClrMapping/>
  </p:clrMapOvr>
</p:sldLayout>
</file>

<file path=ppt/slideLayouts/slideLayout14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1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2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64"/>
          </p:nvPr>
        </p:nvSpPr>
        <p:spPr/>
        <p:txBody>
          <a:bodyPr/>
          <a:lstStyle/>
          <a:p>
            <a:r>
              <a:t>Footer</a:t>
            </a:r>
          </a:p>
        </p:txBody>
      </p:sp>
      <p:sp>
        <p:nvSpPr>
          <p:cNvPr id="6" name="PlaceHolder 5"/>
          <p:cNvSpPr>
            <a:spLocks noGrp="1"/>
          </p:cNvSpPr>
          <p:nvPr>
            <p:ph type="sldNum" idx="365"/>
          </p:nvPr>
        </p:nvSpPr>
        <p:spPr/>
        <p:txBody>
          <a:bodyPr/>
          <a:lstStyle/>
          <a:p>
            <a:fld id="{56EBD081-EA95-4251-9E6E-FA338ED3EA6E}" type="slidenum">
              <a:t>‹N°›</a:t>
            </a:fld>
            <a:endParaRPr/>
          </a:p>
        </p:txBody>
      </p:sp>
      <p:sp>
        <p:nvSpPr>
          <p:cNvPr id="7" name="PlaceHolder 6"/>
          <p:cNvSpPr>
            <a:spLocks noGrp="1"/>
          </p:cNvSpPr>
          <p:nvPr>
            <p:ph type="dt" idx="366"/>
          </p:nvPr>
        </p:nvSpPr>
        <p:spPr/>
        <p:txBody>
          <a:bodyPr/>
          <a:lstStyle/>
          <a:p>
            <a:endParaRPr/>
          </a:p>
        </p:txBody>
      </p:sp>
    </p:spTree>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2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2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2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2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64"/>
          </p:nvPr>
        </p:nvSpPr>
        <p:spPr/>
        <p:txBody>
          <a:bodyPr/>
          <a:lstStyle/>
          <a:p>
            <a:r>
              <a:t>Footer</a:t>
            </a:r>
          </a:p>
        </p:txBody>
      </p:sp>
      <p:sp>
        <p:nvSpPr>
          <p:cNvPr id="8" name="PlaceHolder 7"/>
          <p:cNvSpPr>
            <a:spLocks noGrp="1"/>
          </p:cNvSpPr>
          <p:nvPr>
            <p:ph type="sldNum" idx="365"/>
          </p:nvPr>
        </p:nvSpPr>
        <p:spPr/>
        <p:txBody>
          <a:bodyPr/>
          <a:lstStyle/>
          <a:p>
            <a:fld id="{E5F839CF-9DB6-4F0D-8AD4-E294CA08FC76}" type="slidenum">
              <a:t>‹N°›</a:t>
            </a:fld>
            <a:endParaRPr/>
          </a:p>
        </p:txBody>
      </p:sp>
      <p:sp>
        <p:nvSpPr>
          <p:cNvPr id="9" name="PlaceHolder 8"/>
          <p:cNvSpPr>
            <a:spLocks noGrp="1"/>
          </p:cNvSpPr>
          <p:nvPr>
            <p:ph type="dt" idx="366"/>
          </p:nvPr>
        </p:nvSpPr>
        <p:spPr/>
        <p:txBody>
          <a:bodyPr/>
          <a:lstStyle/>
          <a:p>
            <a:endParaRPr/>
          </a:p>
        </p:txBody>
      </p:sp>
    </p:spTree>
  </p:cSld>
  <p:clrMapOvr>
    <a:masterClrMapping/>
  </p:clrMapOvr>
</p:sldLayout>
</file>

<file path=ppt/slideLayouts/slideLayout14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2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2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2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3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3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3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64"/>
          </p:nvPr>
        </p:nvSpPr>
        <p:spPr/>
        <p:txBody>
          <a:bodyPr/>
          <a:lstStyle/>
          <a:p>
            <a:r>
              <a:t>Footer</a:t>
            </a:r>
          </a:p>
        </p:txBody>
      </p:sp>
      <p:sp>
        <p:nvSpPr>
          <p:cNvPr id="10" name="PlaceHolder 9"/>
          <p:cNvSpPr>
            <a:spLocks noGrp="1"/>
          </p:cNvSpPr>
          <p:nvPr>
            <p:ph type="sldNum" idx="365"/>
          </p:nvPr>
        </p:nvSpPr>
        <p:spPr/>
        <p:txBody>
          <a:bodyPr/>
          <a:lstStyle/>
          <a:p>
            <a:fld id="{3EC445F1-B8D8-4B57-BC36-7C533165DE36}" type="slidenum">
              <a:t>‹N°›</a:t>
            </a:fld>
            <a:endParaRPr/>
          </a:p>
        </p:txBody>
      </p:sp>
      <p:sp>
        <p:nvSpPr>
          <p:cNvPr id="11" name="PlaceHolder 10"/>
          <p:cNvSpPr>
            <a:spLocks noGrp="1"/>
          </p:cNvSpPr>
          <p:nvPr>
            <p:ph type="dt" idx="366"/>
          </p:nvPr>
        </p:nvSpPr>
        <p:spPr/>
        <p:txBody>
          <a:bodyPr/>
          <a:lstStyle/>
          <a:p>
            <a:endParaRPr/>
          </a:p>
        </p:txBody>
      </p:sp>
    </p:spTree>
  </p:cSld>
  <p:clrMapOvr>
    <a:masterClrMapping/>
  </p:clrMapOvr>
</p:sldLayout>
</file>

<file path=ppt/slideLayouts/slideLayout146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67"/>
          </p:nvPr>
        </p:nvSpPr>
        <p:spPr/>
        <p:txBody>
          <a:bodyPr/>
          <a:lstStyle/>
          <a:p>
            <a:r>
              <a:t>Footer</a:t>
            </a:r>
          </a:p>
        </p:txBody>
      </p:sp>
      <p:sp>
        <p:nvSpPr>
          <p:cNvPr id="3" name="PlaceHolder 2"/>
          <p:cNvSpPr>
            <a:spLocks noGrp="1"/>
          </p:cNvSpPr>
          <p:nvPr>
            <p:ph type="sldNum" idx="368"/>
          </p:nvPr>
        </p:nvSpPr>
        <p:spPr/>
        <p:txBody>
          <a:bodyPr/>
          <a:lstStyle/>
          <a:p>
            <a:fld id="{EB049C08-2A90-45E6-BC07-C837113ADA6C}" type="slidenum">
              <a:t>‹N°›</a:t>
            </a:fld>
            <a:endParaRPr/>
          </a:p>
        </p:txBody>
      </p:sp>
      <p:sp>
        <p:nvSpPr>
          <p:cNvPr id="4" name="PlaceHolder 3"/>
          <p:cNvSpPr>
            <a:spLocks noGrp="1"/>
          </p:cNvSpPr>
          <p:nvPr>
            <p:ph type="dt" idx="369"/>
          </p:nvPr>
        </p:nvSpPr>
        <p:spPr/>
        <p:txBody>
          <a:bodyPr/>
          <a:lstStyle/>
          <a:p>
            <a:endParaRPr/>
          </a:p>
        </p:txBody>
      </p:sp>
    </p:spTree>
  </p:cSld>
  <p:clrMapOvr>
    <a:masterClrMapping/>
  </p:clrMapOvr>
</p:sldLayout>
</file>

<file path=ppt/slideLayouts/slideLayout146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3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67"/>
          </p:nvPr>
        </p:nvSpPr>
        <p:spPr/>
        <p:txBody>
          <a:bodyPr/>
          <a:lstStyle/>
          <a:p>
            <a:r>
              <a:t>Footer</a:t>
            </a:r>
          </a:p>
        </p:txBody>
      </p:sp>
      <p:sp>
        <p:nvSpPr>
          <p:cNvPr id="5" name="PlaceHolder 4"/>
          <p:cNvSpPr>
            <a:spLocks noGrp="1"/>
          </p:cNvSpPr>
          <p:nvPr>
            <p:ph type="sldNum" idx="368"/>
          </p:nvPr>
        </p:nvSpPr>
        <p:spPr/>
        <p:txBody>
          <a:bodyPr/>
          <a:lstStyle/>
          <a:p>
            <a:fld id="{D5CBE3A6-A167-4DBE-81ED-5593D291693F}" type="slidenum">
              <a:t>‹N°›</a:t>
            </a:fld>
            <a:endParaRPr/>
          </a:p>
        </p:txBody>
      </p:sp>
      <p:sp>
        <p:nvSpPr>
          <p:cNvPr id="6" name="PlaceHolder 5"/>
          <p:cNvSpPr>
            <a:spLocks noGrp="1"/>
          </p:cNvSpPr>
          <p:nvPr>
            <p:ph type="dt" idx="369"/>
          </p:nvPr>
        </p:nvSpPr>
        <p:spPr/>
        <p:txBody>
          <a:bodyPr/>
          <a:lstStyle/>
          <a:p>
            <a:endParaRPr/>
          </a:p>
        </p:txBody>
      </p:sp>
    </p:spTree>
  </p:cSld>
  <p:clrMapOvr>
    <a:masterClrMapping/>
  </p:clrMapOvr>
</p:sldLayout>
</file>

<file path=ppt/slideLayouts/slideLayout146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4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67"/>
          </p:nvPr>
        </p:nvSpPr>
        <p:spPr/>
        <p:txBody>
          <a:bodyPr/>
          <a:lstStyle/>
          <a:p>
            <a:r>
              <a:t>Footer</a:t>
            </a:r>
          </a:p>
        </p:txBody>
      </p:sp>
      <p:sp>
        <p:nvSpPr>
          <p:cNvPr id="5" name="PlaceHolder 4"/>
          <p:cNvSpPr>
            <a:spLocks noGrp="1"/>
          </p:cNvSpPr>
          <p:nvPr>
            <p:ph type="sldNum" idx="368"/>
          </p:nvPr>
        </p:nvSpPr>
        <p:spPr/>
        <p:txBody>
          <a:bodyPr/>
          <a:lstStyle/>
          <a:p>
            <a:fld id="{AEFFA7F0-A319-4EAE-BE06-F4428E7C0390}" type="slidenum">
              <a:t>‹N°›</a:t>
            </a:fld>
            <a:endParaRPr/>
          </a:p>
        </p:txBody>
      </p:sp>
      <p:sp>
        <p:nvSpPr>
          <p:cNvPr id="6" name="PlaceHolder 5"/>
          <p:cNvSpPr>
            <a:spLocks noGrp="1"/>
          </p:cNvSpPr>
          <p:nvPr>
            <p:ph type="dt" idx="369"/>
          </p:nvPr>
        </p:nvSpPr>
        <p:spPr/>
        <p:txBody>
          <a:bodyPr/>
          <a:lstStyle/>
          <a:p>
            <a:endParaRPr/>
          </a:p>
        </p:txBody>
      </p:sp>
    </p:spTree>
  </p:cSld>
  <p:clrMapOvr>
    <a:masterClrMapping/>
  </p:clrMapOvr>
</p:sldLayout>
</file>

<file path=ppt/slideLayouts/slideLayout146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4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4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67"/>
          </p:nvPr>
        </p:nvSpPr>
        <p:spPr/>
        <p:txBody>
          <a:bodyPr/>
          <a:lstStyle/>
          <a:p>
            <a:r>
              <a:t>Footer</a:t>
            </a:r>
          </a:p>
        </p:txBody>
      </p:sp>
      <p:sp>
        <p:nvSpPr>
          <p:cNvPr id="6" name="PlaceHolder 5"/>
          <p:cNvSpPr>
            <a:spLocks noGrp="1"/>
          </p:cNvSpPr>
          <p:nvPr>
            <p:ph type="sldNum" idx="368"/>
          </p:nvPr>
        </p:nvSpPr>
        <p:spPr/>
        <p:txBody>
          <a:bodyPr/>
          <a:lstStyle/>
          <a:p>
            <a:fld id="{9A829A38-D180-4B47-9028-A7F64BDD97F7}" type="slidenum">
              <a:t>‹N°›</a:t>
            </a:fld>
            <a:endParaRPr/>
          </a:p>
        </p:txBody>
      </p:sp>
      <p:sp>
        <p:nvSpPr>
          <p:cNvPr id="7" name="PlaceHolder 6"/>
          <p:cNvSpPr>
            <a:spLocks noGrp="1"/>
          </p:cNvSpPr>
          <p:nvPr>
            <p:ph type="dt" idx="369"/>
          </p:nvPr>
        </p:nvSpPr>
        <p:spPr/>
        <p:txBody>
          <a:bodyPr/>
          <a:lstStyle/>
          <a:p>
            <a:endParaRPr/>
          </a:p>
        </p:txBody>
      </p:sp>
    </p:spTree>
  </p:cSld>
  <p:clrMapOvr>
    <a:masterClrMapping/>
  </p:clrMapOvr>
</p:sldLayout>
</file>

<file path=ppt/slideLayouts/slideLayout14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67"/>
          </p:nvPr>
        </p:nvSpPr>
        <p:spPr/>
        <p:txBody>
          <a:bodyPr/>
          <a:lstStyle/>
          <a:p>
            <a:r>
              <a:t>Footer</a:t>
            </a:r>
          </a:p>
        </p:txBody>
      </p:sp>
      <p:sp>
        <p:nvSpPr>
          <p:cNvPr id="4" name="PlaceHolder 3"/>
          <p:cNvSpPr>
            <a:spLocks noGrp="1"/>
          </p:cNvSpPr>
          <p:nvPr>
            <p:ph type="sldNum" idx="368"/>
          </p:nvPr>
        </p:nvSpPr>
        <p:spPr/>
        <p:txBody>
          <a:bodyPr/>
          <a:lstStyle/>
          <a:p>
            <a:fld id="{33515BE7-B8D3-453F-AF81-9D312153705A}" type="slidenum">
              <a:t>‹N°›</a:t>
            </a:fld>
            <a:endParaRPr/>
          </a:p>
        </p:txBody>
      </p:sp>
      <p:sp>
        <p:nvSpPr>
          <p:cNvPr id="5" name="PlaceHolder 4"/>
          <p:cNvSpPr>
            <a:spLocks noGrp="1"/>
          </p:cNvSpPr>
          <p:nvPr>
            <p:ph type="dt" idx="369"/>
          </p:nvPr>
        </p:nvSpPr>
        <p:spPr/>
        <p:txBody>
          <a:body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7"/>
          </p:nvPr>
        </p:nvSpPr>
        <p:spPr/>
        <p:txBody>
          <a:bodyPr/>
          <a:lstStyle/>
          <a:p>
            <a:r>
              <a:t>Footer</a:t>
            </a:r>
          </a:p>
        </p:txBody>
      </p:sp>
      <p:sp>
        <p:nvSpPr>
          <p:cNvPr id="5" name="PlaceHolder 4"/>
          <p:cNvSpPr>
            <a:spLocks noGrp="1"/>
          </p:cNvSpPr>
          <p:nvPr>
            <p:ph type="sldNum" idx="38"/>
          </p:nvPr>
        </p:nvSpPr>
        <p:spPr/>
        <p:txBody>
          <a:bodyPr/>
          <a:lstStyle/>
          <a:p>
            <a:fld id="{4FF0368E-E3C8-425D-A18B-50AFB27120FD}" type="slidenum">
              <a:t>‹N°›</a:t>
            </a:fld>
            <a:endParaRPr/>
          </a:p>
        </p:txBody>
      </p:sp>
      <p:sp>
        <p:nvSpPr>
          <p:cNvPr id="6" name="PlaceHolder 5"/>
          <p:cNvSpPr>
            <a:spLocks noGrp="1"/>
          </p:cNvSpPr>
          <p:nvPr>
            <p:ph type="dt" idx="39"/>
          </p:nvPr>
        </p:nvSpPr>
        <p:spPr/>
        <p:txBody>
          <a:bodyPr/>
          <a:lstStyle/>
          <a:p>
            <a:endParaRPr/>
          </a:p>
        </p:txBody>
      </p:sp>
    </p:spTree>
  </p:cSld>
  <p:clrMapOvr>
    <a:masterClrMapping/>
  </p:clrMapOvr>
</p:sldLayout>
</file>

<file path=ppt/slideLayouts/slideLayout147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4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67"/>
          </p:nvPr>
        </p:nvSpPr>
        <p:spPr/>
        <p:txBody>
          <a:bodyPr/>
          <a:lstStyle/>
          <a:p>
            <a:r>
              <a:t>Footer</a:t>
            </a:r>
          </a:p>
        </p:txBody>
      </p:sp>
      <p:sp>
        <p:nvSpPr>
          <p:cNvPr id="4" name="PlaceHolder 3"/>
          <p:cNvSpPr>
            <a:spLocks noGrp="1"/>
          </p:cNvSpPr>
          <p:nvPr>
            <p:ph type="sldNum" idx="368"/>
          </p:nvPr>
        </p:nvSpPr>
        <p:spPr/>
        <p:txBody>
          <a:bodyPr/>
          <a:lstStyle/>
          <a:p>
            <a:fld id="{04CF8E41-130D-4E04-BD3C-2735BA43C476}" type="slidenum">
              <a:t>‹N°›</a:t>
            </a:fld>
            <a:endParaRPr/>
          </a:p>
        </p:txBody>
      </p:sp>
      <p:sp>
        <p:nvSpPr>
          <p:cNvPr id="5" name="PlaceHolder 4"/>
          <p:cNvSpPr>
            <a:spLocks noGrp="1"/>
          </p:cNvSpPr>
          <p:nvPr>
            <p:ph type="dt" idx="369"/>
          </p:nvPr>
        </p:nvSpPr>
        <p:spPr/>
        <p:txBody>
          <a:bodyPr/>
          <a:lstStyle/>
          <a:p>
            <a:endParaRPr/>
          </a:p>
        </p:txBody>
      </p:sp>
    </p:spTree>
  </p:cSld>
  <p:clrMapOvr>
    <a:masterClrMapping/>
  </p:clrMapOvr>
</p:sldLayout>
</file>

<file path=ppt/slideLayouts/slideLayout147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4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4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4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67"/>
          </p:nvPr>
        </p:nvSpPr>
        <p:spPr/>
        <p:txBody>
          <a:bodyPr/>
          <a:lstStyle/>
          <a:p>
            <a:r>
              <a:t>Footer</a:t>
            </a:r>
          </a:p>
        </p:txBody>
      </p:sp>
      <p:sp>
        <p:nvSpPr>
          <p:cNvPr id="7" name="PlaceHolder 6"/>
          <p:cNvSpPr>
            <a:spLocks noGrp="1"/>
          </p:cNvSpPr>
          <p:nvPr>
            <p:ph type="sldNum" idx="368"/>
          </p:nvPr>
        </p:nvSpPr>
        <p:spPr/>
        <p:txBody>
          <a:bodyPr/>
          <a:lstStyle/>
          <a:p>
            <a:fld id="{E71E0528-4339-4348-AF9F-C5D74B1756D1}" type="slidenum">
              <a:t>‹N°›</a:t>
            </a:fld>
            <a:endParaRPr/>
          </a:p>
        </p:txBody>
      </p:sp>
      <p:sp>
        <p:nvSpPr>
          <p:cNvPr id="8" name="PlaceHolder 7"/>
          <p:cNvSpPr>
            <a:spLocks noGrp="1"/>
          </p:cNvSpPr>
          <p:nvPr>
            <p:ph type="dt" idx="369"/>
          </p:nvPr>
        </p:nvSpPr>
        <p:spPr/>
        <p:txBody>
          <a:bodyPr/>
          <a:lstStyle/>
          <a:p>
            <a:endParaRPr/>
          </a:p>
        </p:txBody>
      </p:sp>
    </p:spTree>
  </p:cSld>
  <p:clrMapOvr>
    <a:masterClrMapping/>
  </p:clrMapOvr>
</p:sldLayout>
</file>

<file path=ppt/slideLayouts/slideLayout14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5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5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5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67"/>
          </p:nvPr>
        </p:nvSpPr>
        <p:spPr/>
        <p:txBody>
          <a:bodyPr/>
          <a:lstStyle/>
          <a:p>
            <a:r>
              <a:t>Footer</a:t>
            </a:r>
          </a:p>
        </p:txBody>
      </p:sp>
      <p:sp>
        <p:nvSpPr>
          <p:cNvPr id="7" name="PlaceHolder 6"/>
          <p:cNvSpPr>
            <a:spLocks noGrp="1"/>
          </p:cNvSpPr>
          <p:nvPr>
            <p:ph type="sldNum" idx="368"/>
          </p:nvPr>
        </p:nvSpPr>
        <p:spPr/>
        <p:txBody>
          <a:bodyPr/>
          <a:lstStyle/>
          <a:p>
            <a:fld id="{C6305B5D-083B-4E76-9B1E-1DEAA934C5FD}" type="slidenum">
              <a:t>‹N°›</a:t>
            </a:fld>
            <a:endParaRPr/>
          </a:p>
        </p:txBody>
      </p:sp>
      <p:sp>
        <p:nvSpPr>
          <p:cNvPr id="8" name="PlaceHolder 7"/>
          <p:cNvSpPr>
            <a:spLocks noGrp="1"/>
          </p:cNvSpPr>
          <p:nvPr>
            <p:ph type="dt" idx="369"/>
          </p:nvPr>
        </p:nvSpPr>
        <p:spPr/>
        <p:txBody>
          <a:bodyPr/>
          <a:lstStyle/>
          <a:p>
            <a:endParaRPr/>
          </a:p>
        </p:txBody>
      </p:sp>
    </p:spTree>
  </p:cSld>
  <p:clrMapOvr>
    <a:masterClrMapping/>
  </p:clrMapOvr>
</p:sldLayout>
</file>

<file path=ppt/slideLayouts/slideLayout147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1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5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5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5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67"/>
          </p:nvPr>
        </p:nvSpPr>
        <p:spPr/>
        <p:txBody>
          <a:bodyPr/>
          <a:lstStyle/>
          <a:p>
            <a:r>
              <a:t>Footer</a:t>
            </a:r>
          </a:p>
        </p:txBody>
      </p:sp>
      <p:sp>
        <p:nvSpPr>
          <p:cNvPr id="7" name="PlaceHolder 6"/>
          <p:cNvSpPr>
            <a:spLocks noGrp="1"/>
          </p:cNvSpPr>
          <p:nvPr>
            <p:ph type="sldNum" idx="368"/>
          </p:nvPr>
        </p:nvSpPr>
        <p:spPr/>
        <p:txBody>
          <a:bodyPr/>
          <a:lstStyle/>
          <a:p>
            <a:fld id="{589A2996-B8DA-4F00-8BDA-E82E8B7B413D}" type="slidenum">
              <a:t>‹N°›</a:t>
            </a:fld>
            <a:endParaRPr/>
          </a:p>
        </p:txBody>
      </p:sp>
      <p:sp>
        <p:nvSpPr>
          <p:cNvPr id="8" name="PlaceHolder 7"/>
          <p:cNvSpPr>
            <a:spLocks noGrp="1"/>
          </p:cNvSpPr>
          <p:nvPr>
            <p:ph type="dt" idx="369"/>
          </p:nvPr>
        </p:nvSpPr>
        <p:spPr/>
        <p:txBody>
          <a:bodyPr/>
          <a:lstStyle/>
          <a:p>
            <a:endParaRPr/>
          </a:p>
        </p:txBody>
      </p:sp>
    </p:spTree>
  </p:cSld>
  <p:clrMapOvr>
    <a:masterClrMapping/>
  </p:clrMapOvr>
</p:sldLayout>
</file>

<file path=ppt/slideLayouts/slideLayout147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5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6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67"/>
          </p:nvPr>
        </p:nvSpPr>
        <p:spPr/>
        <p:txBody>
          <a:bodyPr/>
          <a:lstStyle/>
          <a:p>
            <a:r>
              <a:t>Footer</a:t>
            </a:r>
          </a:p>
        </p:txBody>
      </p:sp>
      <p:sp>
        <p:nvSpPr>
          <p:cNvPr id="6" name="PlaceHolder 5"/>
          <p:cNvSpPr>
            <a:spLocks noGrp="1"/>
          </p:cNvSpPr>
          <p:nvPr>
            <p:ph type="sldNum" idx="368"/>
          </p:nvPr>
        </p:nvSpPr>
        <p:spPr/>
        <p:txBody>
          <a:bodyPr/>
          <a:lstStyle/>
          <a:p>
            <a:fld id="{B9F22662-92BC-4077-A7FE-B68F552A357C}" type="slidenum">
              <a:t>‹N°›</a:t>
            </a:fld>
            <a:endParaRPr/>
          </a:p>
        </p:txBody>
      </p:sp>
      <p:sp>
        <p:nvSpPr>
          <p:cNvPr id="7" name="PlaceHolder 6"/>
          <p:cNvSpPr>
            <a:spLocks noGrp="1"/>
          </p:cNvSpPr>
          <p:nvPr>
            <p:ph type="dt" idx="369"/>
          </p:nvPr>
        </p:nvSpPr>
        <p:spPr/>
        <p:txBody>
          <a:bodyPr/>
          <a:lstStyle/>
          <a:p>
            <a:endParaRPr/>
          </a:p>
        </p:txBody>
      </p:sp>
    </p:spTree>
  </p:cSld>
  <p:clrMapOvr>
    <a:masterClrMapping/>
  </p:clrMapOvr>
</p:sldLayout>
</file>

<file path=ppt/slideLayouts/slideLayout147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6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6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6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67"/>
          </p:nvPr>
        </p:nvSpPr>
        <p:spPr/>
        <p:txBody>
          <a:bodyPr/>
          <a:lstStyle/>
          <a:p>
            <a:r>
              <a:t>Footer</a:t>
            </a:r>
          </a:p>
        </p:txBody>
      </p:sp>
      <p:sp>
        <p:nvSpPr>
          <p:cNvPr id="8" name="PlaceHolder 7"/>
          <p:cNvSpPr>
            <a:spLocks noGrp="1"/>
          </p:cNvSpPr>
          <p:nvPr>
            <p:ph type="sldNum" idx="368"/>
          </p:nvPr>
        </p:nvSpPr>
        <p:spPr/>
        <p:txBody>
          <a:bodyPr/>
          <a:lstStyle/>
          <a:p>
            <a:fld id="{3288719C-D251-4A2B-9E28-B02C08CDDE18}" type="slidenum">
              <a:t>‹N°›</a:t>
            </a:fld>
            <a:endParaRPr/>
          </a:p>
        </p:txBody>
      </p:sp>
      <p:sp>
        <p:nvSpPr>
          <p:cNvPr id="9" name="PlaceHolder 8"/>
          <p:cNvSpPr>
            <a:spLocks noGrp="1"/>
          </p:cNvSpPr>
          <p:nvPr>
            <p:ph type="dt" idx="369"/>
          </p:nvPr>
        </p:nvSpPr>
        <p:spPr/>
        <p:txBody>
          <a:bodyPr/>
          <a:lstStyle/>
          <a:p>
            <a:endParaRPr/>
          </a:p>
        </p:txBody>
      </p:sp>
    </p:spTree>
  </p:cSld>
  <p:clrMapOvr>
    <a:masterClrMapping/>
  </p:clrMapOvr>
</p:sldLayout>
</file>

<file path=ppt/slideLayouts/slideLayout147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6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6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6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7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7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7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67"/>
          </p:nvPr>
        </p:nvSpPr>
        <p:spPr/>
        <p:txBody>
          <a:bodyPr/>
          <a:lstStyle/>
          <a:p>
            <a:r>
              <a:t>Footer</a:t>
            </a:r>
          </a:p>
        </p:txBody>
      </p:sp>
      <p:sp>
        <p:nvSpPr>
          <p:cNvPr id="10" name="PlaceHolder 9"/>
          <p:cNvSpPr>
            <a:spLocks noGrp="1"/>
          </p:cNvSpPr>
          <p:nvPr>
            <p:ph type="sldNum" idx="368"/>
          </p:nvPr>
        </p:nvSpPr>
        <p:spPr/>
        <p:txBody>
          <a:bodyPr/>
          <a:lstStyle/>
          <a:p>
            <a:fld id="{DBA6B349-514D-4911-8059-B2355B2A9DCA}" type="slidenum">
              <a:t>‹N°›</a:t>
            </a:fld>
            <a:endParaRPr/>
          </a:p>
        </p:txBody>
      </p:sp>
      <p:sp>
        <p:nvSpPr>
          <p:cNvPr id="11" name="PlaceHolder 10"/>
          <p:cNvSpPr>
            <a:spLocks noGrp="1"/>
          </p:cNvSpPr>
          <p:nvPr>
            <p:ph type="dt" idx="369"/>
          </p:nvPr>
        </p:nvSpPr>
        <p:spPr/>
        <p:txBody>
          <a:bodyPr/>
          <a:lstStyle/>
          <a:p>
            <a:endParaRPr/>
          </a:p>
        </p:txBody>
      </p:sp>
    </p:spTree>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0"/>
          </p:nvPr>
        </p:nvSpPr>
        <p:spPr/>
        <p:txBody>
          <a:bodyPr/>
          <a:lstStyle/>
          <a:p>
            <a:r>
              <a:t>Footer</a:t>
            </a:r>
          </a:p>
        </p:txBody>
      </p:sp>
      <p:sp>
        <p:nvSpPr>
          <p:cNvPr id="3" name="PlaceHolder 2"/>
          <p:cNvSpPr>
            <a:spLocks noGrp="1"/>
          </p:cNvSpPr>
          <p:nvPr>
            <p:ph type="sldNum" idx="371"/>
          </p:nvPr>
        </p:nvSpPr>
        <p:spPr/>
        <p:txBody>
          <a:bodyPr/>
          <a:lstStyle/>
          <a:p>
            <a:fld id="{F40C446F-D881-4E5D-A75E-629E7C5D51E0}" type="slidenum">
              <a:t>‹N°›</a:t>
            </a:fld>
            <a:endParaRPr/>
          </a:p>
        </p:txBody>
      </p:sp>
      <p:sp>
        <p:nvSpPr>
          <p:cNvPr id="4" name="PlaceHolder 3"/>
          <p:cNvSpPr>
            <a:spLocks noGrp="1"/>
          </p:cNvSpPr>
          <p:nvPr>
            <p:ph type="dt" idx="372"/>
          </p:nvPr>
        </p:nvSpPr>
        <p:spPr/>
        <p:txBody>
          <a:bodyPr/>
          <a:lstStyle/>
          <a:p>
            <a:endParaRPr/>
          </a:p>
        </p:txBody>
      </p:sp>
    </p:spTree>
  </p:cSld>
  <p:clrMapOvr>
    <a:masterClrMapping/>
  </p:clrMapOvr>
</p:sldLayout>
</file>

<file path=ppt/slideLayouts/slideLayout147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7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70"/>
          </p:nvPr>
        </p:nvSpPr>
        <p:spPr/>
        <p:txBody>
          <a:bodyPr/>
          <a:lstStyle/>
          <a:p>
            <a:r>
              <a:t>Footer</a:t>
            </a:r>
          </a:p>
        </p:txBody>
      </p:sp>
      <p:sp>
        <p:nvSpPr>
          <p:cNvPr id="5" name="PlaceHolder 4"/>
          <p:cNvSpPr>
            <a:spLocks noGrp="1"/>
          </p:cNvSpPr>
          <p:nvPr>
            <p:ph type="sldNum" idx="371"/>
          </p:nvPr>
        </p:nvSpPr>
        <p:spPr/>
        <p:txBody>
          <a:bodyPr/>
          <a:lstStyle/>
          <a:p>
            <a:fld id="{6816E3EE-6AF0-4667-A0B2-BA4A81E9702A}" type="slidenum">
              <a:t>‹N°›</a:t>
            </a:fld>
            <a:endParaRPr/>
          </a:p>
        </p:txBody>
      </p:sp>
      <p:sp>
        <p:nvSpPr>
          <p:cNvPr id="6" name="PlaceHolder 5"/>
          <p:cNvSpPr>
            <a:spLocks noGrp="1"/>
          </p:cNvSpPr>
          <p:nvPr>
            <p:ph type="dt" idx="372"/>
          </p:nvPr>
        </p:nvSpPr>
        <p:spPr/>
        <p:txBody>
          <a:bodyPr/>
          <a:lstStyle/>
          <a:p>
            <a:endParaRPr/>
          </a:p>
        </p:txBody>
      </p:sp>
    </p:spTree>
  </p:cSld>
  <p:clrMapOvr>
    <a:masterClrMapping/>
  </p:clrMapOvr>
</p:sldLayout>
</file>

<file path=ppt/slideLayouts/slideLayout147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7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70"/>
          </p:nvPr>
        </p:nvSpPr>
        <p:spPr/>
        <p:txBody>
          <a:bodyPr/>
          <a:lstStyle/>
          <a:p>
            <a:r>
              <a:t>Footer</a:t>
            </a:r>
          </a:p>
        </p:txBody>
      </p:sp>
      <p:sp>
        <p:nvSpPr>
          <p:cNvPr id="5" name="PlaceHolder 4"/>
          <p:cNvSpPr>
            <a:spLocks noGrp="1"/>
          </p:cNvSpPr>
          <p:nvPr>
            <p:ph type="sldNum" idx="371"/>
          </p:nvPr>
        </p:nvSpPr>
        <p:spPr/>
        <p:txBody>
          <a:bodyPr/>
          <a:lstStyle/>
          <a:p>
            <a:fld id="{636AB26B-9D51-4CBC-8126-980E45D17D22}" type="slidenum">
              <a:t>‹N°›</a:t>
            </a:fld>
            <a:endParaRPr/>
          </a:p>
        </p:txBody>
      </p:sp>
      <p:sp>
        <p:nvSpPr>
          <p:cNvPr id="6" name="PlaceHolder 5"/>
          <p:cNvSpPr>
            <a:spLocks noGrp="1"/>
          </p:cNvSpPr>
          <p:nvPr>
            <p:ph type="dt" idx="372"/>
          </p:nvPr>
        </p:nvSpPr>
        <p:spPr/>
        <p:txBody>
          <a:body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
          </p:nvPr>
        </p:nvSpPr>
        <p:spPr/>
        <p:txBody>
          <a:bodyPr/>
          <a:lstStyle/>
          <a:p>
            <a:r>
              <a:t>Footer</a:t>
            </a:r>
          </a:p>
        </p:txBody>
      </p:sp>
      <p:sp>
        <p:nvSpPr>
          <p:cNvPr id="6" name="PlaceHolder 5"/>
          <p:cNvSpPr>
            <a:spLocks noGrp="1"/>
          </p:cNvSpPr>
          <p:nvPr>
            <p:ph type="sldNum" idx="38"/>
          </p:nvPr>
        </p:nvSpPr>
        <p:spPr/>
        <p:txBody>
          <a:bodyPr/>
          <a:lstStyle/>
          <a:p>
            <a:fld id="{E6DB6A72-E4E0-4E4C-B0E5-537C039F11D4}" type="slidenum">
              <a:t>‹N°›</a:t>
            </a:fld>
            <a:endParaRPr/>
          </a:p>
        </p:txBody>
      </p:sp>
      <p:sp>
        <p:nvSpPr>
          <p:cNvPr id="7" name="PlaceHolder 6"/>
          <p:cNvSpPr>
            <a:spLocks noGrp="1"/>
          </p:cNvSpPr>
          <p:nvPr>
            <p:ph type="dt" idx="39"/>
          </p:nvPr>
        </p:nvSpPr>
        <p:spPr/>
        <p:txBody>
          <a:bodyPr/>
          <a:lstStyle/>
          <a:p>
            <a:endParaRPr/>
          </a:p>
        </p:txBody>
      </p:sp>
    </p:spTree>
  </p:cSld>
  <p:clrMapOvr>
    <a:masterClrMapping/>
  </p:clrMapOvr>
</p:sldLayout>
</file>

<file path=ppt/slideLayouts/slideLayout148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8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8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0"/>
          </p:nvPr>
        </p:nvSpPr>
        <p:spPr/>
        <p:txBody>
          <a:bodyPr/>
          <a:lstStyle/>
          <a:p>
            <a:r>
              <a:t>Footer</a:t>
            </a:r>
          </a:p>
        </p:txBody>
      </p:sp>
      <p:sp>
        <p:nvSpPr>
          <p:cNvPr id="6" name="PlaceHolder 5"/>
          <p:cNvSpPr>
            <a:spLocks noGrp="1"/>
          </p:cNvSpPr>
          <p:nvPr>
            <p:ph type="sldNum" idx="371"/>
          </p:nvPr>
        </p:nvSpPr>
        <p:spPr/>
        <p:txBody>
          <a:bodyPr/>
          <a:lstStyle/>
          <a:p>
            <a:fld id="{C93F4F57-6E32-4343-8AEB-978F224A63E3}" type="slidenum">
              <a:t>‹N°›</a:t>
            </a:fld>
            <a:endParaRPr/>
          </a:p>
        </p:txBody>
      </p:sp>
      <p:sp>
        <p:nvSpPr>
          <p:cNvPr id="7" name="PlaceHolder 6"/>
          <p:cNvSpPr>
            <a:spLocks noGrp="1"/>
          </p:cNvSpPr>
          <p:nvPr>
            <p:ph type="dt" idx="372"/>
          </p:nvPr>
        </p:nvSpPr>
        <p:spPr/>
        <p:txBody>
          <a:bodyPr/>
          <a:lstStyle/>
          <a:p>
            <a:endParaRPr/>
          </a:p>
        </p:txBody>
      </p:sp>
    </p:spTree>
  </p:cSld>
  <p:clrMapOvr>
    <a:masterClrMapping/>
  </p:clrMapOvr>
</p:sldLayout>
</file>

<file path=ppt/slideLayouts/slideLayout14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70"/>
          </p:nvPr>
        </p:nvSpPr>
        <p:spPr/>
        <p:txBody>
          <a:bodyPr/>
          <a:lstStyle/>
          <a:p>
            <a:r>
              <a:t>Footer</a:t>
            </a:r>
          </a:p>
        </p:txBody>
      </p:sp>
      <p:sp>
        <p:nvSpPr>
          <p:cNvPr id="4" name="PlaceHolder 3"/>
          <p:cNvSpPr>
            <a:spLocks noGrp="1"/>
          </p:cNvSpPr>
          <p:nvPr>
            <p:ph type="sldNum" idx="371"/>
          </p:nvPr>
        </p:nvSpPr>
        <p:spPr/>
        <p:txBody>
          <a:bodyPr/>
          <a:lstStyle/>
          <a:p>
            <a:fld id="{E2F01968-83BB-4336-B947-398DA849D778}" type="slidenum">
              <a:t>‹N°›</a:t>
            </a:fld>
            <a:endParaRPr/>
          </a:p>
        </p:txBody>
      </p:sp>
      <p:sp>
        <p:nvSpPr>
          <p:cNvPr id="5" name="PlaceHolder 4"/>
          <p:cNvSpPr>
            <a:spLocks noGrp="1"/>
          </p:cNvSpPr>
          <p:nvPr>
            <p:ph type="dt" idx="372"/>
          </p:nvPr>
        </p:nvSpPr>
        <p:spPr/>
        <p:txBody>
          <a:bodyPr/>
          <a:lstStyle/>
          <a:p>
            <a:endParaRPr/>
          </a:p>
        </p:txBody>
      </p:sp>
    </p:spTree>
  </p:cSld>
  <p:clrMapOvr>
    <a:masterClrMapping/>
  </p:clrMapOvr>
</p:sldLayout>
</file>

<file path=ppt/slideLayouts/slideLayout148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8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70"/>
          </p:nvPr>
        </p:nvSpPr>
        <p:spPr/>
        <p:txBody>
          <a:bodyPr/>
          <a:lstStyle/>
          <a:p>
            <a:r>
              <a:t>Footer</a:t>
            </a:r>
          </a:p>
        </p:txBody>
      </p:sp>
      <p:sp>
        <p:nvSpPr>
          <p:cNvPr id="4" name="PlaceHolder 3"/>
          <p:cNvSpPr>
            <a:spLocks noGrp="1"/>
          </p:cNvSpPr>
          <p:nvPr>
            <p:ph type="sldNum" idx="371"/>
          </p:nvPr>
        </p:nvSpPr>
        <p:spPr/>
        <p:txBody>
          <a:bodyPr/>
          <a:lstStyle/>
          <a:p>
            <a:fld id="{B3F126F3-78FA-4AAA-B770-2DBB16432FAA}" type="slidenum">
              <a:t>‹N°›</a:t>
            </a:fld>
            <a:endParaRPr/>
          </a:p>
        </p:txBody>
      </p:sp>
      <p:sp>
        <p:nvSpPr>
          <p:cNvPr id="5" name="PlaceHolder 4"/>
          <p:cNvSpPr>
            <a:spLocks noGrp="1"/>
          </p:cNvSpPr>
          <p:nvPr>
            <p:ph type="dt" idx="372"/>
          </p:nvPr>
        </p:nvSpPr>
        <p:spPr/>
        <p:txBody>
          <a:bodyPr/>
          <a:lstStyle/>
          <a:p>
            <a:endParaRPr/>
          </a:p>
        </p:txBody>
      </p:sp>
    </p:spTree>
  </p:cSld>
  <p:clrMapOvr>
    <a:masterClrMapping/>
  </p:clrMapOvr>
</p:sldLayout>
</file>

<file path=ppt/slideLayouts/slideLayout148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8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8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8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0"/>
          </p:nvPr>
        </p:nvSpPr>
        <p:spPr/>
        <p:txBody>
          <a:bodyPr/>
          <a:lstStyle/>
          <a:p>
            <a:r>
              <a:t>Footer</a:t>
            </a:r>
          </a:p>
        </p:txBody>
      </p:sp>
      <p:sp>
        <p:nvSpPr>
          <p:cNvPr id="7" name="PlaceHolder 6"/>
          <p:cNvSpPr>
            <a:spLocks noGrp="1"/>
          </p:cNvSpPr>
          <p:nvPr>
            <p:ph type="sldNum" idx="371"/>
          </p:nvPr>
        </p:nvSpPr>
        <p:spPr/>
        <p:txBody>
          <a:bodyPr/>
          <a:lstStyle/>
          <a:p>
            <a:fld id="{5E5F21A6-EE7A-48A8-816F-46E5726C1568}" type="slidenum">
              <a:t>‹N°›</a:t>
            </a:fld>
            <a:endParaRPr/>
          </a:p>
        </p:txBody>
      </p:sp>
      <p:sp>
        <p:nvSpPr>
          <p:cNvPr id="8" name="PlaceHolder 7"/>
          <p:cNvSpPr>
            <a:spLocks noGrp="1"/>
          </p:cNvSpPr>
          <p:nvPr>
            <p:ph type="dt" idx="372"/>
          </p:nvPr>
        </p:nvSpPr>
        <p:spPr/>
        <p:txBody>
          <a:bodyPr/>
          <a:lstStyle/>
          <a:p>
            <a:endParaRPr/>
          </a:p>
        </p:txBody>
      </p:sp>
    </p:spTree>
  </p:cSld>
  <p:clrMapOvr>
    <a:masterClrMapping/>
  </p:clrMapOvr>
</p:sldLayout>
</file>

<file path=ppt/slideLayouts/slideLayout148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9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9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0"/>
          </p:nvPr>
        </p:nvSpPr>
        <p:spPr/>
        <p:txBody>
          <a:bodyPr/>
          <a:lstStyle/>
          <a:p>
            <a:r>
              <a:t>Footer</a:t>
            </a:r>
          </a:p>
        </p:txBody>
      </p:sp>
      <p:sp>
        <p:nvSpPr>
          <p:cNvPr id="7" name="PlaceHolder 6"/>
          <p:cNvSpPr>
            <a:spLocks noGrp="1"/>
          </p:cNvSpPr>
          <p:nvPr>
            <p:ph type="sldNum" idx="371"/>
          </p:nvPr>
        </p:nvSpPr>
        <p:spPr/>
        <p:txBody>
          <a:bodyPr/>
          <a:lstStyle/>
          <a:p>
            <a:fld id="{19D44611-38D2-4B06-BDC9-4C18A327A958}" type="slidenum">
              <a:t>‹N°›</a:t>
            </a:fld>
            <a:endParaRPr/>
          </a:p>
        </p:txBody>
      </p:sp>
      <p:sp>
        <p:nvSpPr>
          <p:cNvPr id="8" name="PlaceHolder 7"/>
          <p:cNvSpPr>
            <a:spLocks noGrp="1"/>
          </p:cNvSpPr>
          <p:nvPr>
            <p:ph type="dt" idx="372"/>
          </p:nvPr>
        </p:nvSpPr>
        <p:spPr/>
        <p:txBody>
          <a:bodyPr/>
          <a:lstStyle/>
          <a:p>
            <a:endParaRPr/>
          </a:p>
        </p:txBody>
      </p:sp>
    </p:spTree>
  </p:cSld>
  <p:clrMapOvr>
    <a:masterClrMapping/>
  </p:clrMapOvr>
</p:sldLayout>
</file>

<file path=ppt/slideLayouts/slideLayout148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1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9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9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0"/>
          </p:nvPr>
        </p:nvSpPr>
        <p:spPr/>
        <p:txBody>
          <a:bodyPr/>
          <a:lstStyle/>
          <a:p>
            <a:r>
              <a:t>Footer</a:t>
            </a:r>
          </a:p>
        </p:txBody>
      </p:sp>
      <p:sp>
        <p:nvSpPr>
          <p:cNvPr id="7" name="PlaceHolder 6"/>
          <p:cNvSpPr>
            <a:spLocks noGrp="1"/>
          </p:cNvSpPr>
          <p:nvPr>
            <p:ph type="sldNum" idx="371"/>
          </p:nvPr>
        </p:nvSpPr>
        <p:spPr/>
        <p:txBody>
          <a:bodyPr/>
          <a:lstStyle/>
          <a:p>
            <a:fld id="{13D3868B-E4E5-4B09-8CAE-08669546A290}" type="slidenum">
              <a:t>‹N°›</a:t>
            </a:fld>
            <a:endParaRPr/>
          </a:p>
        </p:txBody>
      </p:sp>
      <p:sp>
        <p:nvSpPr>
          <p:cNvPr id="8" name="PlaceHolder 7"/>
          <p:cNvSpPr>
            <a:spLocks noGrp="1"/>
          </p:cNvSpPr>
          <p:nvPr>
            <p:ph type="dt" idx="372"/>
          </p:nvPr>
        </p:nvSpPr>
        <p:spPr/>
        <p:txBody>
          <a:bodyPr/>
          <a:lstStyle/>
          <a:p>
            <a:endParaRPr/>
          </a:p>
        </p:txBody>
      </p:sp>
    </p:spTree>
  </p:cSld>
  <p:clrMapOvr>
    <a:masterClrMapping/>
  </p:clrMapOvr>
</p:sldLayout>
</file>

<file path=ppt/slideLayouts/slideLayout148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19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9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0"/>
          </p:nvPr>
        </p:nvSpPr>
        <p:spPr/>
        <p:txBody>
          <a:bodyPr/>
          <a:lstStyle/>
          <a:p>
            <a:r>
              <a:t>Footer</a:t>
            </a:r>
          </a:p>
        </p:txBody>
      </p:sp>
      <p:sp>
        <p:nvSpPr>
          <p:cNvPr id="6" name="PlaceHolder 5"/>
          <p:cNvSpPr>
            <a:spLocks noGrp="1"/>
          </p:cNvSpPr>
          <p:nvPr>
            <p:ph type="sldNum" idx="371"/>
          </p:nvPr>
        </p:nvSpPr>
        <p:spPr/>
        <p:txBody>
          <a:bodyPr/>
          <a:lstStyle/>
          <a:p>
            <a:fld id="{BEE52F77-61CE-413F-A0FA-B8F323BDF38B}" type="slidenum">
              <a:t>‹N°›</a:t>
            </a:fld>
            <a:endParaRPr/>
          </a:p>
        </p:txBody>
      </p:sp>
      <p:sp>
        <p:nvSpPr>
          <p:cNvPr id="7" name="PlaceHolder 6"/>
          <p:cNvSpPr>
            <a:spLocks noGrp="1"/>
          </p:cNvSpPr>
          <p:nvPr>
            <p:ph type="dt" idx="372"/>
          </p:nvPr>
        </p:nvSpPr>
        <p:spPr/>
        <p:txBody>
          <a:bodyPr/>
          <a:lstStyle/>
          <a:p>
            <a:endParaRPr/>
          </a:p>
        </p:txBody>
      </p:sp>
    </p:spTree>
  </p:cSld>
  <p:clrMapOvr>
    <a:masterClrMapping/>
  </p:clrMapOvr>
</p:sldLayout>
</file>

<file path=ppt/slideLayouts/slideLayout148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2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0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0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0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0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70"/>
          </p:nvPr>
        </p:nvSpPr>
        <p:spPr/>
        <p:txBody>
          <a:bodyPr/>
          <a:lstStyle/>
          <a:p>
            <a:r>
              <a:t>Footer</a:t>
            </a:r>
          </a:p>
        </p:txBody>
      </p:sp>
      <p:sp>
        <p:nvSpPr>
          <p:cNvPr id="8" name="PlaceHolder 7"/>
          <p:cNvSpPr>
            <a:spLocks noGrp="1"/>
          </p:cNvSpPr>
          <p:nvPr>
            <p:ph type="sldNum" idx="371"/>
          </p:nvPr>
        </p:nvSpPr>
        <p:spPr/>
        <p:txBody>
          <a:bodyPr/>
          <a:lstStyle/>
          <a:p>
            <a:fld id="{E66CAF56-A6C7-4479-A63B-97548601390C}" type="slidenum">
              <a:t>‹N°›</a:t>
            </a:fld>
            <a:endParaRPr/>
          </a:p>
        </p:txBody>
      </p:sp>
      <p:sp>
        <p:nvSpPr>
          <p:cNvPr id="9" name="PlaceHolder 8"/>
          <p:cNvSpPr>
            <a:spLocks noGrp="1"/>
          </p:cNvSpPr>
          <p:nvPr>
            <p:ph type="dt" idx="372"/>
          </p:nvPr>
        </p:nvSpPr>
        <p:spPr/>
        <p:txBody>
          <a:bodyPr/>
          <a:lstStyle/>
          <a:p>
            <a:endParaRPr/>
          </a:p>
        </p:txBody>
      </p:sp>
    </p:spTree>
  </p:cSld>
  <p:clrMapOvr>
    <a:masterClrMapping/>
  </p:clrMapOvr>
</p:sldLayout>
</file>

<file path=ppt/slideLayouts/slideLayout148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0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0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0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0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1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1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70"/>
          </p:nvPr>
        </p:nvSpPr>
        <p:spPr/>
        <p:txBody>
          <a:bodyPr/>
          <a:lstStyle/>
          <a:p>
            <a:r>
              <a:t>Footer</a:t>
            </a:r>
          </a:p>
        </p:txBody>
      </p:sp>
      <p:sp>
        <p:nvSpPr>
          <p:cNvPr id="10" name="PlaceHolder 9"/>
          <p:cNvSpPr>
            <a:spLocks noGrp="1"/>
          </p:cNvSpPr>
          <p:nvPr>
            <p:ph type="sldNum" idx="371"/>
          </p:nvPr>
        </p:nvSpPr>
        <p:spPr/>
        <p:txBody>
          <a:bodyPr/>
          <a:lstStyle/>
          <a:p>
            <a:fld id="{172EE6C9-7605-485D-9FC5-F4C447ABA29E}" type="slidenum">
              <a:t>‹N°›</a:t>
            </a:fld>
            <a:endParaRPr/>
          </a:p>
        </p:txBody>
      </p:sp>
      <p:sp>
        <p:nvSpPr>
          <p:cNvPr id="11" name="PlaceHolder 10"/>
          <p:cNvSpPr>
            <a:spLocks noGrp="1"/>
          </p:cNvSpPr>
          <p:nvPr>
            <p:ph type="dt" idx="372"/>
          </p:nvPr>
        </p:nvSpPr>
        <p:spPr/>
        <p:txBody>
          <a:bodyPr/>
          <a:lstStyle/>
          <a:p>
            <a:endParaRPr/>
          </a:p>
        </p:txBody>
      </p:sp>
    </p:spTree>
  </p:cSld>
  <p:clrMapOvr>
    <a:masterClrMapping/>
  </p:clrMapOvr>
</p:sldLayout>
</file>

<file path=ppt/slideLayouts/slideLayout14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3"/>
          </p:nvPr>
        </p:nvSpPr>
        <p:spPr/>
        <p:txBody>
          <a:bodyPr/>
          <a:lstStyle/>
          <a:p>
            <a:r>
              <a:t>Footer</a:t>
            </a:r>
          </a:p>
        </p:txBody>
      </p:sp>
      <p:sp>
        <p:nvSpPr>
          <p:cNvPr id="3" name="PlaceHolder 2"/>
          <p:cNvSpPr>
            <a:spLocks noGrp="1"/>
          </p:cNvSpPr>
          <p:nvPr>
            <p:ph type="sldNum" idx="374"/>
          </p:nvPr>
        </p:nvSpPr>
        <p:spPr/>
        <p:txBody>
          <a:bodyPr/>
          <a:lstStyle/>
          <a:p>
            <a:fld id="{9E8DF8E9-A201-41E3-AAFD-09A57F20DA6C}" type="slidenum">
              <a:t>‹N°›</a:t>
            </a:fld>
            <a:endParaRPr/>
          </a:p>
        </p:txBody>
      </p:sp>
      <p:sp>
        <p:nvSpPr>
          <p:cNvPr id="4" name="PlaceHolder 3"/>
          <p:cNvSpPr>
            <a:spLocks noGrp="1"/>
          </p:cNvSpPr>
          <p:nvPr>
            <p:ph type="dt" idx="375"/>
          </p:nvPr>
        </p:nvSpPr>
        <p:spPr/>
        <p:txBody>
          <a:body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7"/>
          </p:nvPr>
        </p:nvSpPr>
        <p:spPr/>
        <p:txBody>
          <a:bodyPr/>
          <a:lstStyle/>
          <a:p>
            <a:r>
              <a:t>Footer</a:t>
            </a:r>
          </a:p>
        </p:txBody>
      </p:sp>
      <p:sp>
        <p:nvSpPr>
          <p:cNvPr id="4" name="PlaceHolder 3"/>
          <p:cNvSpPr>
            <a:spLocks noGrp="1"/>
          </p:cNvSpPr>
          <p:nvPr>
            <p:ph type="sldNum" idx="38"/>
          </p:nvPr>
        </p:nvSpPr>
        <p:spPr/>
        <p:txBody>
          <a:bodyPr/>
          <a:lstStyle/>
          <a:p>
            <a:fld id="{426357D4-B45F-4233-9209-55FB36D3EF46}" type="slidenum">
              <a:t>‹N°›</a:t>
            </a:fld>
            <a:endParaRPr/>
          </a:p>
        </p:txBody>
      </p:sp>
      <p:sp>
        <p:nvSpPr>
          <p:cNvPr id="5" name="PlaceHolder 4"/>
          <p:cNvSpPr>
            <a:spLocks noGrp="1"/>
          </p:cNvSpPr>
          <p:nvPr>
            <p:ph type="dt" idx="39"/>
          </p:nvPr>
        </p:nvSpPr>
        <p:spPr/>
        <p:txBody>
          <a:bodyPr/>
          <a:lstStyle/>
          <a:p>
            <a:endParaRPr/>
          </a:p>
        </p:txBody>
      </p:sp>
    </p:spTree>
  </p:cSld>
  <p:clrMapOvr>
    <a:masterClrMapping/>
  </p:clrMapOvr>
</p:sldLayout>
</file>

<file path=ppt/slideLayouts/slideLayout14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2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2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73"/>
          </p:nvPr>
        </p:nvSpPr>
        <p:spPr/>
        <p:txBody>
          <a:bodyPr/>
          <a:lstStyle/>
          <a:p>
            <a:r>
              <a:t>Footer</a:t>
            </a:r>
          </a:p>
        </p:txBody>
      </p:sp>
      <p:sp>
        <p:nvSpPr>
          <p:cNvPr id="5" name="PlaceHolder 4"/>
          <p:cNvSpPr>
            <a:spLocks noGrp="1"/>
          </p:cNvSpPr>
          <p:nvPr>
            <p:ph type="sldNum" idx="374"/>
          </p:nvPr>
        </p:nvSpPr>
        <p:spPr/>
        <p:txBody>
          <a:bodyPr/>
          <a:lstStyle/>
          <a:p>
            <a:fld id="{B1C7BCF1-718E-4E80-BED9-F563BB479942}" type="slidenum">
              <a:t>‹N°›</a:t>
            </a:fld>
            <a:endParaRPr/>
          </a:p>
        </p:txBody>
      </p:sp>
      <p:sp>
        <p:nvSpPr>
          <p:cNvPr id="6" name="PlaceHolder 5"/>
          <p:cNvSpPr>
            <a:spLocks noGrp="1"/>
          </p:cNvSpPr>
          <p:nvPr>
            <p:ph type="dt" idx="375"/>
          </p:nvPr>
        </p:nvSpPr>
        <p:spPr/>
        <p:txBody>
          <a:bodyPr/>
          <a:lstStyle/>
          <a:p>
            <a:endParaRPr/>
          </a:p>
        </p:txBody>
      </p:sp>
    </p:spTree>
  </p:cSld>
  <p:clrMapOvr>
    <a:masterClrMapping/>
  </p:clrMapOvr>
</p:sldLayout>
</file>

<file path=ppt/slideLayouts/slideLayout14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2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73"/>
          </p:nvPr>
        </p:nvSpPr>
        <p:spPr/>
        <p:txBody>
          <a:bodyPr/>
          <a:lstStyle/>
          <a:p>
            <a:r>
              <a:t>Footer</a:t>
            </a:r>
          </a:p>
        </p:txBody>
      </p:sp>
      <p:sp>
        <p:nvSpPr>
          <p:cNvPr id="5" name="PlaceHolder 4"/>
          <p:cNvSpPr>
            <a:spLocks noGrp="1"/>
          </p:cNvSpPr>
          <p:nvPr>
            <p:ph type="sldNum" idx="374"/>
          </p:nvPr>
        </p:nvSpPr>
        <p:spPr/>
        <p:txBody>
          <a:bodyPr/>
          <a:lstStyle/>
          <a:p>
            <a:fld id="{22B251EA-C5EF-47EB-8BA8-A8A66A1C78FE}" type="slidenum">
              <a:t>‹N°›</a:t>
            </a:fld>
            <a:endParaRPr/>
          </a:p>
        </p:txBody>
      </p:sp>
      <p:sp>
        <p:nvSpPr>
          <p:cNvPr id="6" name="PlaceHolder 5"/>
          <p:cNvSpPr>
            <a:spLocks noGrp="1"/>
          </p:cNvSpPr>
          <p:nvPr>
            <p:ph type="dt" idx="375"/>
          </p:nvPr>
        </p:nvSpPr>
        <p:spPr/>
        <p:txBody>
          <a:bodyPr/>
          <a:lstStyle/>
          <a:p>
            <a:endParaRPr/>
          </a:p>
        </p:txBody>
      </p:sp>
    </p:spTree>
  </p:cSld>
  <p:clrMapOvr>
    <a:masterClrMapping/>
  </p:clrMapOvr>
</p:sldLayout>
</file>

<file path=ppt/slideLayouts/slideLayout14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2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2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3"/>
          </p:nvPr>
        </p:nvSpPr>
        <p:spPr/>
        <p:txBody>
          <a:bodyPr/>
          <a:lstStyle/>
          <a:p>
            <a:r>
              <a:t>Footer</a:t>
            </a:r>
          </a:p>
        </p:txBody>
      </p:sp>
      <p:sp>
        <p:nvSpPr>
          <p:cNvPr id="6" name="PlaceHolder 5"/>
          <p:cNvSpPr>
            <a:spLocks noGrp="1"/>
          </p:cNvSpPr>
          <p:nvPr>
            <p:ph type="sldNum" idx="374"/>
          </p:nvPr>
        </p:nvSpPr>
        <p:spPr/>
        <p:txBody>
          <a:bodyPr/>
          <a:lstStyle/>
          <a:p>
            <a:fld id="{A90C1276-DEA5-40FB-A880-F017D430C514}" type="slidenum">
              <a:t>‹N°›</a:t>
            </a:fld>
            <a:endParaRPr/>
          </a:p>
        </p:txBody>
      </p:sp>
      <p:sp>
        <p:nvSpPr>
          <p:cNvPr id="7" name="PlaceHolder 6"/>
          <p:cNvSpPr>
            <a:spLocks noGrp="1"/>
          </p:cNvSpPr>
          <p:nvPr>
            <p:ph type="dt" idx="375"/>
          </p:nvPr>
        </p:nvSpPr>
        <p:spPr/>
        <p:txBody>
          <a:bodyPr/>
          <a:lstStyle/>
          <a:p>
            <a:endParaRPr/>
          </a:p>
        </p:txBody>
      </p:sp>
    </p:spTree>
  </p:cSld>
  <p:clrMapOvr>
    <a:masterClrMapping/>
  </p:clrMapOvr>
</p:sldLayout>
</file>

<file path=ppt/slideLayouts/slideLayout14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73"/>
          </p:nvPr>
        </p:nvSpPr>
        <p:spPr/>
        <p:txBody>
          <a:bodyPr/>
          <a:lstStyle/>
          <a:p>
            <a:r>
              <a:t>Footer</a:t>
            </a:r>
          </a:p>
        </p:txBody>
      </p:sp>
      <p:sp>
        <p:nvSpPr>
          <p:cNvPr id="4" name="PlaceHolder 3"/>
          <p:cNvSpPr>
            <a:spLocks noGrp="1"/>
          </p:cNvSpPr>
          <p:nvPr>
            <p:ph type="sldNum" idx="374"/>
          </p:nvPr>
        </p:nvSpPr>
        <p:spPr/>
        <p:txBody>
          <a:bodyPr/>
          <a:lstStyle/>
          <a:p>
            <a:fld id="{C6F03474-B706-46F8-AF2E-5E994654F94B}" type="slidenum">
              <a:t>‹N°›</a:t>
            </a:fld>
            <a:endParaRPr/>
          </a:p>
        </p:txBody>
      </p:sp>
      <p:sp>
        <p:nvSpPr>
          <p:cNvPr id="5" name="PlaceHolder 4"/>
          <p:cNvSpPr>
            <a:spLocks noGrp="1"/>
          </p:cNvSpPr>
          <p:nvPr>
            <p:ph type="dt" idx="375"/>
          </p:nvPr>
        </p:nvSpPr>
        <p:spPr/>
        <p:txBody>
          <a:bodyPr/>
          <a:lstStyle/>
          <a:p>
            <a:endParaRPr/>
          </a:p>
        </p:txBody>
      </p:sp>
    </p:spTree>
  </p:cSld>
  <p:clrMapOvr>
    <a:masterClrMapping/>
  </p:clrMapOvr>
</p:sldLayout>
</file>

<file path=ppt/slideLayouts/slideLayout14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2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73"/>
          </p:nvPr>
        </p:nvSpPr>
        <p:spPr/>
        <p:txBody>
          <a:bodyPr/>
          <a:lstStyle/>
          <a:p>
            <a:r>
              <a:t>Footer</a:t>
            </a:r>
          </a:p>
        </p:txBody>
      </p:sp>
      <p:sp>
        <p:nvSpPr>
          <p:cNvPr id="4" name="PlaceHolder 3"/>
          <p:cNvSpPr>
            <a:spLocks noGrp="1"/>
          </p:cNvSpPr>
          <p:nvPr>
            <p:ph type="sldNum" idx="374"/>
          </p:nvPr>
        </p:nvSpPr>
        <p:spPr/>
        <p:txBody>
          <a:bodyPr/>
          <a:lstStyle/>
          <a:p>
            <a:fld id="{76813DCB-101E-472A-AB12-FFA3459D7C83}" type="slidenum">
              <a:t>‹N°›</a:t>
            </a:fld>
            <a:endParaRPr/>
          </a:p>
        </p:txBody>
      </p:sp>
      <p:sp>
        <p:nvSpPr>
          <p:cNvPr id="5" name="PlaceHolder 4"/>
          <p:cNvSpPr>
            <a:spLocks noGrp="1"/>
          </p:cNvSpPr>
          <p:nvPr>
            <p:ph type="dt" idx="375"/>
          </p:nvPr>
        </p:nvSpPr>
        <p:spPr/>
        <p:txBody>
          <a:bodyPr/>
          <a:lstStyle/>
          <a:p>
            <a:endParaRPr/>
          </a:p>
        </p:txBody>
      </p:sp>
    </p:spTree>
  </p:cSld>
  <p:clrMapOvr>
    <a:masterClrMapping/>
  </p:clrMapOvr>
</p:sldLayout>
</file>

<file path=ppt/slideLayouts/slideLayout14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2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3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3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3"/>
          </p:nvPr>
        </p:nvSpPr>
        <p:spPr/>
        <p:txBody>
          <a:bodyPr/>
          <a:lstStyle/>
          <a:p>
            <a:r>
              <a:t>Footer</a:t>
            </a:r>
          </a:p>
        </p:txBody>
      </p:sp>
      <p:sp>
        <p:nvSpPr>
          <p:cNvPr id="7" name="PlaceHolder 6"/>
          <p:cNvSpPr>
            <a:spLocks noGrp="1"/>
          </p:cNvSpPr>
          <p:nvPr>
            <p:ph type="sldNum" idx="374"/>
          </p:nvPr>
        </p:nvSpPr>
        <p:spPr/>
        <p:txBody>
          <a:bodyPr/>
          <a:lstStyle/>
          <a:p>
            <a:fld id="{A8485059-BB26-4380-89D7-3326D4F377BB}" type="slidenum">
              <a:t>‹N°›</a:t>
            </a:fld>
            <a:endParaRPr/>
          </a:p>
        </p:txBody>
      </p:sp>
      <p:sp>
        <p:nvSpPr>
          <p:cNvPr id="8" name="PlaceHolder 7"/>
          <p:cNvSpPr>
            <a:spLocks noGrp="1"/>
          </p:cNvSpPr>
          <p:nvPr>
            <p:ph type="dt" idx="375"/>
          </p:nvPr>
        </p:nvSpPr>
        <p:spPr/>
        <p:txBody>
          <a:bodyPr/>
          <a:lstStyle/>
          <a:p>
            <a:endParaRPr/>
          </a:p>
        </p:txBody>
      </p:sp>
    </p:spTree>
  </p:cSld>
  <p:clrMapOvr>
    <a:masterClrMapping/>
  </p:clrMapOvr>
</p:sldLayout>
</file>

<file path=ppt/slideLayouts/slideLayout14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3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3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3"/>
          </p:nvPr>
        </p:nvSpPr>
        <p:spPr/>
        <p:txBody>
          <a:bodyPr/>
          <a:lstStyle/>
          <a:p>
            <a:r>
              <a:t>Footer</a:t>
            </a:r>
          </a:p>
        </p:txBody>
      </p:sp>
      <p:sp>
        <p:nvSpPr>
          <p:cNvPr id="7" name="PlaceHolder 6"/>
          <p:cNvSpPr>
            <a:spLocks noGrp="1"/>
          </p:cNvSpPr>
          <p:nvPr>
            <p:ph type="sldNum" idx="374"/>
          </p:nvPr>
        </p:nvSpPr>
        <p:spPr/>
        <p:txBody>
          <a:bodyPr/>
          <a:lstStyle/>
          <a:p>
            <a:fld id="{D4C2954D-5FED-449D-A625-BED1ADFA5515}" type="slidenum">
              <a:t>‹N°›</a:t>
            </a:fld>
            <a:endParaRPr/>
          </a:p>
        </p:txBody>
      </p:sp>
      <p:sp>
        <p:nvSpPr>
          <p:cNvPr id="8" name="PlaceHolder 7"/>
          <p:cNvSpPr>
            <a:spLocks noGrp="1"/>
          </p:cNvSpPr>
          <p:nvPr>
            <p:ph type="dt" idx="375"/>
          </p:nvPr>
        </p:nvSpPr>
        <p:spPr/>
        <p:txBody>
          <a:bodyPr/>
          <a:lstStyle/>
          <a:p>
            <a:endParaRPr/>
          </a:p>
        </p:txBody>
      </p:sp>
    </p:spTree>
  </p:cSld>
  <p:clrMapOvr>
    <a:masterClrMapping/>
  </p:clrMapOvr>
</p:sldLayout>
</file>

<file path=ppt/slideLayouts/slideLayout14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2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3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3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3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3"/>
          </p:nvPr>
        </p:nvSpPr>
        <p:spPr/>
        <p:txBody>
          <a:bodyPr/>
          <a:lstStyle/>
          <a:p>
            <a:r>
              <a:t>Footer</a:t>
            </a:r>
          </a:p>
        </p:txBody>
      </p:sp>
      <p:sp>
        <p:nvSpPr>
          <p:cNvPr id="7" name="PlaceHolder 6"/>
          <p:cNvSpPr>
            <a:spLocks noGrp="1"/>
          </p:cNvSpPr>
          <p:nvPr>
            <p:ph type="sldNum" idx="374"/>
          </p:nvPr>
        </p:nvSpPr>
        <p:spPr/>
        <p:txBody>
          <a:bodyPr/>
          <a:lstStyle/>
          <a:p>
            <a:fld id="{441D00E3-6052-4BDD-8032-42C57661C199}" type="slidenum">
              <a:t>‹N°›</a:t>
            </a:fld>
            <a:endParaRPr/>
          </a:p>
        </p:txBody>
      </p:sp>
      <p:sp>
        <p:nvSpPr>
          <p:cNvPr id="8" name="PlaceHolder 7"/>
          <p:cNvSpPr>
            <a:spLocks noGrp="1"/>
          </p:cNvSpPr>
          <p:nvPr>
            <p:ph type="dt" idx="375"/>
          </p:nvPr>
        </p:nvSpPr>
        <p:spPr/>
        <p:txBody>
          <a:bodyPr/>
          <a:lstStyle/>
          <a:p>
            <a:endParaRPr/>
          </a:p>
        </p:txBody>
      </p:sp>
    </p:spTree>
  </p:cSld>
  <p:clrMapOvr>
    <a:masterClrMapping/>
  </p:clrMapOvr>
</p:sldLayout>
</file>

<file path=ppt/slideLayouts/slideLayout14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2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4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4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3"/>
          </p:nvPr>
        </p:nvSpPr>
        <p:spPr/>
        <p:txBody>
          <a:bodyPr/>
          <a:lstStyle/>
          <a:p>
            <a:r>
              <a:t>Footer</a:t>
            </a:r>
          </a:p>
        </p:txBody>
      </p:sp>
      <p:sp>
        <p:nvSpPr>
          <p:cNvPr id="6" name="PlaceHolder 5"/>
          <p:cNvSpPr>
            <a:spLocks noGrp="1"/>
          </p:cNvSpPr>
          <p:nvPr>
            <p:ph type="sldNum" idx="374"/>
          </p:nvPr>
        </p:nvSpPr>
        <p:spPr/>
        <p:txBody>
          <a:bodyPr/>
          <a:lstStyle/>
          <a:p>
            <a:fld id="{F2EA0A0C-88FD-44C5-8CF4-B14C59152310}" type="slidenum">
              <a:t>‹N°›</a:t>
            </a:fld>
            <a:endParaRPr/>
          </a:p>
        </p:txBody>
      </p:sp>
      <p:sp>
        <p:nvSpPr>
          <p:cNvPr id="7" name="PlaceHolder 6"/>
          <p:cNvSpPr>
            <a:spLocks noGrp="1"/>
          </p:cNvSpPr>
          <p:nvPr>
            <p:ph type="dt" idx="375"/>
          </p:nvPr>
        </p:nvSpPr>
        <p:spPr/>
        <p:txBody>
          <a:bodyPr/>
          <a:lstStyle/>
          <a:p>
            <a:endParaRPr/>
          </a:p>
        </p:txBody>
      </p:sp>
    </p:spTree>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2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4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4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73"/>
          </p:nvPr>
        </p:nvSpPr>
        <p:spPr/>
        <p:txBody>
          <a:bodyPr/>
          <a:lstStyle/>
          <a:p>
            <a:r>
              <a:t>Footer</a:t>
            </a:r>
          </a:p>
        </p:txBody>
      </p:sp>
      <p:sp>
        <p:nvSpPr>
          <p:cNvPr id="8" name="PlaceHolder 7"/>
          <p:cNvSpPr>
            <a:spLocks noGrp="1"/>
          </p:cNvSpPr>
          <p:nvPr>
            <p:ph type="sldNum" idx="374"/>
          </p:nvPr>
        </p:nvSpPr>
        <p:spPr/>
        <p:txBody>
          <a:bodyPr/>
          <a:lstStyle/>
          <a:p>
            <a:fld id="{2678BE8E-5018-4A4D-9A6F-AEF611AB0AD8}" type="slidenum">
              <a:t>‹N°›</a:t>
            </a:fld>
            <a:endParaRPr/>
          </a:p>
        </p:txBody>
      </p:sp>
      <p:sp>
        <p:nvSpPr>
          <p:cNvPr id="9" name="PlaceHolder 8"/>
          <p:cNvSpPr>
            <a:spLocks noGrp="1"/>
          </p:cNvSpPr>
          <p:nvPr>
            <p:ph type="dt" idx="375"/>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60384EF-C2BC-466A-85A1-08F97A96EF9B}" type="slidenum">
              <a:t>‹N°›</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7"/>
          </p:nvPr>
        </p:nvSpPr>
        <p:spPr/>
        <p:txBody>
          <a:bodyPr/>
          <a:lstStyle/>
          <a:p>
            <a:r>
              <a:t>Footer</a:t>
            </a:r>
          </a:p>
        </p:txBody>
      </p:sp>
      <p:sp>
        <p:nvSpPr>
          <p:cNvPr id="4" name="PlaceHolder 3"/>
          <p:cNvSpPr>
            <a:spLocks noGrp="1"/>
          </p:cNvSpPr>
          <p:nvPr>
            <p:ph type="sldNum" idx="38"/>
          </p:nvPr>
        </p:nvSpPr>
        <p:spPr/>
        <p:txBody>
          <a:bodyPr/>
          <a:lstStyle/>
          <a:p>
            <a:fld id="{10BABB2C-3731-4EAF-8D20-1390971C1728}" type="slidenum">
              <a:t>‹N°›</a:t>
            </a:fld>
            <a:endParaRPr/>
          </a:p>
        </p:txBody>
      </p:sp>
      <p:sp>
        <p:nvSpPr>
          <p:cNvPr id="5" name="PlaceHolder 4"/>
          <p:cNvSpPr>
            <a:spLocks noGrp="1"/>
          </p:cNvSpPr>
          <p:nvPr>
            <p:ph type="dt" idx="39"/>
          </p:nvPr>
        </p:nvSpPr>
        <p:spPr/>
        <p:txBody>
          <a:bodyPr/>
          <a:lstStyle/>
          <a:p>
            <a:endParaRPr/>
          </a:p>
        </p:txBody>
      </p:sp>
    </p:spTree>
  </p:cSld>
  <p:clrMapOvr>
    <a:masterClrMapping/>
  </p:clrMapOvr>
</p:sldLayout>
</file>

<file path=ppt/slideLayouts/slideLayout15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4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5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5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5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5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5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73"/>
          </p:nvPr>
        </p:nvSpPr>
        <p:spPr/>
        <p:txBody>
          <a:bodyPr/>
          <a:lstStyle/>
          <a:p>
            <a:r>
              <a:t>Footer</a:t>
            </a:r>
          </a:p>
        </p:txBody>
      </p:sp>
      <p:sp>
        <p:nvSpPr>
          <p:cNvPr id="10" name="PlaceHolder 9"/>
          <p:cNvSpPr>
            <a:spLocks noGrp="1"/>
          </p:cNvSpPr>
          <p:nvPr>
            <p:ph type="sldNum" idx="374"/>
          </p:nvPr>
        </p:nvSpPr>
        <p:spPr/>
        <p:txBody>
          <a:bodyPr/>
          <a:lstStyle/>
          <a:p>
            <a:fld id="{8134EDFF-37BD-42C2-AA33-E5AA4191513A}" type="slidenum">
              <a:t>‹N°›</a:t>
            </a:fld>
            <a:endParaRPr/>
          </a:p>
        </p:txBody>
      </p:sp>
      <p:sp>
        <p:nvSpPr>
          <p:cNvPr id="11" name="PlaceHolder 10"/>
          <p:cNvSpPr>
            <a:spLocks noGrp="1"/>
          </p:cNvSpPr>
          <p:nvPr>
            <p:ph type="dt" idx="375"/>
          </p:nvPr>
        </p:nvSpPr>
        <p:spPr/>
        <p:txBody>
          <a:bodyPr/>
          <a:lstStyle/>
          <a:p>
            <a:endParaRPr/>
          </a:p>
        </p:txBody>
      </p:sp>
    </p:spTree>
  </p:cSld>
  <p:clrMapOvr>
    <a:masterClrMapping/>
  </p:clrMapOvr>
</p:sldLayout>
</file>

<file path=ppt/slideLayouts/slideLayout150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6"/>
          </p:nvPr>
        </p:nvSpPr>
        <p:spPr/>
        <p:txBody>
          <a:bodyPr/>
          <a:lstStyle/>
          <a:p>
            <a:r>
              <a:t>Footer</a:t>
            </a:r>
          </a:p>
        </p:txBody>
      </p:sp>
      <p:sp>
        <p:nvSpPr>
          <p:cNvPr id="3" name="PlaceHolder 2"/>
          <p:cNvSpPr>
            <a:spLocks noGrp="1"/>
          </p:cNvSpPr>
          <p:nvPr>
            <p:ph type="sldNum" idx="377"/>
          </p:nvPr>
        </p:nvSpPr>
        <p:spPr/>
        <p:txBody>
          <a:bodyPr/>
          <a:lstStyle/>
          <a:p>
            <a:fld id="{6FF464F2-47DD-4292-861A-F801C3D91837}" type="slidenum">
              <a:t>‹N°›</a:t>
            </a:fld>
            <a:endParaRPr/>
          </a:p>
        </p:txBody>
      </p:sp>
      <p:sp>
        <p:nvSpPr>
          <p:cNvPr id="4" name="PlaceHolder 3"/>
          <p:cNvSpPr>
            <a:spLocks noGrp="1"/>
          </p:cNvSpPr>
          <p:nvPr>
            <p:ph type="dt" idx="378"/>
          </p:nvPr>
        </p:nvSpPr>
        <p:spPr/>
        <p:txBody>
          <a:bodyPr/>
          <a:lstStyle/>
          <a:p>
            <a:endParaRPr/>
          </a:p>
        </p:txBody>
      </p:sp>
    </p:spTree>
  </p:cSld>
  <p:clrMapOvr>
    <a:masterClrMapping/>
  </p:clrMapOvr>
</p:sldLayout>
</file>

<file path=ppt/slideLayouts/slideLayout150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2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6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76"/>
          </p:nvPr>
        </p:nvSpPr>
        <p:spPr/>
        <p:txBody>
          <a:bodyPr/>
          <a:lstStyle/>
          <a:p>
            <a:r>
              <a:t>Footer</a:t>
            </a:r>
          </a:p>
        </p:txBody>
      </p:sp>
      <p:sp>
        <p:nvSpPr>
          <p:cNvPr id="5" name="PlaceHolder 4"/>
          <p:cNvSpPr>
            <a:spLocks noGrp="1"/>
          </p:cNvSpPr>
          <p:nvPr>
            <p:ph type="sldNum" idx="377"/>
          </p:nvPr>
        </p:nvSpPr>
        <p:spPr/>
        <p:txBody>
          <a:bodyPr/>
          <a:lstStyle/>
          <a:p>
            <a:fld id="{D6FAFAB4-7ABB-4F57-AB92-E0FF3FD43E8A}" type="slidenum">
              <a:t>‹N°›</a:t>
            </a:fld>
            <a:endParaRPr/>
          </a:p>
        </p:txBody>
      </p:sp>
      <p:sp>
        <p:nvSpPr>
          <p:cNvPr id="6" name="PlaceHolder 5"/>
          <p:cNvSpPr>
            <a:spLocks noGrp="1"/>
          </p:cNvSpPr>
          <p:nvPr>
            <p:ph type="dt" idx="378"/>
          </p:nvPr>
        </p:nvSpPr>
        <p:spPr/>
        <p:txBody>
          <a:bodyPr/>
          <a:lstStyle/>
          <a:p>
            <a:endParaRPr/>
          </a:p>
        </p:txBody>
      </p:sp>
    </p:spTree>
  </p:cSld>
  <p:clrMapOvr>
    <a:masterClrMapping/>
  </p:clrMapOvr>
</p:sldLayout>
</file>

<file path=ppt/slideLayouts/slideLayout150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6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76"/>
          </p:nvPr>
        </p:nvSpPr>
        <p:spPr/>
        <p:txBody>
          <a:bodyPr/>
          <a:lstStyle/>
          <a:p>
            <a:r>
              <a:t>Footer</a:t>
            </a:r>
          </a:p>
        </p:txBody>
      </p:sp>
      <p:sp>
        <p:nvSpPr>
          <p:cNvPr id="5" name="PlaceHolder 4"/>
          <p:cNvSpPr>
            <a:spLocks noGrp="1"/>
          </p:cNvSpPr>
          <p:nvPr>
            <p:ph type="sldNum" idx="377"/>
          </p:nvPr>
        </p:nvSpPr>
        <p:spPr/>
        <p:txBody>
          <a:bodyPr/>
          <a:lstStyle/>
          <a:p>
            <a:fld id="{853BBE6C-4D9A-4480-A493-428572E588BD}" type="slidenum">
              <a:t>‹N°›</a:t>
            </a:fld>
            <a:endParaRPr/>
          </a:p>
        </p:txBody>
      </p:sp>
      <p:sp>
        <p:nvSpPr>
          <p:cNvPr id="6" name="PlaceHolder 5"/>
          <p:cNvSpPr>
            <a:spLocks noGrp="1"/>
          </p:cNvSpPr>
          <p:nvPr>
            <p:ph type="dt" idx="378"/>
          </p:nvPr>
        </p:nvSpPr>
        <p:spPr/>
        <p:txBody>
          <a:bodyPr/>
          <a:lstStyle/>
          <a:p>
            <a:endParaRPr/>
          </a:p>
        </p:txBody>
      </p:sp>
    </p:spTree>
  </p:cSld>
  <p:clrMapOvr>
    <a:masterClrMapping/>
  </p:clrMapOvr>
</p:sldLayout>
</file>

<file path=ppt/slideLayouts/slideLayout150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6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6"/>
          </p:nvPr>
        </p:nvSpPr>
        <p:spPr/>
        <p:txBody>
          <a:bodyPr/>
          <a:lstStyle/>
          <a:p>
            <a:r>
              <a:t>Footer</a:t>
            </a:r>
          </a:p>
        </p:txBody>
      </p:sp>
      <p:sp>
        <p:nvSpPr>
          <p:cNvPr id="6" name="PlaceHolder 5"/>
          <p:cNvSpPr>
            <a:spLocks noGrp="1"/>
          </p:cNvSpPr>
          <p:nvPr>
            <p:ph type="sldNum" idx="377"/>
          </p:nvPr>
        </p:nvSpPr>
        <p:spPr/>
        <p:txBody>
          <a:bodyPr/>
          <a:lstStyle/>
          <a:p>
            <a:fld id="{B459F91A-5E57-4750-81D6-4044987D7C3B}" type="slidenum">
              <a:t>‹N°›</a:t>
            </a:fld>
            <a:endParaRPr/>
          </a:p>
        </p:txBody>
      </p:sp>
      <p:sp>
        <p:nvSpPr>
          <p:cNvPr id="7" name="PlaceHolder 6"/>
          <p:cNvSpPr>
            <a:spLocks noGrp="1"/>
          </p:cNvSpPr>
          <p:nvPr>
            <p:ph type="dt" idx="378"/>
          </p:nvPr>
        </p:nvSpPr>
        <p:spPr/>
        <p:txBody>
          <a:bodyPr/>
          <a:lstStyle/>
          <a:p>
            <a:endParaRPr/>
          </a:p>
        </p:txBody>
      </p:sp>
    </p:spTree>
  </p:cSld>
  <p:clrMapOvr>
    <a:masterClrMapping/>
  </p:clrMapOvr>
</p:sldLayout>
</file>

<file path=ppt/slideLayouts/slideLayout15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76"/>
          </p:nvPr>
        </p:nvSpPr>
        <p:spPr/>
        <p:txBody>
          <a:bodyPr/>
          <a:lstStyle/>
          <a:p>
            <a:r>
              <a:t>Footer</a:t>
            </a:r>
          </a:p>
        </p:txBody>
      </p:sp>
      <p:sp>
        <p:nvSpPr>
          <p:cNvPr id="4" name="PlaceHolder 3"/>
          <p:cNvSpPr>
            <a:spLocks noGrp="1"/>
          </p:cNvSpPr>
          <p:nvPr>
            <p:ph type="sldNum" idx="377"/>
          </p:nvPr>
        </p:nvSpPr>
        <p:spPr/>
        <p:txBody>
          <a:bodyPr/>
          <a:lstStyle/>
          <a:p>
            <a:fld id="{D278BE48-9AF4-4059-9526-6873D1419AE2}" type="slidenum">
              <a:t>‹N°›</a:t>
            </a:fld>
            <a:endParaRPr/>
          </a:p>
        </p:txBody>
      </p:sp>
      <p:sp>
        <p:nvSpPr>
          <p:cNvPr id="5" name="PlaceHolder 4"/>
          <p:cNvSpPr>
            <a:spLocks noGrp="1"/>
          </p:cNvSpPr>
          <p:nvPr>
            <p:ph type="dt" idx="378"/>
          </p:nvPr>
        </p:nvSpPr>
        <p:spPr/>
        <p:txBody>
          <a:bodyPr/>
          <a:lstStyle/>
          <a:p>
            <a:endParaRPr/>
          </a:p>
        </p:txBody>
      </p:sp>
    </p:spTree>
  </p:cSld>
  <p:clrMapOvr>
    <a:masterClrMapping/>
  </p:clrMapOvr>
</p:sldLayout>
</file>

<file path=ppt/slideLayouts/slideLayout150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7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76"/>
          </p:nvPr>
        </p:nvSpPr>
        <p:spPr/>
        <p:txBody>
          <a:bodyPr/>
          <a:lstStyle/>
          <a:p>
            <a:r>
              <a:t>Footer</a:t>
            </a:r>
          </a:p>
        </p:txBody>
      </p:sp>
      <p:sp>
        <p:nvSpPr>
          <p:cNvPr id="4" name="PlaceHolder 3"/>
          <p:cNvSpPr>
            <a:spLocks noGrp="1"/>
          </p:cNvSpPr>
          <p:nvPr>
            <p:ph type="sldNum" idx="377"/>
          </p:nvPr>
        </p:nvSpPr>
        <p:spPr/>
        <p:txBody>
          <a:bodyPr/>
          <a:lstStyle/>
          <a:p>
            <a:fld id="{24BBAE1C-A0F4-413B-B15C-DC5CA998F605}" type="slidenum">
              <a:t>‹N°›</a:t>
            </a:fld>
            <a:endParaRPr/>
          </a:p>
        </p:txBody>
      </p:sp>
      <p:sp>
        <p:nvSpPr>
          <p:cNvPr id="5" name="PlaceHolder 4"/>
          <p:cNvSpPr>
            <a:spLocks noGrp="1"/>
          </p:cNvSpPr>
          <p:nvPr>
            <p:ph type="dt" idx="378"/>
          </p:nvPr>
        </p:nvSpPr>
        <p:spPr/>
        <p:txBody>
          <a:bodyPr/>
          <a:lstStyle/>
          <a:p>
            <a:endParaRPr/>
          </a:p>
        </p:txBody>
      </p:sp>
    </p:spTree>
  </p:cSld>
  <p:clrMapOvr>
    <a:masterClrMapping/>
  </p:clrMapOvr>
</p:sldLayout>
</file>

<file path=ppt/slideLayouts/slideLayout150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7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6"/>
          </p:nvPr>
        </p:nvSpPr>
        <p:spPr/>
        <p:txBody>
          <a:bodyPr/>
          <a:lstStyle/>
          <a:p>
            <a:r>
              <a:t>Footer</a:t>
            </a:r>
          </a:p>
        </p:txBody>
      </p:sp>
      <p:sp>
        <p:nvSpPr>
          <p:cNvPr id="7" name="PlaceHolder 6"/>
          <p:cNvSpPr>
            <a:spLocks noGrp="1"/>
          </p:cNvSpPr>
          <p:nvPr>
            <p:ph type="sldNum" idx="377"/>
          </p:nvPr>
        </p:nvSpPr>
        <p:spPr/>
        <p:txBody>
          <a:bodyPr/>
          <a:lstStyle/>
          <a:p>
            <a:fld id="{92621DA6-44FD-443E-B8B4-934ED1E37687}" type="slidenum">
              <a:t>‹N°›</a:t>
            </a:fld>
            <a:endParaRPr/>
          </a:p>
        </p:txBody>
      </p:sp>
      <p:sp>
        <p:nvSpPr>
          <p:cNvPr id="8" name="PlaceHolder 7"/>
          <p:cNvSpPr>
            <a:spLocks noGrp="1"/>
          </p:cNvSpPr>
          <p:nvPr>
            <p:ph type="dt" idx="378"/>
          </p:nvPr>
        </p:nvSpPr>
        <p:spPr/>
        <p:txBody>
          <a:bodyPr/>
          <a:lstStyle/>
          <a:p>
            <a:endParaRPr/>
          </a:p>
        </p:txBody>
      </p:sp>
    </p:spTree>
  </p:cSld>
  <p:clrMapOvr>
    <a:masterClrMapping/>
  </p:clrMapOvr>
</p:sldLayout>
</file>

<file path=ppt/slideLayouts/slideLayout15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7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7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6"/>
          </p:nvPr>
        </p:nvSpPr>
        <p:spPr/>
        <p:txBody>
          <a:bodyPr/>
          <a:lstStyle/>
          <a:p>
            <a:r>
              <a:t>Footer</a:t>
            </a:r>
          </a:p>
        </p:txBody>
      </p:sp>
      <p:sp>
        <p:nvSpPr>
          <p:cNvPr id="7" name="PlaceHolder 6"/>
          <p:cNvSpPr>
            <a:spLocks noGrp="1"/>
          </p:cNvSpPr>
          <p:nvPr>
            <p:ph type="sldNum" idx="377"/>
          </p:nvPr>
        </p:nvSpPr>
        <p:spPr/>
        <p:txBody>
          <a:bodyPr/>
          <a:lstStyle/>
          <a:p>
            <a:fld id="{27678B53-C6A2-4982-AA6C-D5737A098F10}" type="slidenum">
              <a:t>‹N°›</a:t>
            </a:fld>
            <a:endParaRPr/>
          </a:p>
        </p:txBody>
      </p:sp>
      <p:sp>
        <p:nvSpPr>
          <p:cNvPr id="8" name="PlaceHolder 7"/>
          <p:cNvSpPr>
            <a:spLocks noGrp="1"/>
          </p:cNvSpPr>
          <p:nvPr>
            <p:ph type="dt" idx="378"/>
          </p:nvPr>
        </p:nvSpPr>
        <p:spPr/>
        <p:txBody>
          <a:bodyPr/>
          <a:lstStyle/>
          <a:p>
            <a:endParaRPr/>
          </a:p>
        </p:txBody>
      </p:sp>
    </p:spTree>
  </p:cSld>
  <p:clrMapOvr>
    <a:masterClrMapping/>
  </p:clrMapOvr>
</p:sldLayout>
</file>

<file path=ppt/slideLayouts/slideLayout150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2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8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8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6"/>
          </p:nvPr>
        </p:nvSpPr>
        <p:spPr/>
        <p:txBody>
          <a:bodyPr/>
          <a:lstStyle/>
          <a:p>
            <a:r>
              <a:t>Footer</a:t>
            </a:r>
          </a:p>
        </p:txBody>
      </p:sp>
      <p:sp>
        <p:nvSpPr>
          <p:cNvPr id="7" name="PlaceHolder 6"/>
          <p:cNvSpPr>
            <a:spLocks noGrp="1"/>
          </p:cNvSpPr>
          <p:nvPr>
            <p:ph type="sldNum" idx="377"/>
          </p:nvPr>
        </p:nvSpPr>
        <p:spPr/>
        <p:txBody>
          <a:bodyPr/>
          <a:lstStyle/>
          <a:p>
            <a:fld id="{C597D146-19AF-49F0-B00D-16295B67547D}" type="slidenum">
              <a:t>‹N°›</a:t>
            </a:fld>
            <a:endParaRPr/>
          </a:p>
        </p:txBody>
      </p:sp>
      <p:sp>
        <p:nvSpPr>
          <p:cNvPr id="8" name="PlaceHolder 7"/>
          <p:cNvSpPr>
            <a:spLocks noGrp="1"/>
          </p:cNvSpPr>
          <p:nvPr>
            <p:ph type="dt" idx="378"/>
          </p:nvPr>
        </p:nvSpPr>
        <p:spPr/>
        <p:txBody>
          <a:body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
          </p:nvPr>
        </p:nvSpPr>
        <p:spPr/>
        <p:txBody>
          <a:bodyPr/>
          <a:lstStyle/>
          <a:p>
            <a:r>
              <a:t>Footer</a:t>
            </a:r>
          </a:p>
        </p:txBody>
      </p:sp>
      <p:sp>
        <p:nvSpPr>
          <p:cNvPr id="7" name="PlaceHolder 6"/>
          <p:cNvSpPr>
            <a:spLocks noGrp="1"/>
          </p:cNvSpPr>
          <p:nvPr>
            <p:ph type="sldNum" idx="38"/>
          </p:nvPr>
        </p:nvSpPr>
        <p:spPr/>
        <p:txBody>
          <a:bodyPr/>
          <a:lstStyle/>
          <a:p>
            <a:fld id="{8B5C34BF-9439-4343-8BAF-7472BB8E1B19}" type="slidenum">
              <a:t>‹N°›</a:t>
            </a:fld>
            <a:endParaRPr/>
          </a:p>
        </p:txBody>
      </p:sp>
      <p:sp>
        <p:nvSpPr>
          <p:cNvPr id="8" name="PlaceHolder 7"/>
          <p:cNvSpPr>
            <a:spLocks noGrp="1"/>
          </p:cNvSpPr>
          <p:nvPr>
            <p:ph type="dt" idx="39"/>
          </p:nvPr>
        </p:nvSpPr>
        <p:spPr/>
        <p:txBody>
          <a:bodyPr/>
          <a:lstStyle/>
          <a:p>
            <a:endParaRPr/>
          </a:p>
        </p:txBody>
      </p:sp>
    </p:spTree>
  </p:cSld>
  <p:clrMapOvr>
    <a:masterClrMapping/>
  </p:clrMapOvr>
</p:sldLayout>
</file>

<file path=ppt/slideLayouts/slideLayout15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2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8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8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6"/>
          </p:nvPr>
        </p:nvSpPr>
        <p:spPr/>
        <p:txBody>
          <a:bodyPr/>
          <a:lstStyle/>
          <a:p>
            <a:r>
              <a:t>Footer</a:t>
            </a:r>
          </a:p>
        </p:txBody>
      </p:sp>
      <p:sp>
        <p:nvSpPr>
          <p:cNvPr id="6" name="PlaceHolder 5"/>
          <p:cNvSpPr>
            <a:spLocks noGrp="1"/>
          </p:cNvSpPr>
          <p:nvPr>
            <p:ph type="sldNum" idx="377"/>
          </p:nvPr>
        </p:nvSpPr>
        <p:spPr/>
        <p:txBody>
          <a:bodyPr/>
          <a:lstStyle/>
          <a:p>
            <a:fld id="{E1A75BFD-FA98-4466-840A-EF0C79522D36}" type="slidenum">
              <a:t>‹N°›</a:t>
            </a:fld>
            <a:endParaRPr/>
          </a:p>
        </p:txBody>
      </p:sp>
      <p:sp>
        <p:nvSpPr>
          <p:cNvPr id="7" name="PlaceHolder 6"/>
          <p:cNvSpPr>
            <a:spLocks noGrp="1"/>
          </p:cNvSpPr>
          <p:nvPr>
            <p:ph type="dt" idx="378"/>
          </p:nvPr>
        </p:nvSpPr>
        <p:spPr/>
        <p:txBody>
          <a:bodyPr/>
          <a:lstStyle/>
          <a:p>
            <a:endParaRPr/>
          </a:p>
        </p:txBody>
      </p:sp>
    </p:spTree>
  </p:cSld>
  <p:clrMapOvr>
    <a:masterClrMapping/>
  </p:clrMapOvr>
</p:sldLayout>
</file>

<file path=ppt/slideLayouts/slideLayout15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2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8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9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76"/>
          </p:nvPr>
        </p:nvSpPr>
        <p:spPr/>
        <p:txBody>
          <a:bodyPr/>
          <a:lstStyle/>
          <a:p>
            <a:r>
              <a:t>Footer</a:t>
            </a:r>
          </a:p>
        </p:txBody>
      </p:sp>
      <p:sp>
        <p:nvSpPr>
          <p:cNvPr id="8" name="PlaceHolder 7"/>
          <p:cNvSpPr>
            <a:spLocks noGrp="1"/>
          </p:cNvSpPr>
          <p:nvPr>
            <p:ph type="sldNum" idx="377"/>
          </p:nvPr>
        </p:nvSpPr>
        <p:spPr/>
        <p:txBody>
          <a:bodyPr/>
          <a:lstStyle/>
          <a:p>
            <a:fld id="{D19D74D2-449A-4E16-AD47-2BC29904DFDF}" type="slidenum">
              <a:t>‹N°›</a:t>
            </a:fld>
            <a:endParaRPr/>
          </a:p>
        </p:txBody>
      </p:sp>
      <p:sp>
        <p:nvSpPr>
          <p:cNvPr id="9" name="PlaceHolder 8"/>
          <p:cNvSpPr>
            <a:spLocks noGrp="1"/>
          </p:cNvSpPr>
          <p:nvPr>
            <p:ph type="dt" idx="378"/>
          </p:nvPr>
        </p:nvSpPr>
        <p:spPr/>
        <p:txBody>
          <a:bodyPr/>
          <a:lstStyle/>
          <a:p>
            <a:endParaRPr/>
          </a:p>
        </p:txBody>
      </p:sp>
    </p:spTree>
  </p:cSld>
  <p:clrMapOvr>
    <a:masterClrMapping/>
  </p:clrMapOvr>
</p:sldLayout>
</file>

<file path=ppt/slideLayouts/slideLayout15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29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9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9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9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9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9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76"/>
          </p:nvPr>
        </p:nvSpPr>
        <p:spPr/>
        <p:txBody>
          <a:bodyPr/>
          <a:lstStyle/>
          <a:p>
            <a:r>
              <a:t>Footer</a:t>
            </a:r>
          </a:p>
        </p:txBody>
      </p:sp>
      <p:sp>
        <p:nvSpPr>
          <p:cNvPr id="10" name="PlaceHolder 9"/>
          <p:cNvSpPr>
            <a:spLocks noGrp="1"/>
          </p:cNvSpPr>
          <p:nvPr>
            <p:ph type="sldNum" idx="377"/>
          </p:nvPr>
        </p:nvSpPr>
        <p:spPr/>
        <p:txBody>
          <a:bodyPr/>
          <a:lstStyle/>
          <a:p>
            <a:fld id="{05861B92-4B2F-4358-A469-33E6CFDFA808}" type="slidenum">
              <a:t>‹N°›</a:t>
            </a:fld>
            <a:endParaRPr/>
          </a:p>
        </p:txBody>
      </p:sp>
      <p:sp>
        <p:nvSpPr>
          <p:cNvPr id="11" name="PlaceHolder 10"/>
          <p:cNvSpPr>
            <a:spLocks noGrp="1"/>
          </p:cNvSpPr>
          <p:nvPr>
            <p:ph type="dt" idx="378"/>
          </p:nvPr>
        </p:nvSpPr>
        <p:spPr/>
        <p:txBody>
          <a:bodyPr/>
          <a:lstStyle/>
          <a:p>
            <a:endParaRPr/>
          </a:p>
        </p:txBody>
      </p:sp>
    </p:spTree>
  </p:cSld>
  <p:clrMapOvr>
    <a:masterClrMapping/>
  </p:clrMapOvr>
</p:sldLayout>
</file>

<file path=ppt/slideLayouts/slideLayout15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9"/>
          </p:nvPr>
        </p:nvSpPr>
        <p:spPr/>
        <p:txBody>
          <a:bodyPr/>
          <a:lstStyle/>
          <a:p>
            <a:r>
              <a:t>Footer</a:t>
            </a:r>
          </a:p>
        </p:txBody>
      </p:sp>
      <p:sp>
        <p:nvSpPr>
          <p:cNvPr id="3" name="PlaceHolder 2"/>
          <p:cNvSpPr>
            <a:spLocks noGrp="1"/>
          </p:cNvSpPr>
          <p:nvPr>
            <p:ph type="sldNum" idx="380"/>
          </p:nvPr>
        </p:nvSpPr>
        <p:spPr/>
        <p:txBody>
          <a:bodyPr/>
          <a:lstStyle/>
          <a:p>
            <a:fld id="{FC6CD06A-2AAC-4CE6-AAA1-084BF20ED528}" type="slidenum">
              <a:t>‹N°›</a:t>
            </a:fld>
            <a:endParaRPr/>
          </a:p>
        </p:txBody>
      </p:sp>
      <p:sp>
        <p:nvSpPr>
          <p:cNvPr id="4" name="PlaceHolder 3"/>
          <p:cNvSpPr>
            <a:spLocks noGrp="1"/>
          </p:cNvSpPr>
          <p:nvPr>
            <p:ph type="dt" idx="381"/>
          </p:nvPr>
        </p:nvSpPr>
        <p:spPr/>
        <p:txBody>
          <a:bodyPr/>
          <a:lstStyle/>
          <a:p>
            <a:endParaRPr/>
          </a:p>
        </p:txBody>
      </p:sp>
    </p:spTree>
  </p:cSld>
  <p:clrMapOvr>
    <a:masterClrMapping/>
  </p:clrMapOvr>
</p:sldLayout>
</file>

<file path=ppt/slideLayouts/slideLayout15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0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79"/>
          </p:nvPr>
        </p:nvSpPr>
        <p:spPr/>
        <p:txBody>
          <a:bodyPr/>
          <a:lstStyle/>
          <a:p>
            <a:r>
              <a:t>Footer</a:t>
            </a:r>
          </a:p>
        </p:txBody>
      </p:sp>
      <p:sp>
        <p:nvSpPr>
          <p:cNvPr id="5" name="PlaceHolder 4"/>
          <p:cNvSpPr>
            <a:spLocks noGrp="1"/>
          </p:cNvSpPr>
          <p:nvPr>
            <p:ph type="sldNum" idx="380"/>
          </p:nvPr>
        </p:nvSpPr>
        <p:spPr/>
        <p:txBody>
          <a:bodyPr/>
          <a:lstStyle/>
          <a:p>
            <a:fld id="{8CB0019B-7963-414C-A7CF-348CF3AD0B59}" type="slidenum">
              <a:t>‹N°›</a:t>
            </a:fld>
            <a:endParaRPr/>
          </a:p>
        </p:txBody>
      </p:sp>
      <p:sp>
        <p:nvSpPr>
          <p:cNvPr id="6" name="PlaceHolder 5"/>
          <p:cNvSpPr>
            <a:spLocks noGrp="1"/>
          </p:cNvSpPr>
          <p:nvPr>
            <p:ph type="dt" idx="381"/>
          </p:nvPr>
        </p:nvSpPr>
        <p:spPr/>
        <p:txBody>
          <a:bodyPr/>
          <a:lstStyle/>
          <a:p>
            <a:endParaRPr/>
          </a:p>
        </p:txBody>
      </p:sp>
    </p:spTree>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0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79"/>
          </p:nvPr>
        </p:nvSpPr>
        <p:spPr/>
        <p:txBody>
          <a:bodyPr/>
          <a:lstStyle/>
          <a:p>
            <a:r>
              <a:t>Footer</a:t>
            </a:r>
          </a:p>
        </p:txBody>
      </p:sp>
      <p:sp>
        <p:nvSpPr>
          <p:cNvPr id="5" name="PlaceHolder 4"/>
          <p:cNvSpPr>
            <a:spLocks noGrp="1"/>
          </p:cNvSpPr>
          <p:nvPr>
            <p:ph type="sldNum" idx="380"/>
          </p:nvPr>
        </p:nvSpPr>
        <p:spPr/>
        <p:txBody>
          <a:bodyPr/>
          <a:lstStyle/>
          <a:p>
            <a:fld id="{66C02F91-7648-497F-B59F-AFBD05658337}" type="slidenum">
              <a:t>‹N°›</a:t>
            </a:fld>
            <a:endParaRPr/>
          </a:p>
        </p:txBody>
      </p:sp>
      <p:sp>
        <p:nvSpPr>
          <p:cNvPr id="6" name="PlaceHolder 5"/>
          <p:cNvSpPr>
            <a:spLocks noGrp="1"/>
          </p:cNvSpPr>
          <p:nvPr>
            <p:ph type="dt" idx="381"/>
          </p:nvPr>
        </p:nvSpPr>
        <p:spPr/>
        <p:txBody>
          <a:bodyPr/>
          <a:lstStyle/>
          <a:p>
            <a:endParaRPr/>
          </a:p>
        </p:txBody>
      </p:sp>
    </p:spTree>
  </p:cSld>
  <p:clrMapOvr>
    <a:masterClrMapping/>
  </p:clrMapOvr>
</p:sldLayout>
</file>

<file path=ppt/slideLayouts/slideLayout15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1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1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9"/>
          </p:nvPr>
        </p:nvSpPr>
        <p:spPr/>
        <p:txBody>
          <a:bodyPr/>
          <a:lstStyle/>
          <a:p>
            <a:r>
              <a:t>Footer</a:t>
            </a:r>
          </a:p>
        </p:txBody>
      </p:sp>
      <p:sp>
        <p:nvSpPr>
          <p:cNvPr id="6" name="PlaceHolder 5"/>
          <p:cNvSpPr>
            <a:spLocks noGrp="1"/>
          </p:cNvSpPr>
          <p:nvPr>
            <p:ph type="sldNum" idx="380"/>
          </p:nvPr>
        </p:nvSpPr>
        <p:spPr/>
        <p:txBody>
          <a:bodyPr/>
          <a:lstStyle/>
          <a:p>
            <a:fld id="{01F8E59D-69E5-4C90-B74F-8ED0F093F15C}" type="slidenum">
              <a:t>‹N°›</a:t>
            </a:fld>
            <a:endParaRPr/>
          </a:p>
        </p:txBody>
      </p:sp>
      <p:sp>
        <p:nvSpPr>
          <p:cNvPr id="7" name="PlaceHolder 6"/>
          <p:cNvSpPr>
            <a:spLocks noGrp="1"/>
          </p:cNvSpPr>
          <p:nvPr>
            <p:ph type="dt" idx="381"/>
          </p:nvPr>
        </p:nvSpPr>
        <p:spPr/>
        <p:txBody>
          <a:bodyPr/>
          <a:lstStyle/>
          <a:p>
            <a:endParaRPr/>
          </a:p>
        </p:txBody>
      </p:sp>
    </p:spTree>
  </p:cSld>
  <p:clrMapOvr>
    <a:masterClrMapping/>
  </p:clrMapOvr>
</p:sldLayout>
</file>

<file path=ppt/slideLayouts/slideLayout15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79"/>
          </p:nvPr>
        </p:nvSpPr>
        <p:spPr/>
        <p:txBody>
          <a:bodyPr/>
          <a:lstStyle/>
          <a:p>
            <a:r>
              <a:t>Footer</a:t>
            </a:r>
          </a:p>
        </p:txBody>
      </p:sp>
      <p:sp>
        <p:nvSpPr>
          <p:cNvPr id="4" name="PlaceHolder 3"/>
          <p:cNvSpPr>
            <a:spLocks noGrp="1"/>
          </p:cNvSpPr>
          <p:nvPr>
            <p:ph type="sldNum" idx="380"/>
          </p:nvPr>
        </p:nvSpPr>
        <p:spPr/>
        <p:txBody>
          <a:bodyPr/>
          <a:lstStyle/>
          <a:p>
            <a:fld id="{FD63F96F-56D3-44AE-B54C-459F8D5AB80A}" type="slidenum">
              <a:t>‹N°›</a:t>
            </a:fld>
            <a:endParaRPr/>
          </a:p>
        </p:txBody>
      </p:sp>
      <p:sp>
        <p:nvSpPr>
          <p:cNvPr id="5" name="PlaceHolder 4"/>
          <p:cNvSpPr>
            <a:spLocks noGrp="1"/>
          </p:cNvSpPr>
          <p:nvPr>
            <p:ph type="dt" idx="381"/>
          </p:nvPr>
        </p:nvSpPr>
        <p:spPr/>
        <p:txBody>
          <a:bodyPr/>
          <a:lstStyle/>
          <a:p>
            <a:endParaRPr/>
          </a:p>
        </p:txBody>
      </p:sp>
    </p:spTree>
  </p:cSld>
  <p:clrMapOvr>
    <a:masterClrMapping/>
  </p:clrMapOvr>
</p:sldLayout>
</file>

<file path=ppt/slideLayouts/slideLayout15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1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79"/>
          </p:nvPr>
        </p:nvSpPr>
        <p:spPr/>
        <p:txBody>
          <a:bodyPr/>
          <a:lstStyle/>
          <a:p>
            <a:r>
              <a:t>Footer</a:t>
            </a:r>
          </a:p>
        </p:txBody>
      </p:sp>
      <p:sp>
        <p:nvSpPr>
          <p:cNvPr id="4" name="PlaceHolder 3"/>
          <p:cNvSpPr>
            <a:spLocks noGrp="1"/>
          </p:cNvSpPr>
          <p:nvPr>
            <p:ph type="sldNum" idx="380"/>
          </p:nvPr>
        </p:nvSpPr>
        <p:spPr/>
        <p:txBody>
          <a:bodyPr/>
          <a:lstStyle/>
          <a:p>
            <a:fld id="{10B3FAAF-CC95-4815-8F5D-1C7BCC41D0A8}" type="slidenum">
              <a:t>‹N°›</a:t>
            </a:fld>
            <a:endParaRPr/>
          </a:p>
        </p:txBody>
      </p:sp>
      <p:sp>
        <p:nvSpPr>
          <p:cNvPr id="5" name="PlaceHolder 4"/>
          <p:cNvSpPr>
            <a:spLocks noGrp="1"/>
          </p:cNvSpPr>
          <p:nvPr>
            <p:ph type="dt" idx="381"/>
          </p:nvPr>
        </p:nvSpPr>
        <p:spPr/>
        <p:txBody>
          <a:bodyPr/>
          <a:lstStyle/>
          <a:p>
            <a:endParaRPr/>
          </a:p>
        </p:txBody>
      </p:sp>
    </p:spTree>
  </p:cSld>
  <p:clrMapOvr>
    <a:masterClrMapping/>
  </p:clrMapOvr>
</p:sldLayout>
</file>

<file path=ppt/slideLayouts/slideLayout15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1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1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9"/>
          </p:nvPr>
        </p:nvSpPr>
        <p:spPr/>
        <p:txBody>
          <a:bodyPr/>
          <a:lstStyle/>
          <a:p>
            <a:r>
              <a:t>Footer</a:t>
            </a:r>
          </a:p>
        </p:txBody>
      </p:sp>
      <p:sp>
        <p:nvSpPr>
          <p:cNvPr id="7" name="PlaceHolder 6"/>
          <p:cNvSpPr>
            <a:spLocks noGrp="1"/>
          </p:cNvSpPr>
          <p:nvPr>
            <p:ph type="sldNum" idx="380"/>
          </p:nvPr>
        </p:nvSpPr>
        <p:spPr/>
        <p:txBody>
          <a:bodyPr/>
          <a:lstStyle/>
          <a:p>
            <a:fld id="{87E7F9D6-60AC-4FAB-A269-BFA4A7DF32E7}" type="slidenum">
              <a:t>‹N°›</a:t>
            </a:fld>
            <a:endParaRPr/>
          </a:p>
        </p:txBody>
      </p:sp>
      <p:sp>
        <p:nvSpPr>
          <p:cNvPr id="8" name="PlaceHolder 7"/>
          <p:cNvSpPr>
            <a:spLocks noGrp="1"/>
          </p:cNvSpPr>
          <p:nvPr>
            <p:ph type="dt" idx="381"/>
          </p:nvPr>
        </p:nvSpPr>
        <p:spPr/>
        <p:txBody>
          <a:body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
          </p:nvPr>
        </p:nvSpPr>
        <p:spPr/>
        <p:txBody>
          <a:bodyPr/>
          <a:lstStyle/>
          <a:p>
            <a:r>
              <a:t>Footer</a:t>
            </a:r>
          </a:p>
        </p:txBody>
      </p:sp>
      <p:sp>
        <p:nvSpPr>
          <p:cNvPr id="7" name="PlaceHolder 6"/>
          <p:cNvSpPr>
            <a:spLocks noGrp="1"/>
          </p:cNvSpPr>
          <p:nvPr>
            <p:ph type="sldNum" idx="38"/>
          </p:nvPr>
        </p:nvSpPr>
        <p:spPr/>
        <p:txBody>
          <a:bodyPr/>
          <a:lstStyle/>
          <a:p>
            <a:fld id="{12A27074-248F-4BA4-BB24-DB84DF3A4566}" type="slidenum">
              <a:t>‹N°›</a:t>
            </a:fld>
            <a:endParaRPr/>
          </a:p>
        </p:txBody>
      </p:sp>
      <p:sp>
        <p:nvSpPr>
          <p:cNvPr id="8" name="PlaceHolder 7"/>
          <p:cNvSpPr>
            <a:spLocks noGrp="1"/>
          </p:cNvSpPr>
          <p:nvPr>
            <p:ph type="dt" idx="39"/>
          </p:nvPr>
        </p:nvSpPr>
        <p:spPr/>
        <p:txBody>
          <a:bodyPr/>
          <a:lstStyle/>
          <a:p>
            <a:endParaRPr/>
          </a:p>
        </p:txBody>
      </p:sp>
    </p:spTree>
  </p:cSld>
  <p:clrMapOvr>
    <a:masterClrMapping/>
  </p:clrMapOvr>
</p:sldLayout>
</file>

<file path=ppt/slideLayouts/slideLayout15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1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2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9"/>
          </p:nvPr>
        </p:nvSpPr>
        <p:spPr/>
        <p:txBody>
          <a:bodyPr/>
          <a:lstStyle/>
          <a:p>
            <a:r>
              <a:t>Footer</a:t>
            </a:r>
          </a:p>
        </p:txBody>
      </p:sp>
      <p:sp>
        <p:nvSpPr>
          <p:cNvPr id="7" name="PlaceHolder 6"/>
          <p:cNvSpPr>
            <a:spLocks noGrp="1"/>
          </p:cNvSpPr>
          <p:nvPr>
            <p:ph type="sldNum" idx="380"/>
          </p:nvPr>
        </p:nvSpPr>
        <p:spPr/>
        <p:txBody>
          <a:bodyPr/>
          <a:lstStyle/>
          <a:p>
            <a:fld id="{8ED053C4-A664-4556-8012-620749FAE75C}" type="slidenum">
              <a:t>‹N°›</a:t>
            </a:fld>
            <a:endParaRPr/>
          </a:p>
        </p:txBody>
      </p:sp>
      <p:sp>
        <p:nvSpPr>
          <p:cNvPr id="8" name="PlaceHolder 7"/>
          <p:cNvSpPr>
            <a:spLocks noGrp="1"/>
          </p:cNvSpPr>
          <p:nvPr>
            <p:ph type="dt" idx="381"/>
          </p:nvPr>
        </p:nvSpPr>
        <p:spPr/>
        <p:txBody>
          <a:bodyPr/>
          <a:lstStyle/>
          <a:p>
            <a:endParaRPr/>
          </a:p>
        </p:txBody>
      </p:sp>
    </p:spTree>
  </p:cSld>
  <p:clrMapOvr>
    <a:masterClrMapping/>
  </p:clrMapOvr>
</p:sldLayout>
</file>

<file path=ppt/slideLayouts/slideLayout15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2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2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2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9"/>
          </p:nvPr>
        </p:nvSpPr>
        <p:spPr/>
        <p:txBody>
          <a:bodyPr/>
          <a:lstStyle/>
          <a:p>
            <a:r>
              <a:t>Footer</a:t>
            </a:r>
          </a:p>
        </p:txBody>
      </p:sp>
      <p:sp>
        <p:nvSpPr>
          <p:cNvPr id="7" name="PlaceHolder 6"/>
          <p:cNvSpPr>
            <a:spLocks noGrp="1"/>
          </p:cNvSpPr>
          <p:nvPr>
            <p:ph type="sldNum" idx="380"/>
          </p:nvPr>
        </p:nvSpPr>
        <p:spPr/>
        <p:txBody>
          <a:bodyPr/>
          <a:lstStyle/>
          <a:p>
            <a:fld id="{7DF3D857-3B4A-4888-A031-B8285D6C7891}" type="slidenum">
              <a:t>‹N°›</a:t>
            </a:fld>
            <a:endParaRPr/>
          </a:p>
        </p:txBody>
      </p:sp>
      <p:sp>
        <p:nvSpPr>
          <p:cNvPr id="8" name="PlaceHolder 7"/>
          <p:cNvSpPr>
            <a:spLocks noGrp="1"/>
          </p:cNvSpPr>
          <p:nvPr>
            <p:ph type="dt" idx="381"/>
          </p:nvPr>
        </p:nvSpPr>
        <p:spPr/>
        <p:txBody>
          <a:bodyPr/>
          <a:lstStyle/>
          <a:p>
            <a:endParaRPr/>
          </a:p>
        </p:txBody>
      </p:sp>
    </p:spTree>
  </p:cSld>
  <p:clrMapOvr>
    <a:masterClrMapping/>
  </p:clrMapOvr>
</p:sldLayout>
</file>

<file path=ppt/slideLayouts/slideLayout15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2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2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9"/>
          </p:nvPr>
        </p:nvSpPr>
        <p:spPr/>
        <p:txBody>
          <a:bodyPr/>
          <a:lstStyle/>
          <a:p>
            <a:r>
              <a:t>Footer</a:t>
            </a:r>
          </a:p>
        </p:txBody>
      </p:sp>
      <p:sp>
        <p:nvSpPr>
          <p:cNvPr id="6" name="PlaceHolder 5"/>
          <p:cNvSpPr>
            <a:spLocks noGrp="1"/>
          </p:cNvSpPr>
          <p:nvPr>
            <p:ph type="sldNum" idx="380"/>
          </p:nvPr>
        </p:nvSpPr>
        <p:spPr/>
        <p:txBody>
          <a:bodyPr/>
          <a:lstStyle/>
          <a:p>
            <a:fld id="{84D58936-A519-4D7A-BB70-332EA69A40CD}" type="slidenum">
              <a:t>‹N°›</a:t>
            </a:fld>
            <a:endParaRPr/>
          </a:p>
        </p:txBody>
      </p:sp>
      <p:sp>
        <p:nvSpPr>
          <p:cNvPr id="7" name="PlaceHolder 6"/>
          <p:cNvSpPr>
            <a:spLocks noGrp="1"/>
          </p:cNvSpPr>
          <p:nvPr>
            <p:ph type="dt" idx="381"/>
          </p:nvPr>
        </p:nvSpPr>
        <p:spPr/>
        <p:txBody>
          <a:bodyPr/>
          <a:lstStyle/>
          <a:p>
            <a:endParaRPr/>
          </a:p>
        </p:txBody>
      </p:sp>
    </p:spTree>
  </p:cSld>
  <p:clrMapOvr>
    <a:masterClrMapping/>
  </p:clrMapOvr>
</p:sldLayout>
</file>

<file path=ppt/slideLayouts/slideLayout15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3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3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3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3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79"/>
          </p:nvPr>
        </p:nvSpPr>
        <p:spPr/>
        <p:txBody>
          <a:bodyPr/>
          <a:lstStyle/>
          <a:p>
            <a:r>
              <a:t>Footer</a:t>
            </a:r>
          </a:p>
        </p:txBody>
      </p:sp>
      <p:sp>
        <p:nvSpPr>
          <p:cNvPr id="8" name="PlaceHolder 7"/>
          <p:cNvSpPr>
            <a:spLocks noGrp="1"/>
          </p:cNvSpPr>
          <p:nvPr>
            <p:ph type="sldNum" idx="380"/>
          </p:nvPr>
        </p:nvSpPr>
        <p:spPr/>
        <p:txBody>
          <a:bodyPr/>
          <a:lstStyle/>
          <a:p>
            <a:fld id="{6188A07D-BD5D-463A-83FA-CA6CF1E2B624}" type="slidenum">
              <a:t>‹N°›</a:t>
            </a:fld>
            <a:endParaRPr/>
          </a:p>
        </p:txBody>
      </p:sp>
      <p:sp>
        <p:nvSpPr>
          <p:cNvPr id="9" name="PlaceHolder 8"/>
          <p:cNvSpPr>
            <a:spLocks noGrp="1"/>
          </p:cNvSpPr>
          <p:nvPr>
            <p:ph type="dt" idx="381"/>
          </p:nvPr>
        </p:nvSpPr>
        <p:spPr/>
        <p:txBody>
          <a:bodyPr/>
          <a:lstStyle/>
          <a:p>
            <a:endParaRPr/>
          </a:p>
        </p:txBody>
      </p:sp>
    </p:spTree>
  </p:cSld>
  <p:clrMapOvr>
    <a:masterClrMapping/>
  </p:clrMapOvr>
</p:sldLayout>
</file>

<file path=ppt/slideLayouts/slideLayout15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3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3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3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3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3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3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4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79"/>
          </p:nvPr>
        </p:nvSpPr>
        <p:spPr/>
        <p:txBody>
          <a:bodyPr/>
          <a:lstStyle/>
          <a:p>
            <a:r>
              <a:t>Footer</a:t>
            </a:r>
          </a:p>
        </p:txBody>
      </p:sp>
      <p:sp>
        <p:nvSpPr>
          <p:cNvPr id="10" name="PlaceHolder 9"/>
          <p:cNvSpPr>
            <a:spLocks noGrp="1"/>
          </p:cNvSpPr>
          <p:nvPr>
            <p:ph type="sldNum" idx="380"/>
          </p:nvPr>
        </p:nvSpPr>
        <p:spPr/>
        <p:txBody>
          <a:bodyPr/>
          <a:lstStyle/>
          <a:p>
            <a:fld id="{1F17FFD9-0B9F-480F-95AC-E01949462529}" type="slidenum">
              <a:t>‹N°›</a:t>
            </a:fld>
            <a:endParaRPr/>
          </a:p>
        </p:txBody>
      </p:sp>
      <p:sp>
        <p:nvSpPr>
          <p:cNvPr id="11" name="PlaceHolder 10"/>
          <p:cNvSpPr>
            <a:spLocks noGrp="1"/>
          </p:cNvSpPr>
          <p:nvPr>
            <p:ph type="dt" idx="381"/>
          </p:nvPr>
        </p:nvSpPr>
        <p:spPr/>
        <p:txBody>
          <a:bodyPr/>
          <a:lstStyle/>
          <a:p>
            <a:endParaRPr/>
          </a:p>
        </p:txBody>
      </p:sp>
    </p:spTree>
  </p:cSld>
  <p:clrMapOvr>
    <a:masterClrMapping/>
  </p:clrMapOvr>
</p:sldLayout>
</file>

<file path=ppt/slideLayouts/slideLayout15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2"/>
          </p:nvPr>
        </p:nvSpPr>
        <p:spPr/>
        <p:txBody>
          <a:bodyPr/>
          <a:lstStyle/>
          <a:p>
            <a:r>
              <a:t>Footer</a:t>
            </a:r>
          </a:p>
        </p:txBody>
      </p:sp>
      <p:sp>
        <p:nvSpPr>
          <p:cNvPr id="3" name="PlaceHolder 2"/>
          <p:cNvSpPr>
            <a:spLocks noGrp="1"/>
          </p:cNvSpPr>
          <p:nvPr>
            <p:ph type="sldNum" idx="383"/>
          </p:nvPr>
        </p:nvSpPr>
        <p:spPr/>
        <p:txBody>
          <a:bodyPr/>
          <a:lstStyle/>
          <a:p>
            <a:fld id="{4B03F97A-2985-4981-80F2-741166B39916}" type="slidenum">
              <a:t>‹N°›</a:t>
            </a:fld>
            <a:endParaRPr/>
          </a:p>
        </p:txBody>
      </p:sp>
      <p:sp>
        <p:nvSpPr>
          <p:cNvPr id="4" name="PlaceHolder 3"/>
          <p:cNvSpPr>
            <a:spLocks noGrp="1"/>
          </p:cNvSpPr>
          <p:nvPr>
            <p:ph type="dt" idx="384"/>
          </p:nvPr>
        </p:nvSpPr>
        <p:spPr/>
        <p:txBody>
          <a:bodyPr/>
          <a:lstStyle/>
          <a:p>
            <a:endParaRPr/>
          </a:p>
        </p:txBody>
      </p:sp>
    </p:spTree>
  </p:cSld>
  <p:clrMapOvr>
    <a:masterClrMapping/>
  </p:clrMapOvr>
</p:sldLayout>
</file>

<file path=ppt/slideLayouts/slideLayout15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4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82"/>
          </p:nvPr>
        </p:nvSpPr>
        <p:spPr/>
        <p:txBody>
          <a:bodyPr/>
          <a:lstStyle/>
          <a:p>
            <a:r>
              <a:t>Footer</a:t>
            </a:r>
          </a:p>
        </p:txBody>
      </p:sp>
      <p:sp>
        <p:nvSpPr>
          <p:cNvPr id="5" name="PlaceHolder 4"/>
          <p:cNvSpPr>
            <a:spLocks noGrp="1"/>
          </p:cNvSpPr>
          <p:nvPr>
            <p:ph type="sldNum" idx="383"/>
          </p:nvPr>
        </p:nvSpPr>
        <p:spPr/>
        <p:txBody>
          <a:bodyPr/>
          <a:lstStyle/>
          <a:p>
            <a:fld id="{2CDADF37-FF84-49CE-B9EA-736E0DE29810}" type="slidenum">
              <a:t>‹N°›</a:t>
            </a:fld>
            <a:endParaRPr/>
          </a:p>
        </p:txBody>
      </p:sp>
      <p:sp>
        <p:nvSpPr>
          <p:cNvPr id="6" name="PlaceHolder 5"/>
          <p:cNvSpPr>
            <a:spLocks noGrp="1"/>
          </p:cNvSpPr>
          <p:nvPr>
            <p:ph type="dt" idx="384"/>
          </p:nvPr>
        </p:nvSpPr>
        <p:spPr/>
        <p:txBody>
          <a:bodyPr/>
          <a:lstStyle/>
          <a:p>
            <a:endParaRPr/>
          </a:p>
        </p:txBody>
      </p:sp>
    </p:spTree>
  </p:cSld>
  <p:clrMapOvr>
    <a:masterClrMapping/>
  </p:clrMapOvr>
</p:sldLayout>
</file>

<file path=ppt/slideLayouts/slideLayout15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5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82"/>
          </p:nvPr>
        </p:nvSpPr>
        <p:spPr/>
        <p:txBody>
          <a:bodyPr/>
          <a:lstStyle/>
          <a:p>
            <a:r>
              <a:t>Footer</a:t>
            </a:r>
          </a:p>
        </p:txBody>
      </p:sp>
      <p:sp>
        <p:nvSpPr>
          <p:cNvPr id="5" name="PlaceHolder 4"/>
          <p:cNvSpPr>
            <a:spLocks noGrp="1"/>
          </p:cNvSpPr>
          <p:nvPr>
            <p:ph type="sldNum" idx="383"/>
          </p:nvPr>
        </p:nvSpPr>
        <p:spPr/>
        <p:txBody>
          <a:bodyPr/>
          <a:lstStyle/>
          <a:p>
            <a:fld id="{02E8ECCA-DAC3-4EAF-A440-7A4C2B71036C}" type="slidenum">
              <a:t>‹N°›</a:t>
            </a:fld>
            <a:endParaRPr/>
          </a:p>
        </p:txBody>
      </p:sp>
      <p:sp>
        <p:nvSpPr>
          <p:cNvPr id="6" name="PlaceHolder 5"/>
          <p:cNvSpPr>
            <a:spLocks noGrp="1"/>
          </p:cNvSpPr>
          <p:nvPr>
            <p:ph type="dt" idx="384"/>
          </p:nvPr>
        </p:nvSpPr>
        <p:spPr/>
        <p:txBody>
          <a:bodyPr/>
          <a:lstStyle/>
          <a:p>
            <a:endParaRPr/>
          </a:p>
        </p:txBody>
      </p:sp>
    </p:spTree>
  </p:cSld>
  <p:clrMapOvr>
    <a:masterClrMapping/>
  </p:clrMapOvr>
</p:sldLayout>
</file>

<file path=ppt/slideLayouts/slideLayout15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5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5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82"/>
          </p:nvPr>
        </p:nvSpPr>
        <p:spPr/>
        <p:txBody>
          <a:bodyPr/>
          <a:lstStyle/>
          <a:p>
            <a:r>
              <a:t>Footer</a:t>
            </a:r>
          </a:p>
        </p:txBody>
      </p:sp>
      <p:sp>
        <p:nvSpPr>
          <p:cNvPr id="6" name="PlaceHolder 5"/>
          <p:cNvSpPr>
            <a:spLocks noGrp="1"/>
          </p:cNvSpPr>
          <p:nvPr>
            <p:ph type="sldNum" idx="383"/>
          </p:nvPr>
        </p:nvSpPr>
        <p:spPr/>
        <p:txBody>
          <a:bodyPr/>
          <a:lstStyle/>
          <a:p>
            <a:fld id="{837ABAED-AF06-415B-9421-449D27940E5C}" type="slidenum">
              <a:t>‹N°›</a:t>
            </a:fld>
            <a:endParaRPr/>
          </a:p>
        </p:txBody>
      </p:sp>
      <p:sp>
        <p:nvSpPr>
          <p:cNvPr id="7" name="PlaceHolder 6"/>
          <p:cNvSpPr>
            <a:spLocks noGrp="1"/>
          </p:cNvSpPr>
          <p:nvPr>
            <p:ph type="dt" idx="384"/>
          </p:nvPr>
        </p:nvSpPr>
        <p:spPr/>
        <p:txBody>
          <a:bodyPr/>
          <a:lstStyle/>
          <a:p>
            <a:endParaRPr/>
          </a:p>
        </p:txBody>
      </p:sp>
    </p:spTree>
  </p:cSld>
  <p:clrMapOvr>
    <a:masterClrMapping/>
  </p:clrMapOvr>
</p:sldLayout>
</file>

<file path=ppt/slideLayouts/slideLayout15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82"/>
          </p:nvPr>
        </p:nvSpPr>
        <p:spPr/>
        <p:txBody>
          <a:bodyPr/>
          <a:lstStyle/>
          <a:p>
            <a:r>
              <a:t>Footer</a:t>
            </a:r>
          </a:p>
        </p:txBody>
      </p:sp>
      <p:sp>
        <p:nvSpPr>
          <p:cNvPr id="4" name="PlaceHolder 3"/>
          <p:cNvSpPr>
            <a:spLocks noGrp="1"/>
          </p:cNvSpPr>
          <p:nvPr>
            <p:ph type="sldNum" idx="383"/>
          </p:nvPr>
        </p:nvSpPr>
        <p:spPr/>
        <p:txBody>
          <a:bodyPr/>
          <a:lstStyle/>
          <a:p>
            <a:fld id="{7D480E35-F204-49C3-8CB3-2E6D434D1D5C}" type="slidenum">
              <a:t>‹N°›</a:t>
            </a:fld>
            <a:endParaRPr/>
          </a:p>
        </p:txBody>
      </p:sp>
      <p:sp>
        <p:nvSpPr>
          <p:cNvPr id="5" name="PlaceHolder 4"/>
          <p:cNvSpPr>
            <a:spLocks noGrp="1"/>
          </p:cNvSpPr>
          <p:nvPr>
            <p:ph type="dt" idx="384"/>
          </p:nvPr>
        </p:nvSpPr>
        <p:spPr/>
        <p:txBody>
          <a:body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7"/>
          </p:nvPr>
        </p:nvSpPr>
        <p:spPr/>
        <p:txBody>
          <a:bodyPr/>
          <a:lstStyle/>
          <a:p>
            <a:r>
              <a:t>Footer</a:t>
            </a:r>
          </a:p>
        </p:txBody>
      </p:sp>
      <p:sp>
        <p:nvSpPr>
          <p:cNvPr id="7" name="PlaceHolder 6"/>
          <p:cNvSpPr>
            <a:spLocks noGrp="1"/>
          </p:cNvSpPr>
          <p:nvPr>
            <p:ph type="sldNum" idx="38"/>
          </p:nvPr>
        </p:nvSpPr>
        <p:spPr/>
        <p:txBody>
          <a:bodyPr/>
          <a:lstStyle/>
          <a:p>
            <a:fld id="{4540BF29-811F-4ECB-976D-C0B503052FA9}" type="slidenum">
              <a:t>‹N°›</a:t>
            </a:fld>
            <a:endParaRPr/>
          </a:p>
        </p:txBody>
      </p:sp>
      <p:sp>
        <p:nvSpPr>
          <p:cNvPr id="8" name="PlaceHolder 7"/>
          <p:cNvSpPr>
            <a:spLocks noGrp="1"/>
          </p:cNvSpPr>
          <p:nvPr>
            <p:ph type="dt" idx="39"/>
          </p:nvPr>
        </p:nvSpPr>
        <p:spPr/>
        <p:txBody>
          <a:bodyPr/>
          <a:lstStyle/>
          <a:p>
            <a:endParaRPr/>
          </a:p>
        </p:txBody>
      </p:sp>
    </p:spTree>
  </p:cSld>
  <p:clrMapOvr>
    <a:masterClrMapping/>
  </p:clrMapOvr>
</p:sldLayout>
</file>

<file path=ppt/slideLayouts/slideLayout15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5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82"/>
          </p:nvPr>
        </p:nvSpPr>
        <p:spPr/>
        <p:txBody>
          <a:bodyPr/>
          <a:lstStyle/>
          <a:p>
            <a:r>
              <a:t>Footer</a:t>
            </a:r>
          </a:p>
        </p:txBody>
      </p:sp>
      <p:sp>
        <p:nvSpPr>
          <p:cNvPr id="4" name="PlaceHolder 3"/>
          <p:cNvSpPr>
            <a:spLocks noGrp="1"/>
          </p:cNvSpPr>
          <p:nvPr>
            <p:ph type="sldNum" idx="383"/>
          </p:nvPr>
        </p:nvSpPr>
        <p:spPr/>
        <p:txBody>
          <a:bodyPr/>
          <a:lstStyle/>
          <a:p>
            <a:fld id="{90DCA3BB-FEEB-4603-A63A-68689E4C6F8E}" type="slidenum">
              <a:t>‹N°›</a:t>
            </a:fld>
            <a:endParaRPr/>
          </a:p>
        </p:txBody>
      </p:sp>
      <p:sp>
        <p:nvSpPr>
          <p:cNvPr id="5" name="PlaceHolder 4"/>
          <p:cNvSpPr>
            <a:spLocks noGrp="1"/>
          </p:cNvSpPr>
          <p:nvPr>
            <p:ph type="dt" idx="384"/>
          </p:nvPr>
        </p:nvSpPr>
        <p:spPr/>
        <p:txBody>
          <a:bodyPr/>
          <a:lstStyle/>
          <a:p>
            <a:endParaRPr/>
          </a:p>
        </p:txBody>
      </p:sp>
    </p:spTree>
  </p:cSld>
  <p:clrMapOvr>
    <a:masterClrMapping/>
  </p:clrMapOvr>
</p:sldLayout>
</file>

<file path=ppt/slideLayouts/slideLayout15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5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5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82"/>
          </p:nvPr>
        </p:nvSpPr>
        <p:spPr/>
        <p:txBody>
          <a:bodyPr/>
          <a:lstStyle/>
          <a:p>
            <a:r>
              <a:t>Footer</a:t>
            </a:r>
          </a:p>
        </p:txBody>
      </p:sp>
      <p:sp>
        <p:nvSpPr>
          <p:cNvPr id="7" name="PlaceHolder 6"/>
          <p:cNvSpPr>
            <a:spLocks noGrp="1"/>
          </p:cNvSpPr>
          <p:nvPr>
            <p:ph type="sldNum" idx="383"/>
          </p:nvPr>
        </p:nvSpPr>
        <p:spPr/>
        <p:txBody>
          <a:bodyPr/>
          <a:lstStyle/>
          <a:p>
            <a:fld id="{B17FAEA0-201F-444F-8D68-24D7A4936EF1}" type="slidenum">
              <a:t>‹N°›</a:t>
            </a:fld>
            <a:endParaRPr/>
          </a:p>
        </p:txBody>
      </p:sp>
      <p:sp>
        <p:nvSpPr>
          <p:cNvPr id="8" name="PlaceHolder 7"/>
          <p:cNvSpPr>
            <a:spLocks noGrp="1"/>
          </p:cNvSpPr>
          <p:nvPr>
            <p:ph type="dt" idx="384"/>
          </p:nvPr>
        </p:nvSpPr>
        <p:spPr/>
        <p:txBody>
          <a:bodyPr/>
          <a:lstStyle/>
          <a:p>
            <a:endParaRPr/>
          </a:p>
        </p:txBody>
      </p:sp>
    </p:spTree>
  </p:cSld>
  <p:clrMapOvr>
    <a:masterClrMapping/>
  </p:clrMapOvr>
</p:sldLayout>
</file>

<file path=ppt/slideLayouts/slideLayout15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6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6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6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82"/>
          </p:nvPr>
        </p:nvSpPr>
        <p:spPr/>
        <p:txBody>
          <a:bodyPr/>
          <a:lstStyle/>
          <a:p>
            <a:r>
              <a:t>Footer</a:t>
            </a:r>
          </a:p>
        </p:txBody>
      </p:sp>
      <p:sp>
        <p:nvSpPr>
          <p:cNvPr id="7" name="PlaceHolder 6"/>
          <p:cNvSpPr>
            <a:spLocks noGrp="1"/>
          </p:cNvSpPr>
          <p:nvPr>
            <p:ph type="sldNum" idx="383"/>
          </p:nvPr>
        </p:nvSpPr>
        <p:spPr/>
        <p:txBody>
          <a:bodyPr/>
          <a:lstStyle/>
          <a:p>
            <a:fld id="{3F79FDD9-3FB1-4D79-8BAB-AE07BEC7EA70}" type="slidenum">
              <a:t>‹N°›</a:t>
            </a:fld>
            <a:endParaRPr/>
          </a:p>
        </p:txBody>
      </p:sp>
      <p:sp>
        <p:nvSpPr>
          <p:cNvPr id="8" name="PlaceHolder 7"/>
          <p:cNvSpPr>
            <a:spLocks noGrp="1"/>
          </p:cNvSpPr>
          <p:nvPr>
            <p:ph type="dt" idx="384"/>
          </p:nvPr>
        </p:nvSpPr>
        <p:spPr/>
        <p:txBody>
          <a:bodyPr/>
          <a:lstStyle/>
          <a:p>
            <a:endParaRPr/>
          </a:p>
        </p:txBody>
      </p:sp>
    </p:spTree>
  </p:cSld>
  <p:clrMapOvr>
    <a:masterClrMapping/>
  </p:clrMapOvr>
</p:sldLayout>
</file>

<file path=ppt/slideLayouts/slideLayout15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6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6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6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82"/>
          </p:nvPr>
        </p:nvSpPr>
        <p:spPr/>
        <p:txBody>
          <a:bodyPr/>
          <a:lstStyle/>
          <a:p>
            <a:r>
              <a:t>Footer</a:t>
            </a:r>
          </a:p>
        </p:txBody>
      </p:sp>
      <p:sp>
        <p:nvSpPr>
          <p:cNvPr id="7" name="PlaceHolder 6"/>
          <p:cNvSpPr>
            <a:spLocks noGrp="1"/>
          </p:cNvSpPr>
          <p:nvPr>
            <p:ph type="sldNum" idx="383"/>
          </p:nvPr>
        </p:nvSpPr>
        <p:spPr/>
        <p:txBody>
          <a:bodyPr/>
          <a:lstStyle/>
          <a:p>
            <a:fld id="{255C759B-9160-4D12-BF0E-82D339ADDEA9}" type="slidenum">
              <a:t>‹N°›</a:t>
            </a:fld>
            <a:endParaRPr/>
          </a:p>
        </p:txBody>
      </p:sp>
      <p:sp>
        <p:nvSpPr>
          <p:cNvPr id="8" name="PlaceHolder 7"/>
          <p:cNvSpPr>
            <a:spLocks noGrp="1"/>
          </p:cNvSpPr>
          <p:nvPr>
            <p:ph type="dt" idx="384"/>
          </p:nvPr>
        </p:nvSpPr>
        <p:spPr/>
        <p:txBody>
          <a:bodyPr/>
          <a:lstStyle/>
          <a:p>
            <a:endParaRPr/>
          </a:p>
        </p:txBody>
      </p:sp>
    </p:spTree>
  </p:cSld>
  <p:clrMapOvr>
    <a:masterClrMapping/>
  </p:clrMapOvr>
</p:sldLayout>
</file>

<file path=ppt/slideLayouts/slideLayout15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6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7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82"/>
          </p:nvPr>
        </p:nvSpPr>
        <p:spPr/>
        <p:txBody>
          <a:bodyPr/>
          <a:lstStyle/>
          <a:p>
            <a:r>
              <a:t>Footer</a:t>
            </a:r>
          </a:p>
        </p:txBody>
      </p:sp>
      <p:sp>
        <p:nvSpPr>
          <p:cNvPr id="6" name="PlaceHolder 5"/>
          <p:cNvSpPr>
            <a:spLocks noGrp="1"/>
          </p:cNvSpPr>
          <p:nvPr>
            <p:ph type="sldNum" idx="383"/>
          </p:nvPr>
        </p:nvSpPr>
        <p:spPr/>
        <p:txBody>
          <a:bodyPr/>
          <a:lstStyle/>
          <a:p>
            <a:fld id="{C2C01CCC-2CF7-4E7E-A231-E86BCF888964}" type="slidenum">
              <a:t>‹N°›</a:t>
            </a:fld>
            <a:endParaRPr/>
          </a:p>
        </p:txBody>
      </p:sp>
      <p:sp>
        <p:nvSpPr>
          <p:cNvPr id="7" name="PlaceHolder 6"/>
          <p:cNvSpPr>
            <a:spLocks noGrp="1"/>
          </p:cNvSpPr>
          <p:nvPr>
            <p:ph type="dt" idx="384"/>
          </p:nvPr>
        </p:nvSpPr>
        <p:spPr/>
        <p:txBody>
          <a:bodyPr/>
          <a:lstStyle/>
          <a:p>
            <a:endParaRPr/>
          </a:p>
        </p:txBody>
      </p:sp>
    </p:spTree>
  </p:cSld>
  <p:clrMapOvr>
    <a:masterClrMapping/>
  </p:clrMapOvr>
</p:sldLayout>
</file>

<file path=ppt/slideLayouts/slideLayout15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7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7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82"/>
          </p:nvPr>
        </p:nvSpPr>
        <p:spPr/>
        <p:txBody>
          <a:bodyPr/>
          <a:lstStyle/>
          <a:p>
            <a:r>
              <a:t>Footer</a:t>
            </a:r>
          </a:p>
        </p:txBody>
      </p:sp>
      <p:sp>
        <p:nvSpPr>
          <p:cNvPr id="8" name="PlaceHolder 7"/>
          <p:cNvSpPr>
            <a:spLocks noGrp="1"/>
          </p:cNvSpPr>
          <p:nvPr>
            <p:ph type="sldNum" idx="383"/>
          </p:nvPr>
        </p:nvSpPr>
        <p:spPr/>
        <p:txBody>
          <a:bodyPr/>
          <a:lstStyle/>
          <a:p>
            <a:fld id="{B0F98B6F-ABA8-40FB-BEFB-81A1CB13DD40}" type="slidenum">
              <a:t>‹N°›</a:t>
            </a:fld>
            <a:endParaRPr/>
          </a:p>
        </p:txBody>
      </p:sp>
      <p:sp>
        <p:nvSpPr>
          <p:cNvPr id="9" name="PlaceHolder 8"/>
          <p:cNvSpPr>
            <a:spLocks noGrp="1"/>
          </p:cNvSpPr>
          <p:nvPr>
            <p:ph type="dt" idx="384"/>
          </p:nvPr>
        </p:nvSpPr>
        <p:spPr/>
        <p:txBody>
          <a:bodyPr/>
          <a:lstStyle/>
          <a:p>
            <a:endParaRPr/>
          </a:p>
        </p:txBody>
      </p:sp>
    </p:spTree>
  </p:cSld>
  <p:clrMapOvr>
    <a:masterClrMapping/>
  </p:clrMapOvr>
</p:sldLayout>
</file>

<file path=ppt/slideLayouts/slideLayout15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3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7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7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7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8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8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8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82"/>
          </p:nvPr>
        </p:nvSpPr>
        <p:spPr/>
        <p:txBody>
          <a:bodyPr/>
          <a:lstStyle/>
          <a:p>
            <a:r>
              <a:t>Footer</a:t>
            </a:r>
          </a:p>
        </p:txBody>
      </p:sp>
      <p:sp>
        <p:nvSpPr>
          <p:cNvPr id="10" name="PlaceHolder 9"/>
          <p:cNvSpPr>
            <a:spLocks noGrp="1"/>
          </p:cNvSpPr>
          <p:nvPr>
            <p:ph type="sldNum" idx="383"/>
          </p:nvPr>
        </p:nvSpPr>
        <p:spPr/>
        <p:txBody>
          <a:bodyPr/>
          <a:lstStyle/>
          <a:p>
            <a:fld id="{37EE6F91-62EF-46F3-9968-8465699CECA7}" type="slidenum">
              <a:t>‹N°›</a:t>
            </a:fld>
            <a:endParaRPr/>
          </a:p>
        </p:txBody>
      </p:sp>
      <p:sp>
        <p:nvSpPr>
          <p:cNvPr id="11" name="PlaceHolder 10"/>
          <p:cNvSpPr>
            <a:spLocks noGrp="1"/>
          </p:cNvSpPr>
          <p:nvPr>
            <p:ph type="dt" idx="384"/>
          </p:nvPr>
        </p:nvSpPr>
        <p:spPr/>
        <p:txBody>
          <a:bodyPr/>
          <a:lstStyle/>
          <a:p>
            <a:endParaRPr/>
          </a:p>
        </p:txBody>
      </p:sp>
    </p:spTree>
  </p:cSld>
  <p:clrMapOvr>
    <a:masterClrMapping/>
  </p:clrMapOvr>
</p:sldLayout>
</file>

<file path=ppt/slideLayouts/slideLayout15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5"/>
          </p:nvPr>
        </p:nvSpPr>
        <p:spPr/>
        <p:txBody>
          <a:bodyPr/>
          <a:lstStyle/>
          <a:p>
            <a:r>
              <a:t>Footer</a:t>
            </a:r>
          </a:p>
        </p:txBody>
      </p:sp>
      <p:sp>
        <p:nvSpPr>
          <p:cNvPr id="3" name="PlaceHolder 2"/>
          <p:cNvSpPr>
            <a:spLocks noGrp="1"/>
          </p:cNvSpPr>
          <p:nvPr>
            <p:ph type="sldNum" idx="386"/>
          </p:nvPr>
        </p:nvSpPr>
        <p:spPr/>
        <p:txBody>
          <a:bodyPr/>
          <a:lstStyle/>
          <a:p>
            <a:fld id="{686266E7-6BAB-42A3-9E89-51757080E9E8}" type="slidenum">
              <a:t>‹N°›</a:t>
            </a:fld>
            <a:endParaRPr/>
          </a:p>
        </p:txBody>
      </p:sp>
      <p:sp>
        <p:nvSpPr>
          <p:cNvPr id="4" name="PlaceHolder 3"/>
          <p:cNvSpPr>
            <a:spLocks noGrp="1"/>
          </p:cNvSpPr>
          <p:nvPr>
            <p:ph type="dt" idx="387"/>
          </p:nvPr>
        </p:nvSpPr>
        <p:spPr/>
        <p:txBody>
          <a:bodyPr/>
          <a:lstStyle/>
          <a:p>
            <a:endParaRPr/>
          </a:p>
        </p:txBody>
      </p:sp>
    </p:spTree>
  </p:cSld>
  <p:clrMapOvr>
    <a:masterClrMapping/>
  </p:clrMapOvr>
</p:sldLayout>
</file>

<file path=ppt/slideLayouts/slideLayout15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9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85"/>
          </p:nvPr>
        </p:nvSpPr>
        <p:spPr/>
        <p:txBody>
          <a:bodyPr/>
          <a:lstStyle/>
          <a:p>
            <a:r>
              <a:t>Footer</a:t>
            </a:r>
          </a:p>
        </p:txBody>
      </p:sp>
      <p:sp>
        <p:nvSpPr>
          <p:cNvPr id="5" name="PlaceHolder 4"/>
          <p:cNvSpPr>
            <a:spLocks noGrp="1"/>
          </p:cNvSpPr>
          <p:nvPr>
            <p:ph type="sldNum" idx="386"/>
          </p:nvPr>
        </p:nvSpPr>
        <p:spPr/>
        <p:txBody>
          <a:bodyPr/>
          <a:lstStyle/>
          <a:p>
            <a:fld id="{B5BF9988-F4C8-4A85-BEF4-EE0FFF1E6B26}" type="slidenum">
              <a:t>‹N°›</a:t>
            </a:fld>
            <a:endParaRPr/>
          </a:p>
        </p:txBody>
      </p:sp>
      <p:sp>
        <p:nvSpPr>
          <p:cNvPr id="6" name="PlaceHolder 5"/>
          <p:cNvSpPr>
            <a:spLocks noGrp="1"/>
          </p:cNvSpPr>
          <p:nvPr>
            <p:ph type="dt" idx="387"/>
          </p:nvPr>
        </p:nvSpPr>
        <p:spPr/>
        <p:txBody>
          <a:bodyPr/>
          <a:lstStyle/>
          <a:p>
            <a:endParaRPr/>
          </a:p>
        </p:txBody>
      </p:sp>
    </p:spTree>
  </p:cSld>
  <p:clrMapOvr>
    <a:masterClrMapping/>
  </p:clrMapOvr>
</p:sldLayout>
</file>

<file path=ppt/slideLayouts/slideLayout15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9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85"/>
          </p:nvPr>
        </p:nvSpPr>
        <p:spPr/>
        <p:txBody>
          <a:bodyPr/>
          <a:lstStyle/>
          <a:p>
            <a:r>
              <a:t>Footer</a:t>
            </a:r>
          </a:p>
        </p:txBody>
      </p:sp>
      <p:sp>
        <p:nvSpPr>
          <p:cNvPr id="5" name="PlaceHolder 4"/>
          <p:cNvSpPr>
            <a:spLocks noGrp="1"/>
          </p:cNvSpPr>
          <p:nvPr>
            <p:ph type="sldNum" idx="386"/>
          </p:nvPr>
        </p:nvSpPr>
        <p:spPr/>
        <p:txBody>
          <a:bodyPr/>
          <a:lstStyle/>
          <a:p>
            <a:fld id="{4EF37D98-2C8F-4712-B2D0-04EAA273D169}" type="slidenum">
              <a:t>‹N°›</a:t>
            </a:fld>
            <a:endParaRPr/>
          </a:p>
        </p:txBody>
      </p:sp>
      <p:sp>
        <p:nvSpPr>
          <p:cNvPr id="6" name="PlaceHolder 5"/>
          <p:cNvSpPr>
            <a:spLocks noGrp="1"/>
          </p:cNvSpPr>
          <p:nvPr>
            <p:ph type="dt" idx="387"/>
          </p:nvPr>
        </p:nvSpPr>
        <p:spPr/>
        <p:txBody>
          <a:body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7"/>
          </p:nvPr>
        </p:nvSpPr>
        <p:spPr/>
        <p:txBody>
          <a:bodyPr/>
          <a:lstStyle/>
          <a:p>
            <a:r>
              <a:t>Footer</a:t>
            </a:r>
          </a:p>
        </p:txBody>
      </p:sp>
      <p:sp>
        <p:nvSpPr>
          <p:cNvPr id="6" name="PlaceHolder 5"/>
          <p:cNvSpPr>
            <a:spLocks noGrp="1"/>
          </p:cNvSpPr>
          <p:nvPr>
            <p:ph type="sldNum" idx="38"/>
          </p:nvPr>
        </p:nvSpPr>
        <p:spPr/>
        <p:txBody>
          <a:bodyPr/>
          <a:lstStyle/>
          <a:p>
            <a:fld id="{7B7E3266-3EC6-4B0F-9DFF-5695091C22F9}" type="slidenum">
              <a:t>‹N°›</a:t>
            </a:fld>
            <a:endParaRPr/>
          </a:p>
        </p:txBody>
      </p:sp>
      <p:sp>
        <p:nvSpPr>
          <p:cNvPr id="7" name="PlaceHolder 6"/>
          <p:cNvSpPr>
            <a:spLocks noGrp="1"/>
          </p:cNvSpPr>
          <p:nvPr>
            <p:ph type="dt" idx="39"/>
          </p:nvPr>
        </p:nvSpPr>
        <p:spPr/>
        <p:txBody>
          <a:bodyPr/>
          <a:lstStyle/>
          <a:p>
            <a:endParaRPr/>
          </a:p>
        </p:txBody>
      </p:sp>
    </p:spTree>
  </p:cSld>
  <p:clrMapOvr>
    <a:masterClrMapping/>
  </p:clrMapOvr>
</p:sldLayout>
</file>

<file path=ppt/slideLayouts/slideLayout15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39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39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85"/>
          </p:nvPr>
        </p:nvSpPr>
        <p:spPr/>
        <p:txBody>
          <a:bodyPr/>
          <a:lstStyle/>
          <a:p>
            <a:r>
              <a:t>Footer</a:t>
            </a:r>
          </a:p>
        </p:txBody>
      </p:sp>
      <p:sp>
        <p:nvSpPr>
          <p:cNvPr id="6" name="PlaceHolder 5"/>
          <p:cNvSpPr>
            <a:spLocks noGrp="1"/>
          </p:cNvSpPr>
          <p:nvPr>
            <p:ph type="sldNum" idx="386"/>
          </p:nvPr>
        </p:nvSpPr>
        <p:spPr/>
        <p:txBody>
          <a:bodyPr/>
          <a:lstStyle/>
          <a:p>
            <a:fld id="{E8B07A22-4790-434A-B103-D78856AE56C9}" type="slidenum">
              <a:t>‹N°›</a:t>
            </a:fld>
            <a:endParaRPr/>
          </a:p>
        </p:txBody>
      </p:sp>
      <p:sp>
        <p:nvSpPr>
          <p:cNvPr id="7" name="PlaceHolder 6"/>
          <p:cNvSpPr>
            <a:spLocks noGrp="1"/>
          </p:cNvSpPr>
          <p:nvPr>
            <p:ph type="dt" idx="387"/>
          </p:nvPr>
        </p:nvSpPr>
        <p:spPr/>
        <p:txBody>
          <a:bodyPr/>
          <a:lstStyle/>
          <a:p>
            <a:endParaRPr/>
          </a:p>
        </p:txBody>
      </p:sp>
    </p:spTree>
  </p:cSld>
  <p:clrMapOvr>
    <a:masterClrMapping/>
  </p:clrMapOvr>
</p:sldLayout>
</file>

<file path=ppt/slideLayouts/slideLayout15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85"/>
          </p:nvPr>
        </p:nvSpPr>
        <p:spPr/>
        <p:txBody>
          <a:bodyPr/>
          <a:lstStyle/>
          <a:p>
            <a:r>
              <a:t>Footer</a:t>
            </a:r>
          </a:p>
        </p:txBody>
      </p:sp>
      <p:sp>
        <p:nvSpPr>
          <p:cNvPr id="4" name="PlaceHolder 3"/>
          <p:cNvSpPr>
            <a:spLocks noGrp="1"/>
          </p:cNvSpPr>
          <p:nvPr>
            <p:ph type="sldNum" idx="386"/>
          </p:nvPr>
        </p:nvSpPr>
        <p:spPr/>
        <p:txBody>
          <a:bodyPr/>
          <a:lstStyle/>
          <a:p>
            <a:fld id="{C8396F31-6F55-49AF-9832-D00E78D1A8D6}" type="slidenum">
              <a:t>‹N°›</a:t>
            </a:fld>
            <a:endParaRPr/>
          </a:p>
        </p:txBody>
      </p:sp>
      <p:sp>
        <p:nvSpPr>
          <p:cNvPr id="5" name="PlaceHolder 4"/>
          <p:cNvSpPr>
            <a:spLocks noGrp="1"/>
          </p:cNvSpPr>
          <p:nvPr>
            <p:ph type="dt" idx="387"/>
          </p:nvPr>
        </p:nvSpPr>
        <p:spPr/>
        <p:txBody>
          <a:bodyPr/>
          <a:lstStyle/>
          <a:p>
            <a:endParaRPr/>
          </a:p>
        </p:txBody>
      </p:sp>
    </p:spTree>
  </p:cSld>
  <p:clrMapOvr>
    <a:masterClrMapping/>
  </p:clrMapOvr>
</p:sldLayout>
</file>

<file path=ppt/slideLayouts/slideLayout15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9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85"/>
          </p:nvPr>
        </p:nvSpPr>
        <p:spPr/>
        <p:txBody>
          <a:bodyPr/>
          <a:lstStyle/>
          <a:p>
            <a:r>
              <a:t>Footer</a:t>
            </a:r>
          </a:p>
        </p:txBody>
      </p:sp>
      <p:sp>
        <p:nvSpPr>
          <p:cNvPr id="4" name="PlaceHolder 3"/>
          <p:cNvSpPr>
            <a:spLocks noGrp="1"/>
          </p:cNvSpPr>
          <p:nvPr>
            <p:ph type="sldNum" idx="386"/>
          </p:nvPr>
        </p:nvSpPr>
        <p:spPr/>
        <p:txBody>
          <a:bodyPr/>
          <a:lstStyle/>
          <a:p>
            <a:fld id="{246658C6-8C00-48CE-BE7B-0C5546C47124}" type="slidenum">
              <a:t>‹N°›</a:t>
            </a:fld>
            <a:endParaRPr/>
          </a:p>
        </p:txBody>
      </p:sp>
      <p:sp>
        <p:nvSpPr>
          <p:cNvPr id="5" name="PlaceHolder 4"/>
          <p:cNvSpPr>
            <a:spLocks noGrp="1"/>
          </p:cNvSpPr>
          <p:nvPr>
            <p:ph type="dt" idx="387"/>
          </p:nvPr>
        </p:nvSpPr>
        <p:spPr/>
        <p:txBody>
          <a:bodyPr/>
          <a:lstStyle/>
          <a:p>
            <a:endParaRPr/>
          </a:p>
        </p:txBody>
      </p:sp>
    </p:spTree>
  </p:cSld>
  <p:clrMapOvr>
    <a:masterClrMapping/>
  </p:clrMapOvr>
</p:sldLayout>
</file>

<file path=ppt/slideLayouts/slideLayout15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0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0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0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85"/>
          </p:nvPr>
        </p:nvSpPr>
        <p:spPr/>
        <p:txBody>
          <a:bodyPr/>
          <a:lstStyle/>
          <a:p>
            <a:r>
              <a:t>Footer</a:t>
            </a:r>
          </a:p>
        </p:txBody>
      </p:sp>
      <p:sp>
        <p:nvSpPr>
          <p:cNvPr id="7" name="PlaceHolder 6"/>
          <p:cNvSpPr>
            <a:spLocks noGrp="1"/>
          </p:cNvSpPr>
          <p:nvPr>
            <p:ph type="sldNum" idx="386"/>
          </p:nvPr>
        </p:nvSpPr>
        <p:spPr/>
        <p:txBody>
          <a:bodyPr/>
          <a:lstStyle/>
          <a:p>
            <a:fld id="{9FFE36E8-3432-48DB-9942-D4853FA049E9}" type="slidenum">
              <a:t>‹N°›</a:t>
            </a:fld>
            <a:endParaRPr/>
          </a:p>
        </p:txBody>
      </p:sp>
      <p:sp>
        <p:nvSpPr>
          <p:cNvPr id="8" name="PlaceHolder 7"/>
          <p:cNvSpPr>
            <a:spLocks noGrp="1"/>
          </p:cNvSpPr>
          <p:nvPr>
            <p:ph type="dt" idx="387"/>
          </p:nvPr>
        </p:nvSpPr>
        <p:spPr/>
        <p:txBody>
          <a:bodyPr/>
          <a:lstStyle/>
          <a:p>
            <a:endParaRPr/>
          </a:p>
        </p:txBody>
      </p:sp>
    </p:spTree>
  </p:cSld>
  <p:clrMapOvr>
    <a:masterClrMapping/>
  </p:clrMapOvr>
</p:sldLayout>
</file>

<file path=ppt/slideLayouts/slideLayout15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0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0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85"/>
          </p:nvPr>
        </p:nvSpPr>
        <p:spPr/>
        <p:txBody>
          <a:bodyPr/>
          <a:lstStyle/>
          <a:p>
            <a:r>
              <a:t>Footer</a:t>
            </a:r>
          </a:p>
        </p:txBody>
      </p:sp>
      <p:sp>
        <p:nvSpPr>
          <p:cNvPr id="7" name="PlaceHolder 6"/>
          <p:cNvSpPr>
            <a:spLocks noGrp="1"/>
          </p:cNvSpPr>
          <p:nvPr>
            <p:ph type="sldNum" idx="386"/>
          </p:nvPr>
        </p:nvSpPr>
        <p:spPr/>
        <p:txBody>
          <a:bodyPr/>
          <a:lstStyle/>
          <a:p>
            <a:fld id="{9D5FB69A-4961-460B-817A-5A3448AC5994}" type="slidenum">
              <a:t>‹N°›</a:t>
            </a:fld>
            <a:endParaRPr/>
          </a:p>
        </p:txBody>
      </p:sp>
      <p:sp>
        <p:nvSpPr>
          <p:cNvPr id="8" name="PlaceHolder 7"/>
          <p:cNvSpPr>
            <a:spLocks noGrp="1"/>
          </p:cNvSpPr>
          <p:nvPr>
            <p:ph type="dt" idx="387"/>
          </p:nvPr>
        </p:nvSpPr>
        <p:spPr/>
        <p:txBody>
          <a:bodyPr/>
          <a:lstStyle/>
          <a:p>
            <a:endParaRPr/>
          </a:p>
        </p:txBody>
      </p:sp>
    </p:spTree>
  </p:cSld>
  <p:clrMapOvr>
    <a:masterClrMapping/>
  </p:clrMapOvr>
</p:sldLayout>
</file>

<file path=ppt/slideLayouts/slideLayout15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0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1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1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85"/>
          </p:nvPr>
        </p:nvSpPr>
        <p:spPr/>
        <p:txBody>
          <a:bodyPr/>
          <a:lstStyle/>
          <a:p>
            <a:r>
              <a:t>Footer</a:t>
            </a:r>
          </a:p>
        </p:txBody>
      </p:sp>
      <p:sp>
        <p:nvSpPr>
          <p:cNvPr id="7" name="PlaceHolder 6"/>
          <p:cNvSpPr>
            <a:spLocks noGrp="1"/>
          </p:cNvSpPr>
          <p:nvPr>
            <p:ph type="sldNum" idx="386"/>
          </p:nvPr>
        </p:nvSpPr>
        <p:spPr/>
        <p:txBody>
          <a:bodyPr/>
          <a:lstStyle/>
          <a:p>
            <a:fld id="{814D64A0-83DE-423E-BA8A-11F855C30D13}" type="slidenum">
              <a:t>‹N°›</a:t>
            </a:fld>
            <a:endParaRPr/>
          </a:p>
        </p:txBody>
      </p:sp>
      <p:sp>
        <p:nvSpPr>
          <p:cNvPr id="8" name="PlaceHolder 7"/>
          <p:cNvSpPr>
            <a:spLocks noGrp="1"/>
          </p:cNvSpPr>
          <p:nvPr>
            <p:ph type="dt" idx="387"/>
          </p:nvPr>
        </p:nvSpPr>
        <p:spPr/>
        <p:txBody>
          <a:bodyPr/>
          <a:lstStyle/>
          <a:p>
            <a:endParaRPr/>
          </a:p>
        </p:txBody>
      </p:sp>
    </p:spTree>
  </p:cSld>
  <p:clrMapOvr>
    <a:masterClrMapping/>
  </p:clrMapOvr>
</p:sldLayout>
</file>

<file path=ppt/slideLayouts/slideLayout15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4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1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1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85"/>
          </p:nvPr>
        </p:nvSpPr>
        <p:spPr/>
        <p:txBody>
          <a:bodyPr/>
          <a:lstStyle/>
          <a:p>
            <a:r>
              <a:t>Footer</a:t>
            </a:r>
          </a:p>
        </p:txBody>
      </p:sp>
      <p:sp>
        <p:nvSpPr>
          <p:cNvPr id="6" name="PlaceHolder 5"/>
          <p:cNvSpPr>
            <a:spLocks noGrp="1"/>
          </p:cNvSpPr>
          <p:nvPr>
            <p:ph type="sldNum" idx="386"/>
          </p:nvPr>
        </p:nvSpPr>
        <p:spPr/>
        <p:txBody>
          <a:bodyPr/>
          <a:lstStyle/>
          <a:p>
            <a:fld id="{99ACB9E3-6EA8-48AA-BEB6-700696B37717}" type="slidenum">
              <a:t>‹N°›</a:t>
            </a:fld>
            <a:endParaRPr/>
          </a:p>
        </p:txBody>
      </p:sp>
      <p:sp>
        <p:nvSpPr>
          <p:cNvPr id="7" name="PlaceHolder 6"/>
          <p:cNvSpPr>
            <a:spLocks noGrp="1"/>
          </p:cNvSpPr>
          <p:nvPr>
            <p:ph type="dt" idx="387"/>
          </p:nvPr>
        </p:nvSpPr>
        <p:spPr/>
        <p:txBody>
          <a:bodyPr/>
          <a:lstStyle/>
          <a:p>
            <a:endParaRPr/>
          </a:p>
        </p:txBody>
      </p:sp>
    </p:spTree>
  </p:cSld>
  <p:clrMapOvr>
    <a:masterClrMapping/>
  </p:clrMapOvr>
</p:sldLayout>
</file>

<file path=ppt/slideLayouts/slideLayout15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4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1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1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1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1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85"/>
          </p:nvPr>
        </p:nvSpPr>
        <p:spPr/>
        <p:txBody>
          <a:bodyPr/>
          <a:lstStyle/>
          <a:p>
            <a:r>
              <a:t>Footer</a:t>
            </a:r>
          </a:p>
        </p:txBody>
      </p:sp>
      <p:sp>
        <p:nvSpPr>
          <p:cNvPr id="8" name="PlaceHolder 7"/>
          <p:cNvSpPr>
            <a:spLocks noGrp="1"/>
          </p:cNvSpPr>
          <p:nvPr>
            <p:ph type="sldNum" idx="386"/>
          </p:nvPr>
        </p:nvSpPr>
        <p:spPr/>
        <p:txBody>
          <a:bodyPr/>
          <a:lstStyle/>
          <a:p>
            <a:fld id="{6E5BAEC6-C0D8-43B0-BCF0-949072367A6C}" type="slidenum">
              <a:t>‹N°›</a:t>
            </a:fld>
            <a:endParaRPr/>
          </a:p>
        </p:txBody>
      </p:sp>
      <p:sp>
        <p:nvSpPr>
          <p:cNvPr id="9" name="PlaceHolder 8"/>
          <p:cNvSpPr>
            <a:spLocks noGrp="1"/>
          </p:cNvSpPr>
          <p:nvPr>
            <p:ph type="dt" idx="387"/>
          </p:nvPr>
        </p:nvSpPr>
        <p:spPr/>
        <p:txBody>
          <a:bodyPr/>
          <a:lstStyle/>
          <a:p>
            <a:endParaRPr/>
          </a:p>
        </p:txBody>
      </p:sp>
    </p:spTree>
  </p:cSld>
  <p:clrMapOvr>
    <a:masterClrMapping/>
  </p:clrMapOvr>
</p:sldLayout>
</file>

<file path=ppt/slideLayouts/slideLayout15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2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2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2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2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2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2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85"/>
          </p:nvPr>
        </p:nvSpPr>
        <p:spPr/>
        <p:txBody>
          <a:bodyPr/>
          <a:lstStyle/>
          <a:p>
            <a:r>
              <a:t>Footer</a:t>
            </a:r>
          </a:p>
        </p:txBody>
      </p:sp>
      <p:sp>
        <p:nvSpPr>
          <p:cNvPr id="10" name="PlaceHolder 9"/>
          <p:cNvSpPr>
            <a:spLocks noGrp="1"/>
          </p:cNvSpPr>
          <p:nvPr>
            <p:ph type="sldNum" idx="386"/>
          </p:nvPr>
        </p:nvSpPr>
        <p:spPr/>
        <p:txBody>
          <a:bodyPr/>
          <a:lstStyle/>
          <a:p>
            <a:fld id="{F64AE3AB-052D-4FE3-9446-C577B1FCF957}" type="slidenum">
              <a:t>‹N°›</a:t>
            </a:fld>
            <a:endParaRPr/>
          </a:p>
        </p:txBody>
      </p:sp>
      <p:sp>
        <p:nvSpPr>
          <p:cNvPr id="11" name="PlaceHolder 10"/>
          <p:cNvSpPr>
            <a:spLocks noGrp="1"/>
          </p:cNvSpPr>
          <p:nvPr>
            <p:ph type="dt" idx="387"/>
          </p:nvPr>
        </p:nvSpPr>
        <p:spPr/>
        <p:txBody>
          <a:bodyPr/>
          <a:lstStyle/>
          <a:p>
            <a:endParaRPr/>
          </a:p>
        </p:txBody>
      </p:sp>
    </p:spTree>
  </p:cSld>
  <p:clrMapOvr>
    <a:masterClrMapping/>
  </p:clrMapOvr>
</p:sldLayout>
</file>

<file path=ppt/slideLayouts/slideLayout15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8"/>
          </p:nvPr>
        </p:nvSpPr>
        <p:spPr/>
        <p:txBody>
          <a:bodyPr/>
          <a:lstStyle/>
          <a:p>
            <a:r>
              <a:t>Footer</a:t>
            </a:r>
          </a:p>
        </p:txBody>
      </p:sp>
      <p:sp>
        <p:nvSpPr>
          <p:cNvPr id="3" name="PlaceHolder 2"/>
          <p:cNvSpPr>
            <a:spLocks noGrp="1"/>
          </p:cNvSpPr>
          <p:nvPr>
            <p:ph type="sldNum" idx="389"/>
          </p:nvPr>
        </p:nvSpPr>
        <p:spPr/>
        <p:txBody>
          <a:bodyPr/>
          <a:lstStyle/>
          <a:p>
            <a:fld id="{527B7363-2610-427E-B9B3-2B3CA3DB1E58}" type="slidenum">
              <a:t>‹N°›</a:t>
            </a:fld>
            <a:endParaRPr/>
          </a:p>
        </p:txBody>
      </p:sp>
      <p:sp>
        <p:nvSpPr>
          <p:cNvPr id="4" name="PlaceHolder 3"/>
          <p:cNvSpPr>
            <a:spLocks noGrp="1"/>
          </p:cNvSpPr>
          <p:nvPr>
            <p:ph type="dt" idx="390"/>
          </p:nvPr>
        </p:nvSpPr>
        <p:spPr/>
        <p:txBody>
          <a:body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7"/>
          </p:nvPr>
        </p:nvSpPr>
        <p:spPr/>
        <p:txBody>
          <a:bodyPr/>
          <a:lstStyle/>
          <a:p>
            <a:r>
              <a:t>Footer</a:t>
            </a:r>
          </a:p>
        </p:txBody>
      </p:sp>
      <p:sp>
        <p:nvSpPr>
          <p:cNvPr id="8" name="PlaceHolder 7"/>
          <p:cNvSpPr>
            <a:spLocks noGrp="1"/>
          </p:cNvSpPr>
          <p:nvPr>
            <p:ph type="sldNum" idx="38"/>
          </p:nvPr>
        </p:nvSpPr>
        <p:spPr/>
        <p:txBody>
          <a:bodyPr/>
          <a:lstStyle/>
          <a:p>
            <a:fld id="{CC3C3DE1-97DE-48AA-80C6-DDA6F18BB0B2}" type="slidenum">
              <a:t>‹N°›</a:t>
            </a:fld>
            <a:endParaRPr/>
          </a:p>
        </p:txBody>
      </p:sp>
      <p:sp>
        <p:nvSpPr>
          <p:cNvPr id="9" name="PlaceHolder 8"/>
          <p:cNvSpPr>
            <a:spLocks noGrp="1"/>
          </p:cNvSpPr>
          <p:nvPr>
            <p:ph type="dt" idx="39"/>
          </p:nvPr>
        </p:nvSpPr>
        <p:spPr/>
        <p:txBody>
          <a:bodyPr/>
          <a:lstStyle/>
          <a:p>
            <a:endParaRPr/>
          </a:p>
        </p:txBody>
      </p:sp>
    </p:spTree>
  </p:cSld>
  <p:clrMapOvr>
    <a:masterClrMapping/>
  </p:clrMapOvr>
</p:sldLayout>
</file>

<file path=ppt/slideLayouts/slideLayout15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3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88"/>
          </p:nvPr>
        </p:nvSpPr>
        <p:spPr/>
        <p:txBody>
          <a:bodyPr/>
          <a:lstStyle/>
          <a:p>
            <a:r>
              <a:t>Footer</a:t>
            </a:r>
          </a:p>
        </p:txBody>
      </p:sp>
      <p:sp>
        <p:nvSpPr>
          <p:cNvPr id="5" name="PlaceHolder 4"/>
          <p:cNvSpPr>
            <a:spLocks noGrp="1"/>
          </p:cNvSpPr>
          <p:nvPr>
            <p:ph type="sldNum" idx="389"/>
          </p:nvPr>
        </p:nvSpPr>
        <p:spPr/>
        <p:txBody>
          <a:bodyPr/>
          <a:lstStyle/>
          <a:p>
            <a:fld id="{836AB496-6648-4C9B-BE7C-3D7F05FAA806}" type="slidenum">
              <a:t>‹N°›</a:t>
            </a:fld>
            <a:endParaRPr/>
          </a:p>
        </p:txBody>
      </p:sp>
      <p:sp>
        <p:nvSpPr>
          <p:cNvPr id="6" name="PlaceHolder 5"/>
          <p:cNvSpPr>
            <a:spLocks noGrp="1"/>
          </p:cNvSpPr>
          <p:nvPr>
            <p:ph type="dt" idx="390"/>
          </p:nvPr>
        </p:nvSpPr>
        <p:spPr/>
        <p:txBody>
          <a:bodyPr/>
          <a:lstStyle/>
          <a:p>
            <a:endParaRPr/>
          </a:p>
        </p:txBody>
      </p:sp>
    </p:spTree>
  </p:cSld>
  <p:clrMapOvr>
    <a:masterClrMapping/>
  </p:clrMapOvr>
</p:sldLayout>
</file>

<file path=ppt/slideLayouts/slideLayout15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4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4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88"/>
          </p:nvPr>
        </p:nvSpPr>
        <p:spPr/>
        <p:txBody>
          <a:bodyPr/>
          <a:lstStyle/>
          <a:p>
            <a:r>
              <a:t>Footer</a:t>
            </a:r>
          </a:p>
        </p:txBody>
      </p:sp>
      <p:sp>
        <p:nvSpPr>
          <p:cNvPr id="5" name="PlaceHolder 4"/>
          <p:cNvSpPr>
            <a:spLocks noGrp="1"/>
          </p:cNvSpPr>
          <p:nvPr>
            <p:ph type="sldNum" idx="389"/>
          </p:nvPr>
        </p:nvSpPr>
        <p:spPr/>
        <p:txBody>
          <a:bodyPr/>
          <a:lstStyle/>
          <a:p>
            <a:fld id="{F9F42DBC-20A5-47F0-B73F-898CE696789E}" type="slidenum">
              <a:t>‹N°›</a:t>
            </a:fld>
            <a:endParaRPr/>
          </a:p>
        </p:txBody>
      </p:sp>
      <p:sp>
        <p:nvSpPr>
          <p:cNvPr id="6" name="PlaceHolder 5"/>
          <p:cNvSpPr>
            <a:spLocks noGrp="1"/>
          </p:cNvSpPr>
          <p:nvPr>
            <p:ph type="dt" idx="390"/>
          </p:nvPr>
        </p:nvSpPr>
        <p:spPr/>
        <p:txBody>
          <a:bodyPr/>
          <a:lstStyle/>
          <a:p>
            <a:endParaRPr/>
          </a:p>
        </p:txBody>
      </p:sp>
    </p:spTree>
  </p:cSld>
  <p:clrMapOvr>
    <a:masterClrMapping/>
  </p:clrMapOvr>
</p:sldLayout>
</file>

<file path=ppt/slideLayouts/slideLayout15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4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4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88"/>
          </p:nvPr>
        </p:nvSpPr>
        <p:spPr/>
        <p:txBody>
          <a:bodyPr/>
          <a:lstStyle/>
          <a:p>
            <a:r>
              <a:t>Footer</a:t>
            </a:r>
          </a:p>
        </p:txBody>
      </p:sp>
      <p:sp>
        <p:nvSpPr>
          <p:cNvPr id="6" name="PlaceHolder 5"/>
          <p:cNvSpPr>
            <a:spLocks noGrp="1"/>
          </p:cNvSpPr>
          <p:nvPr>
            <p:ph type="sldNum" idx="389"/>
          </p:nvPr>
        </p:nvSpPr>
        <p:spPr/>
        <p:txBody>
          <a:bodyPr/>
          <a:lstStyle/>
          <a:p>
            <a:fld id="{3BC55959-D461-49A8-A27A-CB0DBF90F8EB}" type="slidenum">
              <a:t>‹N°›</a:t>
            </a:fld>
            <a:endParaRPr/>
          </a:p>
        </p:txBody>
      </p:sp>
      <p:sp>
        <p:nvSpPr>
          <p:cNvPr id="7" name="PlaceHolder 6"/>
          <p:cNvSpPr>
            <a:spLocks noGrp="1"/>
          </p:cNvSpPr>
          <p:nvPr>
            <p:ph type="dt" idx="390"/>
          </p:nvPr>
        </p:nvSpPr>
        <p:spPr/>
        <p:txBody>
          <a:bodyPr/>
          <a:lstStyle/>
          <a:p>
            <a:endParaRPr/>
          </a:p>
        </p:txBody>
      </p:sp>
    </p:spTree>
  </p:cSld>
  <p:clrMapOvr>
    <a:masterClrMapping/>
  </p:clrMapOvr>
</p:sldLayout>
</file>

<file path=ppt/slideLayouts/slideLayout15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88"/>
          </p:nvPr>
        </p:nvSpPr>
        <p:spPr/>
        <p:txBody>
          <a:bodyPr/>
          <a:lstStyle/>
          <a:p>
            <a:r>
              <a:t>Footer</a:t>
            </a:r>
          </a:p>
        </p:txBody>
      </p:sp>
      <p:sp>
        <p:nvSpPr>
          <p:cNvPr id="4" name="PlaceHolder 3"/>
          <p:cNvSpPr>
            <a:spLocks noGrp="1"/>
          </p:cNvSpPr>
          <p:nvPr>
            <p:ph type="sldNum" idx="389"/>
          </p:nvPr>
        </p:nvSpPr>
        <p:spPr/>
        <p:txBody>
          <a:bodyPr/>
          <a:lstStyle/>
          <a:p>
            <a:fld id="{AA03736C-1AFE-480E-BB82-BB855BD47B64}" type="slidenum">
              <a:t>‹N°›</a:t>
            </a:fld>
            <a:endParaRPr/>
          </a:p>
        </p:txBody>
      </p:sp>
      <p:sp>
        <p:nvSpPr>
          <p:cNvPr id="5" name="PlaceHolder 4"/>
          <p:cNvSpPr>
            <a:spLocks noGrp="1"/>
          </p:cNvSpPr>
          <p:nvPr>
            <p:ph type="dt" idx="390"/>
          </p:nvPr>
        </p:nvSpPr>
        <p:spPr/>
        <p:txBody>
          <a:bodyPr/>
          <a:lstStyle/>
          <a:p>
            <a:endParaRPr/>
          </a:p>
        </p:txBody>
      </p:sp>
    </p:spTree>
  </p:cSld>
  <p:clrMapOvr>
    <a:masterClrMapping/>
  </p:clrMapOvr>
</p:sldLayout>
</file>

<file path=ppt/slideLayouts/slideLayout15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4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88"/>
          </p:nvPr>
        </p:nvSpPr>
        <p:spPr/>
        <p:txBody>
          <a:bodyPr/>
          <a:lstStyle/>
          <a:p>
            <a:r>
              <a:t>Footer</a:t>
            </a:r>
          </a:p>
        </p:txBody>
      </p:sp>
      <p:sp>
        <p:nvSpPr>
          <p:cNvPr id="4" name="PlaceHolder 3"/>
          <p:cNvSpPr>
            <a:spLocks noGrp="1"/>
          </p:cNvSpPr>
          <p:nvPr>
            <p:ph type="sldNum" idx="389"/>
          </p:nvPr>
        </p:nvSpPr>
        <p:spPr/>
        <p:txBody>
          <a:bodyPr/>
          <a:lstStyle/>
          <a:p>
            <a:fld id="{31DB4D40-6263-4B8A-B85F-665328246A93}" type="slidenum">
              <a:t>‹N°›</a:t>
            </a:fld>
            <a:endParaRPr/>
          </a:p>
        </p:txBody>
      </p:sp>
      <p:sp>
        <p:nvSpPr>
          <p:cNvPr id="5" name="PlaceHolder 4"/>
          <p:cNvSpPr>
            <a:spLocks noGrp="1"/>
          </p:cNvSpPr>
          <p:nvPr>
            <p:ph type="dt" idx="390"/>
          </p:nvPr>
        </p:nvSpPr>
        <p:spPr/>
        <p:txBody>
          <a:bodyPr/>
          <a:lstStyle/>
          <a:p>
            <a:endParaRPr/>
          </a:p>
        </p:txBody>
      </p:sp>
    </p:spTree>
  </p:cSld>
  <p:clrMapOvr>
    <a:masterClrMapping/>
  </p:clrMapOvr>
</p:sldLayout>
</file>

<file path=ppt/slideLayouts/slideLayout15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4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4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4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88"/>
          </p:nvPr>
        </p:nvSpPr>
        <p:spPr/>
        <p:txBody>
          <a:bodyPr/>
          <a:lstStyle/>
          <a:p>
            <a:r>
              <a:t>Footer</a:t>
            </a:r>
          </a:p>
        </p:txBody>
      </p:sp>
      <p:sp>
        <p:nvSpPr>
          <p:cNvPr id="7" name="PlaceHolder 6"/>
          <p:cNvSpPr>
            <a:spLocks noGrp="1"/>
          </p:cNvSpPr>
          <p:nvPr>
            <p:ph type="sldNum" idx="389"/>
          </p:nvPr>
        </p:nvSpPr>
        <p:spPr/>
        <p:txBody>
          <a:bodyPr/>
          <a:lstStyle/>
          <a:p>
            <a:fld id="{D9A09686-E579-4C2D-98B6-F5B5890E885F}" type="slidenum">
              <a:t>‹N°›</a:t>
            </a:fld>
            <a:endParaRPr/>
          </a:p>
        </p:txBody>
      </p:sp>
      <p:sp>
        <p:nvSpPr>
          <p:cNvPr id="8" name="PlaceHolder 7"/>
          <p:cNvSpPr>
            <a:spLocks noGrp="1"/>
          </p:cNvSpPr>
          <p:nvPr>
            <p:ph type="dt" idx="390"/>
          </p:nvPr>
        </p:nvSpPr>
        <p:spPr/>
        <p:txBody>
          <a:bodyPr/>
          <a:lstStyle/>
          <a:p>
            <a:endParaRPr/>
          </a:p>
        </p:txBody>
      </p:sp>
    </p:spTree>
  </p:cSld>
  <p:clrMapOvr>
    <a:masterClrMapping/>
  </p:clrMapOvr>
</p:sldLayout>
</file>

<file path=ppt/slideLayouts/slideLayout15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5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5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5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88"/>
          </p:nvPr>
        </p:nvSpPr>
        <p:spPr/>
        <p:txBody>
          <a:bodyPr/>
          <a:lstStyle/>
          <a:p>
            <a:r>
              <a:t>Footer</a:t>
            </a:r>
          </a:p>
        </p:txBody>
      </p:sp>
      <p:sp>
        <p:nvSpPr>
          <p:cNvPr id="7" name="PlaceHolder 6"/>
          <p:cNvSpPr>
            <a:spLocks noGrp="1"/>
          </p:cNvSpPr>
          <p:nvPr>
            <p:ph type="sldNum" idx="389"/>
          </p:nvPr>
        </p:nvSpPr>
        <p:spPr/>
        <p:txBody>
          <a:bodyPr/>
          <a:lstStyle/>
          <a:p>
            <a:fld id="{36E1E339-4B69-4A12-B5C8-E57B0CDB674A}" type="slidenum">
              <a:t>‹N°›</a:t>
            </a:fld>
            <a:endParaRPr/>
          </a:p>
        </p:txBody>
      </p:sp>
      <p:sp>
        <p:nvSpPr>
          <p:cNvPr id="8" name="PlaceHolder 7"/>
          <p:cNvSpPr>
            <a:spLocks noGrp="1"/>
          </p:cNvSpPr>
          <p:nvPr>
            <p:ph type="dt" idx="390"/>
          </p:nvPr>
        </p:nvSpPr>
        <p:spPr/>
        <p:txBody>
          <a:bodyPr/>
          <a:lstStyle/>
          <a:p>
            <a:endParaRPr/>
          </a:p>
        </p:txBody>
      </p:sp>
    </p:spTree>
  </p:cSld>
  <p:clrMapOvr>
    <a:masterClrMapping/>
  </p:clrMapOvr>
</p:sldLayout>
</file>

<file path=ppt/slideLayouts/slideLayout15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5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5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5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88"/>
          </p:nvPr>
        </p:nvSpPr>
        <p:spPr/>
        <p:txBody>
          <a:bodyPr/>
          <a:lstStyle/>
          <a:p>
            <a:r>
              <a:t>Footer</a:t>
            </a:r>
          </a:p>
        </p:txBody>
      </p:sp>
      <p:sp>
        <p:nvSpPr>
          <p:cNvPr id="7" name="PlaceHolder 6"/>
          <p:cNvSpPr>
            <a:spLocks noGrp="1"/>
          </p:cNvSpPr>
          <p:nvPr>
            <p:ph type="sldNum" idx="389"/>
          </p:nvPr>
        </p:nvSpPr>
        <p:spPr/>
        <p:txBody>
          <a:bodyPr/>
          <a:lstStyle/>
          <a:p>
            <a:fld id="{E09FC3DC-4942-461A-B25D-A2ADFC18F0ED}" type="slidenum">
              <a:t>‹N°›</a:t>
            </a:fld>
            <a:endParaRPr/>
          </a:p>
        </p:txBody>
      </p:sp>
      <p:sp>
        <p:nvSpPr>
          <p:cNvPr id="8" name="PlaceHolder 7"/>
          <p:cNvSpPr>
            <a:spLocks noGrp="1"/>
          </p:cNvSpPr>
          <p:nvPr>
            <p:ph type="dt" idx="390"/>
          </p:nvPr>
        </p:nvSpPr>
        <p:spPr/>
        <p:txBody>
          <a:bodyPr/>
          <a:lstStyle/>
          <a:p>
            <a:endParaRPr/>
          </a:p>
        </p:txBody>
      </p:sp>
    </p:spTree>
  </p:cSld>
  <p:clrMapOvr>
    <a:masterClrMapping/>
  </p:clrMapOvr>
</p:sldLayout>
</file>

<file path=ppt/slideLayouts/slideLayout15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4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5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6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88"/>
          </p:nvPr>
        </p:nvSpPr>
        <p:spPr/>
        <p:txBody>
          <a:bodyPr/>
          <a:lstStyle/>
          <a:p>
            <a:r>
              <a:t>Footer</a:t>
            </a:r>
          </a:p>
        </p:txBody>
      </p:sp>
      <p:sp>
        <p:nvSpPr>
          <p:cNvPr id="6" name="PlaceHolder 5"/>
          <p:cNvSpPr>
            <a:spLocks noGrp="1"/>
          </p:cNvSpPr>
          <p:nvPr>
            <p:ph type="sldNum" idx="389"/>
          </p:nvPr>
        </p:nvSpPr>
        <p:spPr/>
        <p:txBody>
          <a:bodyPr/>
          <a:lstStyle/>
          <a:p>
            <a:fld id="{C298406D-5AEB-4C2F-90FD-8B443EB26865}" type="slidenum">
              <a:t>‹N°›</a:t>
            </a:fld>
            <a:endParaRPr/>
          </a:p>
        </p:txBody>
      </p:sp>
      <p:sp>
        <p:nvSpPr>
          <p:cNvPr id="7" name="PlaceHolder 6"/>
          <p:cNvSpPr>
            <a:spLocks noGrp="1"/>
          </p:cNvSpPr>
          <p:nvPr>
            <p:ph type="dt" idx="390"/>
          </p:nvPr>
        </p:nvSpPr>
        <p:spPr/>
        <p:txBody>
          <a:bodyPr/>
          <a:lstStyle/>
          <a:p>
            <a:endParaRPr/>
          </a:p>
        </p:txBody>
      </p:sp>
    </p:spTree>
  </p:cSld>
  <p:clrMapOvr>
    <a:masterClrMapping/>
  </p:clrMapOvr>
</p:sldLayout>
</file>

<file path=ppt/slideLayouts/slideLayout15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4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6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6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6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88"/>
          </p:nvPr>
        </p:nvSpPr>
        <p:spPr/>
        <p:txBody>
          <a:bodyPr/>
          <a:lstStyle/>
          <a:p>
            <a:r>
              <a:t>Footer</a:t>
            </a:r>
          </a:p>
        </p:txBody>
      </p:sp>
      <p:sp>
        <p:nvSpPr>
          <p:cNvPr id="8" name="PlaceHolder 7"/>
          <p:cNvSpPr>
            <a:spLocks noGrp="1"/>
          </p:cNvSpPr>
          <p:nvPr>
            <p:ph type="sldNum" idx="389"/>
          </p:nvPr>
        </p:nvSpPr>
        <p:spPr/>
        <p:txBody>
          <a:bodyPr/>
          <a:lstStyle/>
          <a:p>
            <a:fld id="{83748756-8647-48E0-BE95-8C02284AC2DD}" type="slidenum">
              <a:t>‹N°›</a:t>
            </a:fld>
            <a:endParaRPr/>
          </a:p>
        </p:txBody>
      </p:sp>
      <p:sp>
        <p:nvSpPr>
          <p:cNvPr id="9" name="PlaceHolder 8"/>
          <p:cNvSpPr>
            <a:spLocks noGrp="1"/>
          </p:cNvSpPr>
          <p:nvPr>
            <p:ph type="dt" idx="390"/>
          </p:nvPr>
        </p:nvSpPr>
        <p:spPr/>
        <p:txBody>
          <a:body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7"/>
          </p:nvPr>
        </p:nvSpPr>
        <p:spPr/>
        <p:txBody>
          <a:bodyPr/>
          <a:lstStyle/>
          <a:p>
            <a:r>
              <a:t>Footer</a:t>
            </a:r>
          </a:p>
        </p:txBody>
      </p:sp>
      <p:sp>
        <p:nvSpPr>
          <p:cNvPr id="10" name="PlaceHolder 9"/>
          <p:cNvSpPr>
            <a:spLocks noGrp="1"/>
          </p:cNvSpPr>
          <p:nvPr>
            <p:ph type="sldNum" idx="38"/>
          </p:nvPr>
        </p:nvSpPr>
        <p:spPr/>
        <p:txBody>
          <a:bodyPr/>
          <a:lstStyle/>
          <a:p>
            <a:fld id="{2F2ABA36-E8A7-44E7-A89E-A7DBBA01F101}" type="slidenum">
              <a:t>‹N°›</a:t>
            </a:fld>
            <a:endParaRPr/>
          </a:p>
        </p:txBody>
      </p:sp>
      <p:sp>
        <p:nvSpPr>
          <p:cNvPr id="11" name="PlaceHolder 10"/>
          <p:cNvSpPr>
            <a:spLocks noGrp="1"/>
          </p:cNvSpPr>
          <p:nvPr>
            <p:ph type="dt" idx="39"/>
          </p:nvPr>
        </p:nvSpPr>
        <p:spPr/>
        <p:txBody>
          <a:bodyPr/>
          <a:lstStyle/>
          <a:p>
            <a:endParaRPr/>
          </a:p>
        </p:txBody>
      </p:sp>
    </p:spTree>
  </p:cSld>
  <p:clrMapOvr>
    <a:masterClrMapping/>
  </p:clrMapOvr>
</p:sldLayout>
</file>

<file path=ppt/slideLayouts/slideLayout15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6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6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6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7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7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7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88"/>
          </p:nvPr>
        </p:nvSpPr>
        <p:spPr/>
        <p:txBody>
          <a:bodyPr/>
          <a:lstStyle/>
          <a:p>
            <a:r>
              <a:t>Footer</a:t>
            </a:r>
          </a:p>
        </p:txBody>
      </p:sp>
      <p:sp>
        <p:nvSpPr>
          <p:cNvPr id="10" name="PlaceHolder 9"/>
          <p:cNvSpPr>
            <a:spLocks noGrp="1"/>
          </p:cNvSpPr>
          <p:nvPr>
            <p:ph type="sldNum" idx="389"/>
          </p:nvPr>
        </p:nvSpPr>
        <p:spPr/>
        <p:txBody>
          <a:bodyPr/>
          <a:lstStyle/>
          <a:p>
            <a:fld id="{6DC80CF3-A85D-4EAF-9CBA-76B0D8814083}" type="slidenum">
              <a:t>‹N°›</a:t>
            </a:fld>
            <a:endParaRPr/>
          </a:p>
        </p:txBody>
      </p:sp>
      <p:sp>
        <p:nvSpPr>
          <p:cNvPr id="11" name="PlaceHolder 10"/>
          <p:cNvSpPr>
            <a:spLocks noGrp="1"/>
          </p:cNvSpPr>
          <p:nvPr>
            <p:ph type="dt" idx="390"/>
          </p:nvPr>
        </p:nvSpPr>
        <p:spPr/>
        <p:txBody>
          <a:bodyPr/>
          <a:lstStyle/>
          <a:p>
            <a:endParaRPr/>
          </a:p>
        </p:txBody>
      </p:sp>
    </p:spTree>
  </p:cSld>
  <p:clrMapOvr>
    <a:masterClrMapping/>
  </p:clrMapOvr>
</p:sldLayout>
</file>

<file path=ppt/slideLayouts/slideLayout15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92"/>
          </p:nvPr>
        </p:nvSpPr>
        <p:spPr/>
        <p:txBody>
          <a:bodyPr/>
          <a:lstStyle/>
          <a:p>
            <a:r>
              <a:t>Footer</a:t>
            </a:r>
          </a:p>
        </p:txBody>
      </p:sp>
      <p:sp>
        <p:nvSpPr>
          <p:cNvPr id="3" name="PlaceHolder 2"/>
          <p:cNvSpPr>
            <a:spLocks noGrp="1"/>
          </p:cNvSpPr>
          <p:nvPr>
            <p:ph type="sldNum" idx="393"/>
          </p:nvPr>
        </p:nvSpPr>
        <p:spPr/>
        <p:txBody>
          <a:bodyPr/>
          <a:lstStyle/>
          <a:p>
            <a:fld id="{F64AACE7-7A85-46AA-9CA4-F25C6635A43D}" type="slidenum">
              <a:t>‹N°›</a:t>
            </a:fld>
            <a:endParaRPr/>
          </a:p>
        </p:txBody>
      </p:sp>
      <p:sp>
        <p:nvSpPr>
          <p:cNvPr id="4" name="PlaceHolder 3"/>
          <p:cNvSpPr>
            <a:spLocks noGrp="1"/>
          </p:cNvSpPr>
          <p:nvPr>
            <p:ph type="dt" idx="391"/>
          </p:nvPr>
        </p:nvSpPr>
        <p:spPr/>
        <p:txBody>
          <a:bodyPr/>
          <a:lstStyle/>
          <a:p>
            <a:endParaRPr/>
          </a:p>
        </p:txBody>
      </p:sp>
    </p:spTree>
  </p:cSld>
  <p:clrMapOvr>
    <a:masterClrMapping/>
  </p:clrMapOvr>
</p:sldLayout>
</file>

<file path=ppt/slideLayouts/slideLayout15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8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92"/>
          </p:nvPr>
        </p:nvSpPr>
        <p:spPr/>
        <p:txBody>
          <a:bodyPr/>
          <a:lstStyle/>
          <a:p>
            <a:r>
              <a:t>Footer</a:t>
            </a:r>
          </a:p>
        </p:txBody>
      </p:sp>
      <p:sp>
        <p:nvSpPr>
          <p:cNvPr id="5" name="PlaceHolder 4"/>
          <p:cNvSpPr>
            <a:spLocks noGrp="1"/>
          </p:cNvSpPr>
          <p:nvPr>
            <p:ph type="sldNum" idx="393"/>
          </p:nvPr>
        </p:nvSpPr>
        <p:spPr/>
        <p:txBody>
          <a:bodyPr/>
          <a:lstStyle/>
          <a:p>
            <a:fld id="{98004078-3088-47B4-B9A1-19E57A14A788}" type="slidenum">
              <a:t>‹N°›</a:t>
            </a:fld>
            <a:endParaRPr/>
          </a:p>
        </p:txBody>
      </p:sp>
      <p:sp>
        <p:nvSpPr>
          <p:cNvPr id="6" name="PlaceHolder 5"/>
          <p:cNvSpPr>
            <a:spLocks noGrp="1"/>
          </p:cNvSpPr>
          <p:nvPr>
            <p:ph type="dt" idx="391"/>
          </p:nvPr>
        </p:nvSpPr>
        <p:spPr/>
        <p:txBody>
          <a:bodyPr/>
          <a:lstStyle/>
          <a:p>
            <a:endParaRPr/>
          </a:p>
        </p:txBody>
      </p:sp>
    </p:spTree>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4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8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92"/>
          </p:nvPr>
        </p:nvSpPr>
        <p:spPr/>
        <p:txBody>
          <a:bodyPr/>
          <a:lstStyle/>
          <a:p>
            <a:r>
              <a:t>Footer</a:t>
            </a:r>
          </a:p>
        </p:txBody>
      </p:sp>
      <p:sp>
        <p:nvSpPr>
          <p:cNvPr id="5" name="PlaceHolder 4"/>
          <p:cNvSpPr>
            <a:spLocks noGrp="1"/>
          </p:cNvSpPr>
          <p:nvPr>
            <p:ph type="sldNum" idx="393"/>
          </p:nvPr>
        </p:nvSpPr>
        <p:spPr/>
        <p:txBody>
          <a:bodyPr/>
          <a:lstStyle/>
          <a:p>
            <a:fld id="{85B2ED72-B383-4D36-8E31-E332372EEE18}" type="slidenum">
              <a:t>‹N°›</a:t>
            </a:fld>
            <a:endParaRPr/>
          </a:p>
        </p:txBody>
      </p:sp>
      <p:sp>
        <p:nvSpPr>
          <p:cNvPr id="6" name="PlaceHolder 5"/>
          <p:cNvSpPr>
            <a:spLocks noGrp="1"/>
          </p:cNvSpPr>
          <p:nvPr>
            <p:ph type="dt" idx="391"/>
          </p:nvPr>
        </p:nvSpPr>
        <p:spPr/>
        <p:txBody>
          <a:bodyPr/>
          <a:lstStyle/>
          <a:p>
            <a:endParaRPr/>
          </a:p>
        </p:txBody>
      </p:sp>
    </p:spTree>
  </p:cSld>
  <p:clrMapOvr>
    <a:masterClrMapping/>
  </p:clrMapOvr>
</p:sldLayout>
</file>

<file path=ppt/slideLayouts/slideLayout15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8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8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92"/>
          </p:nvPr>
        </p:nvSpPr>
        <p:spPr/>
        <p:txBody>
          <a:bodyPr/>
          <a:lstStyle/>
          <a:p>
            <a:r>
              <a:t>Footer</a:t>
            </a:r>
          </a:p>
        </p:txBody>
      </p:sp>
      <p:sp>
        <p:nvSpPr>
          <p:cNvPr id="6" name="PlaceHolder 5"/>
          <p:cNvSpPr>
            <a:spLocks noGrp="1"/>
          </p:cNvSpPr>
          <p:nvPr>
            <p:ph type="sldNum" idx="393"/>
          </p:nvPr>
        </p:nvSpPr>
        <p:spPr/>
        <p:txBody>
          <a:bodyPr/>
          <a:lstStyle/>
          <a:p>
            <a:fld id="{E286B14C-9844-4F89-9B5F-F5CF407D8CAB}" type="slidenum">
              <a:t>‹N°›</a:t>
            </a:fld>
            <a:endParaRPr/>
          </a:p>
        </p:txBody>
      </p:sp>
      <p:sp>
        <p:nvSpPr>
          <p:cNvPr id="7" name="PlaceHolder 6"/>
          <p:cNvSpPr>
            <a:spLocks noGrp="1"/>
          </p:cNvSpPr>
          <p:nvPr>
            <p:ph type="dt" idx="391"/>
          </p:nvPr>
        </p:nvSpPr>
        <p:spPr/>
        <p:txBody>
          <a:bodyPr/>
          <a:lstStyle/>
          <a:p>
            <a:endParaRPr/>
          </a:p>
        </p:txBody>
      </p:sp>
    </p:spTree>
  </p:cSld>
  <p:clrMapOvr>
    <a:masterClrMapping/>
  </p:clrMapOvr>
</p:sldLayout>
</file>

<file path=ppt/slideLayouts/slideLayout15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92"/>
          </p:nvPr>
        </p:nvSpPr>
        <p:spPr/>
        <p:txBody>
          <a:bodyPr/>
          <a:lstStyle/>
          <a:p>
            <a:r>
              <a:t>Footer</a:t>
            </a:r>
          </a:p>
        </p:txBody>
      </p:sp>
      <p:sp>
        <p:nvSpPr>
          <p:cNvPr id="4" name="PlaceHolder 3"/>
          <p:cNvSpPr>
            <a:spLocks noGrp="1"/>
          </p:cNvSpPr>
          <p:nvPr>
            <p:ph type="sldNum" idx="393"/>
          </p:nvPr>
        </p:nvSpPr>
        <p:spPr/>
        <p:txBody>
          <a:bodyPr/>
          <a:lstStyle/>
          <a:p>
            <a:fld id="{B39CFEDE-8B7A-4A2B-95A0-E11C6A90160A}" type="slidenum">
              <a:t>‹N°›</a:t>
            </a:fld>
            <a:endParaRPr/>
          </a:p>
        </p:txBody>
      </p:sp>
      <p:sp>
        <p:nvSpPr>
          <p:cNvPr id="5" name="PlaceHolder 4"/>
          <p:cNvSpPr>
            <a:spLocks noGrp="1"/>
          </p:cNvSpPr>
          <p:nvPr>
            <p:ph type="dt" idx="391"/>
          </p:nvPr>
        </p:nvSpPr>
        <p:spPr/>
        <p:txBody>
          <a:bodyPr/>
          <a:lstStyle/>
          <a:p>
            <a:endParaRPr/>
          </a:p>
        </p:txBody>
      </p:sp>
    </p:spTree>
  </p:cSld>
  <p:clrMapOvr>
    <a:masterClrMapping/>
  </p:clrMapOvr>
</p:sldLayout>
</file>

<file path=ppt/slideLayouts/slideLayout15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8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92"/>
          </p:nvPr>
        </p:nvSpPr>
        <p:spPr/>
        <p:txBody>
          <a:bodyPr/>
          <a:lstStyle/>
          <a:p>
            <a:r>
              <a:t>Footer</a:t>
            </a:r>
          </a:p>
        </p:txBody>
      </p:sp>
      <p:sp>
        <p:nvSpPr>
          <p:cNvPr id="4" name="PlaceHolder 3"/>
          <p:cNvSpPr>
            <a:spLocks noGrp="1"/>
          </p:cNvSpPr>
          <p:nvPr>
            <p:ph type="sldNum" idx="393"/>
          </p:nvPr>
        </p:nvSpPr>
        <p:spPr/>
        <p:txBody>
          <a:bodyPr/>
          <a:lstStyle/>
          <a:p>
            <a:fld id="{DC9141F6-20ED-40E3-B91E-B2E380064DC7}" type="slidenum">
              <a:t>‹N°›</a:t>
            </a:fld>
            <a:endParaRPr/>
          </a:p>
        </p:txBody>
      </p:sp>
      <p:sp>
        <p:nvSpPr>
          <p:cNvPr id="5" name="PlaceHolder 4"/>
          <p:cNvSpPr>
            <a:spLocks noGrp="1"/>
          </p:cNvSpPr>
          <p:nvPr>
            <p:ph type="dt" idx="391"/>
          </p:nvPr>
        </p:nvSpPr>
        <p:spPr/>
        <p:txBody>
          <a:bodyPr/>
          <a:lstStyle/>
          <a:p>
            <a:endParaRPr/>
          </a:p>
        </p:txBody>
      </p:sp>
    </p:spTree>
  </p:cSld>
  <p:clrMapOvr>
    <a:masterClrMapping/>
  </p:clrMapOvr>
</p:sldLayout>
</file>

<file path=ppt/slideLayouts/slideLayout15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8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9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9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92"/>
          </p:nvPr>
        </p:nvSpPr>
        <p:spPr/>
        <p:txBody>
          <a:bodyPr/>
          <a:lstStyle/>
          <a:p>
            <a:r>
              <a:t>Footer</a:t>
            </a:r>
          </a:p>
        </p:txBody>
      </p:sp>
      <p:sp>
        <p:nvSpPr>
          <p:cNvPr id="7" name="PlaceHolder 6"/>
          <p:cNvSpPr>
            <a:spLocks noGrp="1"/>
          </p:cNvSpPr>
          <p:nvPr>
            <p:ph type="sldNum" idx="393"/>
          </p:nvPr>
        </p:nvSpPr>
        <p:spPr/>
        <p:txBody>
          <a:bodyPr/>
          <a:lstStyle/>
          <a:p>
            <a:fld id="{F782DB88-3007-4EDA-95C0-3DB196A2B87D}" type="slidenum">
              <a:t>‹N°›</a:t>
            </a:fld>
            <a:endParaRPr/>
          </a:p>
        </p:txBody>
      </p:sp>
      <p:sp>
        <p:nvSpPr>
          <p:cNvPr id="8" name="PlaceHolder 7"/>
          <p:cNvSpPr>
            <a:spLocks noGrp="1"/>
          </p:cNvSpPr>
          <p:nvPr>
            <p:ph type="dt" idx="391"/>
          </p:nvPr>
        </p:nvSpPr>
        <p:spPr/>
        <p:txBody>
          <a:bodyPr/>
          <a:lstStyle/>
          <a:p>
            <a:endParaRPr/>
          </a:p>
        </p:txBody>
      </p:sp>
    </p:spTree>
  </p:cSld>
  <p:clrMapOvr>
    <a:masterClrMapping/>
  </p:clrMapOvr>
</p:sldLayout>
</file>

<file path=ppt/slideLayouts/slideLayout15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9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9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9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92"/>
          </p:nvPr>
        </p:nvSpPr>
        <p:spPr/>
        <p:txBody>
          <a:bodyPr/>
          <a:lstStyle/>
          <a:p>
            <a:r>
              <a:t>Footer</a:t>
            </a:r>
          </a:p>
        </p:txBody>
      </p:sp>
      <p:sp>
        <p:nvSpPr>
          <p:cNvPr id="7" name="PlaceHolder 6"/>
          <p:cNvSpPr>
            <a:spLocks noGrp="1"/>
          </p:cNvSpPr>
          <p:nvPr>
            <p:ph type="sldNum" idx="393"/>
          </p:nvPr>
        </p:nvSpPr>
        <p:spPr/>
        <p:txBody>
          <a:bodyPr/>
          <a:lstStyle/>
          <a:p>
            <a:fld id="{7B5B378E-5637-4ED6-8C78-2E3854FBBE41}" type="slidenum">
              <a:t>‹N°›</a:t>
            </a:fld>
            <a:endParaRPr/>
          </a:p>
        </p:txBody>
      </p:sp>
      <p:sp>
        <p:nvSpPr>
          <p:cNvPr id="8" name="PlaceHolder 7"/>
          <p:cNvSpPr>
            <a:spLocks noGrp="1"/>
          </p:cNvSpPr>
          <p:nvPr>
            <p:ph type="dt" idx="391"/>
          </p:nvPr>
        </p:nvSpPr>
        <p:spPr/>
        <p:txBody>
          <a:bodyPr/>
          <a:lstStyle/>
          <a:p>
            <a:endParaRPr/>
          </a:p>
        </p:txBody>
      </p:sp>
    </p:spTree>
  </p:cSld>
  <p:clrMapOvr>
    <a:masterClrMapping/>
  </p:clrMapOvr>
</p:sldLayout>
</file>

<file path=ppt/slideLayouts/slideLayout15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49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9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49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92"/>
          </p:nvPr>
        </p:nvSpPr>
        <p:spPr/>
        <p:txBody>
          <a:bodyPr/>
          <a:lstStyle/>
          <a:p>
            <a:r>
              <a:t>Footer</a:t>
            </a:r>
          </a:p>
        </p:txBody>
      </p:sp>
      <p:sp>
        <p:nvSpPr>
          <p:cNvPr id="7" name="PlaceHolder 6"/>
          <p:cNvSpPr>
            <a:spLocks noGrp="1"/>
          </p:cNvSpPr>
          <p:nvPr>
            <p:ph type="sldNum" idx="393"/>
          </p:nvPr>
        </p:nvSpPr>
        <p:spPr/>
        <p:txBody>
          <a:bodyPr/>
          <a:lstStyle/>
          <a:p>
            <a:fld id="{27C93E66-D657-4D4A-9B5C-C0293DEB1CEB}" type="slidenum">
              <a:t>‹N°›</a:t>
            </a:fld>
            <a:endParaRPr/>
          </a:p>
        </p:txBody>
      </p:sp>
      <p:sp>
        <p:nvSpPr>
          <p:cNvPr id="8" name="PlaceHolder 7"/>
          <p:cNvSpPr>
            <a:spLocks noGrp="1"/>
          </p:cNvSpPr>
          <p:nvPr>
            <p:ph type="dt" idx="391"/>
          </p:nvPr>
        </p:nvSpPr>
        <p:spPr/>
        <p:txBody>
          <a:body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lstStyle/>
          <a:p>
            <a:r>
              <a:t>Footer</a:t>
            </a:r>
          </a:p>
        </p:txBody>
      </p:sp>
      <p:sp>
        <p:nvSpPr>
          <p:cNvPr id="3" name="PlaceHolder 2"/>
          <p:cNvSpPr>
            <a:spLocks noGrp="1"/>
          </p:cNvSpPr>
          <p:nvPr>
            <p:ph type="sldNum" idx="42"/>
          </p:nvPr>
        </p:nvSpPr>
        <p:spPr/>
        <p:txBody>
          <a:bodyPr/>
          <a:lstStyle/>
          <a:p>
            <a:fld id="{240C05C9-8A27-4DBE-9E3C-BEC52E14C5DA}" type="slidenum">
              <a:t>‹N°›</a:t>
            </a:fld>
            <a:endParaRPr/>
          </a:p>
        </p:txBody>
      </p:sp>
      <p:sp>
        <p:nvSpPr>
          <p:cNvPr id="4" name="PlaceHolder 3"/>
          <p:cNvSpPr>
            <a:spLocks noGrp="1"/>
          </p:cNvSpPr>
          <p:nvPr>
            <p:ph type="dt" idx="40"/>
          </p:nvPr>
        </p:nvSpPr>
        <p:spPr/>
        <p:txBody>
          <a:bodyPr/>
          <a:lstStyle/>
          <a:p>
            <a:endParaRPr/>
          </a:p>
        </p:txBody>
      </p:sp>
    </p:spTree>
  </p:cSld>
  <p:clrMapOvr>
    <a:masterClrMapping/>
  </p:clrMapOvr>
</p:sldLayout>
</file>

<file path=ppt/slideLayouts/slideLayout15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0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0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92"/>
          </p:nvPr>
        </p:nvSpPr>
        <p:spPr/>
        <p:txBody>
          <a:bodyPr/>
          <a:lstStyle/>
          <a:p>
            <a:r>
              <a:t>Footer</a:t>
            </a:r>
          </a:p>
        </p:txBody>
      </p:sp>
      <p:sp>
        <p:nvSpPr>
          <p:cNvPr id="6" name="PlaceHolder 5"/>
          <p:cNvSpPr>
            <a:spLocks noGrp="1"/>
          </p:cNvSpPr>
          <p:nvPr>
            <p:ph type="sldNum" idx="393"/>
          </p:nvPr>
        </p:nvSpPr>
        <p:spPr/>
        <p:txBody>
          <a:bodyPr/>
          <a:lstStyle/>
          <a:p>
            <a:fld id="{DC01F6F3-9398-4F51-ACDF-A544B939AA91}" type="slidenum">
              <a:t>‹N°›</a:t>
            </a:fld>
            <a:endParaRPr/>
          </a:p>
        </p:txBody>
      </p:sp>
      <p:sp>
        <p:nvSpPr>
          <p:cNvPr id="7" name="PlaceHolder 6"/>
          <p:cNvSpPr>
            <a:spLocks noGrp="1"/>
          </p:cNvSpPr>
          <p:nvPr>
            <p:ph type="dt" idx="391"/>
          </p:nvPr>
        </p:nvSpPr>
        <p:spPr/>
        <p:txBody>
          <a:bodyPr/>
          <a:lstStyle/>
          <a:p>
            <a:endParaRPr/>
          </a:p>
        </p:txBody>
      </p:sp>
    </p:spTree>
  </p:cSld>
  <p:clrMapOvr>
    <a:masterClrMapping/>
  </p:clrMapOvr>
</p:sldLayout>
</file>

<file path=ppt/slideLayouts/slideLayout15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0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0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0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0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92"/>
          </p:nvPr>
        </p:nvSpPr>
        <p:spPr/>
        <p:txBody>
          <a:bodyPr/>
          <a:lstStyle/>
          <a:p>
            <a:r>
              <a:t>Footer</a:t>
            </a:r>
          </a:p>
        </p:txBody>
      </p:sp>
      <p:sp>
        <p:nvSpPr>
          <p:cNvPr id="8" name="PlaceHolder 7"/>
          <p:cNvSpPr>
            <a:spLocks noGrp="1"/>
          </p:cNvSpPr>
          <p:nvPr>
            <p:ph type="sldNum" idx="393"/>
          </p:nvPr>
        </p:nvSpPr>
        <p:spPr/>
        <p:txBody>
          <a:bodyPr/>
          <a:lstStyle/>
          <a:p>
            <a:fld id="{5EDF346A-BD57-4CA0-8352-1E82965AF788}" type="slidenum">
              <a:t>‹N°›</a:t>
            </a:fld>
            <a:endParaRPr/>
          </a:p>
        </p:txBody>
      </p:sp>
      <p:sp>
        <p:nvSpPr>
          <p:cNvPr id="9" name="PlaceHolder 8"/>
          <p:cNvSpPr>
            <a:spLocks noGrp="1"/>
          </p:cNvSpPr>
          <p:nvPr>
            <p:ph type="dt" idx="391"/>
          </p:nvPr>
        </p:nvSpPr>
        <p:spPr/>
        <p:txBody>
          <a:bodyPr/>
          <a:lstStyle/>
          <a:p>
            <a:endParaRPr/>
          </a:p>
        </p:txBody>
      </p:sp>
    </p:spTree>
  </p:cSld>
  <p:clrMapOvr>
    <a:masterClrMapping/>
  </p:clrMapOvr>
</p:sldLayout>
</file>

<file path=ppt/slideLayouts/slideLayout15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5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0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1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1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1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1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1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92"/>
          </p:nvPr>
        </p:nvSpPr>
        <p:spPr/>
        <p:txBody>
          <a:bodyPr/>
          <a:lstStyle/>
          <a:p>
            <a:r>
              <a:t>Footer</a:t>
            </a:r>
          </a:p>
        </p:txBody>
      </p:sp>
      <p:sp>
        <p:nvSpPr>
          <p:cNvPr id="10" name="PlaceHolder 9"/>
          <p:cNvSpPr>
            <a:spLocks noGrp="1"/>
          </p:cNvSpPr>
          <p:nvPr>
            <p:ph type="sldNum" idx="393"/>
          </p:nvPr>
        </p:nvSpPr>
        <p:spPr/>
        <p:txBody>
          <a:bodyPr/>
          <a:lstStyle/>
          <a:p>
            <a:fld id="{84E33877-1AA8-43D7-ADF0-41D2A10E3D60}" type="slidenum">
              <a:t>‹N°›</a:t>
            </a:fld>
            <a:endParaRPr/>
          </a:p>
        </p:txBody>
      </p:sp>
      <p:sp>
        <p:nvSpPr>
          <p:cNvPr id="11" name="PlaceHolder 10"/>
          <p:cNvSpPr>
            <a:spLocks noGrp="1"/>
          </p:cNvSpPr>
          <p:nvPr>
            <p:ph type="dt" idx="391"/>
          </p:nvPr>
        </p:nvSpPr>
        <p:spPr/>
        <p:txBody>
          <a:bodyPr/>
          <a:lstStyle/>
          <a:p>
            <a:endParaRPr/>
          </a:p>
        </p:txBody>
      </p:sp>
    </p:spTree>
  </p:cSld>
  <p:clrMapOvr>
    <a:masterClrMapping/>
  </p:clrMapOvr>
</p:sldLayout>
</file>

<file path=ppt/slideLayouts/slideLayout15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94"/>
          </p:nvPr>
        </p:nvSpPr>
        <p:spPr/>
        <p:txBody>
          <a:bodyPr/>
          <a:lstStyle/>
          <a:p>
            <a:r>
              <a:t>Footer</a:t>
            </a:r>
          </a:p>
        </p:txBody>
      </p:sp>
      <p:sp>
        <p:nvSpPr>
          <p:cNvPr id="3" name="PlaceHolder 2"/>
          <p:cNvSpPr>
            <a:spLocks noGrp="1"/>
          </p:cNvSpPr>
          <p:nvPr>
            <p:ph type="sldNum" idx="395"/>
          </p:nvPr>
        </p:nvSpPr>
        <p:spPr/>
        <p:txBody>
          <a:bodyPr/>
          <a:lstStyle/>
          <a:p>
            <a:fld id="{4BBE9C15-2B24-4515-8687-8232D21A65BB}" type="slidenum">
              <a:t>‹N°›</a:t>
            </a:fld>
            <a:endParaRPr/>
          </a:p>
        </p:txBody>
      </p:sp>
      <p:sp>
        <p:nvSpPr>
          <p:cNvPr id="4" name="PlaceHolder 3"/>
          <p:cNvSpPr>
            <a:spLocks noGrp="1"/>
          </p:cNvSpPr>
          <p:nvPr>
            <p:ph type="dt" idx="396"/>
          </p:nvPr>
        </p:nvSpPr>
        <p:spPr/>
        <p:txBody>
          <a:bodyPr/>
          <a:lstStyle/>
          <a:p>
            <a:endParaRPr/>
          </a:p>
        </p:txBody>
      </p:sp>
    </p:spTree>
  </p:cSld>
  <p:clrMapOvr>
    <a:masterClrMapping/>
  </p:clrMapOvr>
</p:sldLayout>
</file>

<file path=ppt/slideLayouts/slideLayout15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5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1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94"/>
          </p:nvPr>
        </p:nvSpPr>
        <p:spPr/>
        <p:txBody>
          <a:bodyPr/>
          <a:lstStyle/>
          <a:p>
            <a:r>
              <a:t>Footer</a:t>
            </a:r>
          </a:p>
        </p:txBody>
      </p:sp>
      <p:sp>
        <p:nvSpPr>
          <p:cNvPr id="5" name="PlaceHolder 4"/>
          <p:cNvSpPr>
            <a:spLocks noGrp="1"/>
          </p:cNvSpPr>
          <p:nvPr>
            <p:ph type="sldNum" idx="395"/>
          </p:nvPr>
        </p:nvSpPr>
        <p:spPr/>
        <p:txBody>
          <a:bodyPr/>
          <a:lstStyle/>
          <a:p>
            <a:fld id="{E3559E32-A622-4578-98CA-E4C79B262017}" type="slidenum">
              <a:t>‹N°›</a:t>
            </a:fld>
            <a:endParaRPr/>
          </a:p>
        </p:txBody>
      </p:sp>
      <p:sp>
        <p:nvSpPr>
          <p:cNvPr id="6" name="PlaceHolder 5"/>
          <p:cNvSpPr>
            <a:spLocks noGrp="1"/>
          </p:cNvSpPr>
          <p:nvPr>
            <p:ph type="dt" idx="396"/>
          </p:nvPr>
        </p:nvSpPr>
        <p:spPr/>
        <p:txBody>
          <a:bodyPr/>
          <a:lstStyle/>
          <a:p>
            <a:endParaRPr/>
          </a:p>
        </p:txBody>
      </p:sp>
    </p:spTree>
  </p:cSld>
  <p:clrMapOvr>
    <a:masterClrMapping/>
  </p:clrMapOvr>
</p:sldLayout>
</file>

<file path=ppt/slideLayouts/slideLayout15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2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94"/>
          </p:nvPr>
        </p:nvSpPr>
        <p:spPr/>
        <p:txBody>
          <a:bodyPr/>
          <a:lstStyle/>
          <a:p>
            <a:r>
              <a:t>Footer</a:t>
            </a:r>
          </a:p>
        </p:txBody>
      </p:sp>
      <p:sp>
        <p:nvSpPr>
          <p:cNvPr id="5" name="PlaceHolder 4"/>
          <p:cNvSpPr>
            <a:spLocks noGrp="1"/>
          </p:cNvSpPr>
          <p:nvPr>
            <p:ph type="sldNum" idx="395"/>
          </p:nvPr>
        </p:nvSpPr>
        <p:spPr/>
        <p:txBody>
          <a:bodyPr/>
          <a:lstStyle/>
          <a:p>
            <a:fld id="{3DC1B718-1AE5-49F8-B5F2-FDB419D06FAC}" type="slidenum">
              <a:t>‹N°›</a:t>
            </a:fld>
            <a:endParaRPr/>
          </a:p>
        </p:txBody>
      </p:sp>
      <p:sp>
        <p:nvSpPr>
          <p:cNvPr id="6" name="PlaceHolder 5"/>
          <p:cNvSpPr>
            <a:spLocks noGrp="1"/>
          </p:cNvSpPr>
          <p:nvPr>
            <p:ph type="dt" idx="396"/>
          </p:nvPr>
        </p:nvSpPr>
        <p:spPr/>
        <p:txBody>
          <a:bodyPr/>
          <a:lstStyle/>
          <a:p>
            <a:endParaRPr/>
          </a:p>
        </p:txBody>
      </p:sp>
    </p:spTree>
  </p:cSld>
  <p:clrMapOvr>
    <a:masterClrMapping/>
  </p:clrMapOvr>
</p:sldLayout>
</file>

<file path=ppt/slideLayouts/slideLayout15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2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2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94"/>
          </p:nvPr>
        </p:nvSpPr>
        <p:spPr/>
        <p:txBody>
          <a:bodyPr/>
          <a:lstStyle/>
          <a:p>
            <a:r>
              <a:t>Footer</a:t>
            </a:r>
          </a:p>
        </p:txBody>
      </p:sp>
      <p:sp>
        <p:nvSpPr>
          <p:cNvPr id="6" name="PlaceHolder 5"/>
          <p:cNvSpPr>
            <a:spLocks noGrp="1"/>
          </p:cNvSpPr>
          <p:nvPr>
            <p:ph type="sldNum" idx="395"/>
          </p:nvPr>
        </p:nvSpPr>
        <p:spPr/>
        <p:txBody>
          <a:bodyPr/>
          <a:lstStyle/>
          <a:p>
            <a:fld id="{C73FC503-0CBF-4CBB-8B62-B59CBBF10490}" type="slidenum">
              <a:t>‹N°›</a:t>
            </a:fld>
            <a:endParaRPr/>
          </a:p>
        </p:txBody>
      </p:sp>
      <p:sp>
        <p:nvSpPr>
          <p:cNvPr id="7" name="PlaceHolder 6"/>
          <p:cNvSpPr>
            <a:spLocks noGrp="1"/>
          </p:cNvSpPr>
          <p:nvPr>
            <p:ph type="dt" idx="396"/>
          </p:nvPr>
        </p:nvSpPr>
        <p:spPr/>
        <p:txBody>
          <a:bodyPr/>
          <a:lstStyle/>
          <a:p>
            <a:endParaRPr/>
          </a:p>
        </p:txBody>
      </p:sp>
    </p:spTree>
  </p:cSld>
  <p:clrMapOvr>
    <a:masterClrMapping/>
  </p:clrMapOvr>
</p:sldLayout>
</file>

<file path=ppt/slideLayouts/slideLayout15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94"/>
          </p:nvPr>
        </p:nvSpPr>
        <p:spPr/>
        <p:txBody>
          <a:bodyPr/>
          <a:lstStyle/>
          <a:p>
            <a:r>
              <a:t>Footer</a:t>
            </a:r>
          </a:p>
        </p:txBody>
      </p:sp>
      <p:sp>
        <p:nvSpPr>
          <p:cNvPr id="4" name="PlaceHolder 3"/>
          <p:cNvSpPr>
            <a:spLocks noGrp="1"/>
          </p:cNvSpPr>
          <p:nvPr>
            <p:ph type="sldNum" idx="395"/>
          </p:nvPr>
        </p:nvSpPr>
        <p:spPr/>
        <p:txBody>
          <a:bodyPr/>
          <a:lstStyle/>
          <a:p>
            <a:fld id="{5EB67345-8477-4015-95D1-F4E71019318E}" type="slidenum">
              <a:t>‹N°›</a:t>
            </a:fld>
            <a:endParaRPr/>
          </a:p>
        </p:txBody>
      </p:sp>
      <p:sp>
        <p:nvSpPr>
          <p:cNvPr id="5" name="PlaceHolder 4"/>
          <p:cNvSpPr>
            <a:spLocks noGrp="1"/>
          </p:cNvSpPr>
          <p:nvPr>
            <p:ph type="dt" idx="396"/>
          </p:nvPr>
        </p:nvSpPr>
        <p:spPr/>
        <p:txBody>
          <a:bodyPr/>
          <a:lstStyle/>
          <a:p>
            <a:endParaRPr/>
          </a:p>
        </p:txBody>
      </p:sp>
    </p:spTree>
  </p:cSld>
  <p:clrMapOvr>
    <a:masterClrMapping/>
  </p:clrMapOvr>
</p:sldLayout>
</file>

<file path=ppt/slideLayouts/slideLayout15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2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94"/>
          </p:nvPr>
        </p:nvSpPr>
        <p:spPr/>
        <p:txBody>
          <a:bodyPr/>
          <a:lstStyle/>
          <a:p>
            <a:r>
              <a:t>Footer</a:t>
            </a:r>
          </a:p>
        </p:txBody>
      </p:sp>
      <p:sp>
        <p:nvSpPr>
          <p:cNvPr id="4" name="PlaceHolder 3"/>
          <p:cNvSpPr>
            <a:spLocks noGrp="1"/>
          </p:cNvSpPr>
          <p:nvPr>
            <p:ph type="sldNum" idx="395"/>
          </p:nvPr>
        </p:nvSpPr>
        <p:spPr/>
        <p:txBody>
          <a:bodyPr/>
          <a:lstStyle/>
          <a:p>
            <a:fld id="{54693D06-6166-44F2-9008-82AC9AFEFF29}" type="slidenum">
              <a:t>‹N°›</a:t>
            </a:fld>
            <a:endParaRPr/>
          </a:p>
        </p:txBody>
      </p:sp>
      <p:sp>
        <p:nvSpPr>
          <p:cNvPr id="5" name="PlaceHolder 4"/>
          <p:cNvSpPr>
            <a:spLocks noGrp="1"/>
          </p:cNvSpPr>
          <p:nvPr>
            <p:ph type="dt" idx="396"/>
          </p:nvPr>
        </p:nvSpPr>
        <p:spPr/>
        <p:txBody>
          <a:bodyPr/>
          <a:lstStyle/>
          <a:p>
            <a:endParaRPr/>
          </a:p>
        </p:txBody>
      </p:sp>
    </p:spTree>
  </p:cSld>
  <p:clrMapOvr>
    <a:masterClrMapping/>
  </p:clrMapOvr>
</p:sldLayout>
</file>

<file path=ppt/slideLayouts/slideLayout15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2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2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3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94"/>
          </p:nvPr>
        </p:nvSpPr>
        <p:spPr/>
        <p:txBody>
          <a:bodyPr/>
          <a:lstStyle/>
          <a:p>
            <a:r>
              <a:t>Footer</a:t>
            </a:r>
          </a:p>
        </p:txBody>
      </p:sp>
      <p:sp>
        <p:nvSpPr>
          <p:cNvPr id="7" name="PlaceHolder 6"/>
          <p:cNvSpPr>
            <a:spLocks noGrp="1"/>
          </p:cNvSpPr>
          <p:nvPr>
            <p:ph type="sldNum" idx="395"/>
          </p:nvPr>
        </p:nvSpPr>
        <p:spPr/>
        <p:txBody>
          <a:bodyPr/>
          <a:lstStyle/>
          <a:p>
            <a:fld id="{27CC9630-1778-449E-821B-23B5A6829699}" type="slidenum">
              <a:t>‹N°›</a:t>
            </a:fld>
            <a:endParaRPr/>
          </a:p>
        </p:txBody>
      </p:sp>
      <p:sp>
        <p:nvSpPr>
          <p:cNvPr id="8" name="PlaceHolder 7"/>
          <p:cNvSpPr>
            <a:spLocks noGrp="1"/>
          </p:cNvSpPr>
          <p:nvPr>
            <p:ph type="dt" idx="396"/>
          </p:nvPr>
        </p:nvSpPr>
        <p:spPr/>
        <p:txBody>
          <a:body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1"/>
          </p:nvPr>
        </p:nvSpPr>
        <p:spPr/>
        <p:txBody>
          <a:bodyPr/>
          <a:lstStyle/>
          <a:p>
            <a:r>
              <a:t>Footer</a:t>
            </a:r>
          </a:p>
        </p:txBody>
      </p:sp>
      <p:sp>
        <p:nvSpPr>
          <p:cNvPr id="5" name="PlaceHolder 4"/>
          <p:cNvSpPr>
            <a:spLocks noGrp="1"/>
          </p:cNvSpPr>
          <p:nvPr>
            <p:ph type="sldNum" idx="42"/>
          </p:nvPr>
        </p:nvSpPr>
        <p:spPr/>
        <p:txBody>
          <a:bodyPr/>
          <a:lstStyle/>
          <a:p>
            <a:fld id="{4D7097A0-84ED-40CB-8801-89BD2CF2A7B9}" type="slidenum">
              <a:t>‹N°›</a:t>
            </a:fld>
            <a:endParaRPr/>
          </a:p>
        </p:txBody>
      </p:sp>
      <p:sp>
        <p:nvSpPr>
          <p:cNvPr id="6" name="PlaceHolder 5"/>
          <p:cNvSpPr>
            <a:spLocks noGrp="1"/>
          </p:cNvSpPr>
          <p:nvPr>
            <p:ph type="dt" idx="40"/>
          </p:nvPr>
        </p:nvSpPr>
        <p:spPr/>
        <p:txBody>
          <a:bodyPr/>
          <a:lstStyle/>
          <a:p>
            <a:endParaRPr/>
          </a:p>
        </p:txBody>
      </p:sp>
    </p:spTree>
  </p:cSld>
  <p:clrMapOvr>
    <a:masterClrMapping/>
  </p:clrMapOvr>
</p:sldLayout>
</file>

<file path=ppt/slideLayouts/slideLayout15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3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3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3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94"/>
          </p:nvPr>
        </p:nvSpPr>
        <p:spPr/>
        <p:txBody>
          <a:bodyPr/>
          <a:lstStyle/>
          <a:p>
            <a:r>
              <a:t>Footer</a:t>
            </a:r>
          </a:p>
        </p:txBody>
      </p:sp>
      <p:sp>
        <p:nvSpPr>
          <p:cNvPr id="7" name="PlaceHolder 6"/>
          <p:cNvSpPr>
            <a:spLocks noGrp="1"/>
          </p:cNvSpPr>
          <p:nvPr>
            <p:ph type="sldNum" idx="395"/>
          </p:nvPr>
        </p:nvSpPr>
        <p:spPr/>
        <p:txBody>
          <a:bodyPr/>
          <a:lstStyle/>
          <a:p>
            <a:fld id="{663C9761-4BE6-40F3-8DEA-F09C7538DD01}" type="slidenum">
              <a:t>‹N°›</a:t>
            </a:fld>
            <a:endParaRPr/>
          </a:p>
        </p:txBody>
      </p:sp>
      <p:sp>
        <p:nvSpPr>
          <p:cNvPr id="8" name="PlaceHolder 7"/>
          <p:cNvSpPr>
            <a:spLocks noGrp="1"/>
          </p:cNvSpPr>
          <p:nvPr>
            <p:ph type="dt" idx="396"/>
          </p:nvPr>
        </p:nvSpPr>
        <p:spPr/>
        <p:txBody>
          <a:bodyPr/>
          <a:lstStyle/>
          <a:p>
            <a:endParaRPr/>
          </a:p>
        </p:txBody>
      </p:sp>
    </p:spTree>
  </p:cSld>
  <p:clrMapOvr>
    <a:masterClrMapping/>
  </p:clrMapOvr>
</p:sldLayout>
</file>

<file path=ppt/slideLayouts/slideLayout15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3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3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3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94"/>
          </p:nvPr>
        </p:nvSpPr>
        <p:spPr/>
        <p:txBody>
          <a:bodyPr/>
          <a:lstStyle/>
          <a:p>
            <a:r>
              <a:t>Footer</a:t>
            </a:r>
          </a:p>
        </p:txBody>
      </p:sp>
      <p:sp>
        <p:nvSpPr>
          <p:cNvPr id="7" name="PlaceHolder 6"/>
          <p:cNvSpPr>
            <a:spLocks noGrp="1"/>
          </p:cNvSpPr>
          <p:nvPr>
            <p:ph type="sldNum" idx="395"/>
          </p:nvPr>
        </p:nvSpPr>
        <p:spPr/>
        <p:txBody>
          <a:bodyPr/>
          <a:lstStyle/>
          <a:p>
            <a:fld id="{21EC9318-F266-4D66-97AB-C5E2CBA38FE7}" type="slidenum">
              <a:t>‹N°›</a:t>
            </a:fld>
            <a:endParaRPr/>
          </a:p>
        </p:txBody>
      </p:sp>
      <p:sp>
        <p:nvSpPr>
          <p:cNvPr id="8" name="PlaceHolder 7"/>
          <p:cNvSpPr>
            <a:spLocks noGrp="1"/>
          </p:cNvSpPr>
          <p:nvPr>
            <p:ph type="dt" idx="396"/>
          </p:nvPr>
        </p:nvSpPr>
        <p:spPr/>
        <p:txBody>
          <a:bodyPr/>
          <a:lstStyle/>
          <a:p>
            <a:endParaRPr/>
          </a:p>
        </p:txBody>
      </p:sp>
    </p:spTree>
  </p:cSld>
  <p:clrMapOvr>
    <a:masterClrMapping/>
  </p:clrMapOvr>
</p:sldLayout>
</file>

<file path=ppt/slideLayouts/slideLayout15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4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4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94"/>
          </p:nvPr>
        </p:nvSpPr>
        <p:spPr/>
        <p:txBody>
          <a:bodyPr/>
          <a:lstStyle/>
          <a:p>
            <a:r>
              <a:t>Footer</a:t>
            </a:r>
          </a:p>
        </p:txBody>
      </p:sp>
      <p:sp>
        <p:nvSpPr>
          <p:cNvPr id="6" name="PlaceHolder 5"/>
          <p:cNvSpPr>
            <a:spLocks noGrp="1"/>
          </p:cNvSpPr>
          <p:nvPr>
            <p:ph type="sldNum" idx="395"/>
          </p:nvPr>
        </p:nvSpPr>
        <p:spPr/>
        <p:txBody>
          <a:bodyPr/>
          <a:lstStyle/>
          <a:p>
            <a:fld id="{948EF4EA-ACCE-4382-89BC-0FE8B6C91364}" type="slidenum">
              <a:t>‹N°›</a:t>
            </a:fld>
            <a:endParaRPr/>
          </a:p>
        </p:txBody>
      </p:sp>
      <p:sp>
        <p:nvSpPr>
          <p:cNvPr id="7" name="PlaceHolder 6"/>
          <p:cNvSpPr>
            <a:spLocks noGrp="1"/>
          </p:cNvSpPr>
          <p:nvPr>
            <p:ph type="dt" idx="396"/>
          </p:nvPr>
        </p:nvSpPr>
        <p:spPr/>
        <p:txBody>
          <a:bodyPr/>
          <a:lstStyle/>
          <a:p>
            <a:endParaRPr/>
          </a:p>
        </p:txBody>
      </p:sp>
    </p:spTree>
  </p:cSld>
  <p:clrMapOvr>
    <a:masterClrMapping/>
  </p:clrMapOvr>
</p:sldLayout>
</file>

<file path=ppt/slideLayouts/slideLayout15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4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4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4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4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94"/>
          </p:nvPr>
        </p:nvSpPr>
        <p:spPr/>
        <p:txBody>
          <a:bodyPr/>
          <a:lstStyle/>
          <a:p>
            <a:r>
              <a:t>Footer</a:t>
            </a:r>
          </a:p>
        </p:txBody>
      </p:sp>
      <p:sp>
        <p:nvSpPr>
          <p:cNvPr id="8" name="PlaceHolder 7"/>
          <p:cNvSpPr>
            <a:spLocks noGrp="1"/>
          </p:cNvSpPr>
          <p:nvPr>
            <p:ph type="sldNum" idx="395"/>
          </p:nvPr>
        </p:nvSpPr>
        <p:spPr/>
        <p:txBody>
          <a:bodyPr/>
          <a:lstStyle/>
          <a:p>
            <a:fld id="{989760D0-9BBB-4963-A3EF-D6D0AC957749}" type="slidenum">
              <a:t>‹N°›</a:t>
            </a:fld>
            <a:endParaRPr/>
          </a:p>
        </p:txBody>
      </p:sp>
      <p:sp>
        <p:nvSpPr>
          <p:cNvPr id="9" name="PlaceHolder 8"/>
          <p:cNvSpPr>
            <a:spLocks noGrp="1"/>
          </p:cNvSpPr>
          <p:nvPr>
            <p:ph type="dt" idx="396"/>
          </p:nvPr>
        </p:nvSpPr>
        <p:spPr/>
        <p:txBody>
          <a:bodyPr/>
          <a:lstStyle/>
          <a:p>
            <a:endParaRPr/>
          </a:p>
        </p:txBody>
      </p:sp>
    </p:spTree>
  </p:cSld>
  <p:clrMapOvr>
    <a:masterClrMapping/>
  </p:clrMapOvr>
</p:sldLayout>
</file>

<file path=ppt/slideLayouts/slideLayout15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5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4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4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5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5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5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5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94"/>
          </p:nvPr>
        </p:nvSpPr>
        <p:spPr/>
        <p:txBody>
          <a:bodyPr/>
          <a:lstStyle/>
          <a:p>
            <a:r>
              <a:t>Footer</a:t>
            </a:r>
          </a:p>
        </p:txBody>
      </p:sp>
      <p:sp>
        <p:nvSpPr>
          <p:cNvPr id="10" name="PlaceHolder 9"/>
          <p:cNvSpPr>
            <a:spLocks noGrp="1"/>
          </p:cNvSpPr>
          <p:nvPr>
            <p:ph type="sldNum" idx="395"/>
          </p:nvPr>
        </p:nvSpPr>
        <p:spPr/>
        <p:txBody>
          <a:bodyPr/>
          <a:lstStyle/>
          <a:p>
            <a:fld id="{284B5CE3-E430-41E4-8CF7-89259D7739CB}" type="slidenum">
              <a:t>‹N°›</a:t>
            </a:fld>
            <a:endParaRPr/>
          </a:p>
        </p:txBody>
      </p:sp>
      <p:sp>
        <p:nvSpPr>
          <p:cNvPr id="11" name="PlaceHolder 10"/>
          <p:cNvSpPr>
            <a:spLocks noGrp="1"/>
          </p:cNvSpPr>
          <p:nvPr>
            <p:ph type="dt" idx="396"/>
          </p:nvPr>
        </p:nvSpPr>
        <p:spPr/>
        <p:txBody>
          <a:bodyPr/>
          <a:lstStyle/>
          <a:p>
            <a:endParaRPr/>
          </a:p>
        </p:txBody>
      </p:sp>
    </p:spTree>
  </p:cSld>
  <p:clrMapOvr>
    <a:masterClrMapping/>
  </p:clrMapOvr>
</p:sldLayout>
</file>

<file path=ppt/slideLayouts/slideLayout15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97"/>
          </p:nvPr>
        </p:nvSpPr>
        <p:spPr/>
        <p:txBody>
          <a:bodyPr/>
          <a:lstStyle/>
          <a:p>
            <a:r>
              <a:t>Footer</a:t>
            </a:r>
          </a:p>
        </p:txBody>
      </p:sp>
      <p:sp>
        <p:nvSpPr>
          <p:cNvPr id="3" name="PlaceHolder 2"/>
          <p:cNvSpPr>
            <a:spLocks noGrp="1"/>
          </p:cNvSpPr>
          <p:nvPr>
            <p:ph type="sldNum" idx="398"/>
          </p:nvPr>
        </p:nvSpPr>
        <p:spPr/>
        <p:txBody>
          <a:bodyPr/>
          <a:lstStyle/>
          <a:p>
            <a:fld id="{30EC8249-AF03-4ACB-9A8C-3CD26A7675E1}" type="slidenum">
              <a:t>‹N°›</a:t>
            </a:fld>
            <a:endParaRPr/>
          </a:p>
        </p:txBody>
      </p:sp>
      <p:sp>
        <p:nvSpPr>
          <p:cNvPr id="4" name="PlaceHolder 3"/>
          <p:cNvSpPr>
            <a:spLocks noGrp="1"/>
          </p:cNvSpPr>
          <p:nvPr>
            <p:ph type="dt" idx="399"/>
          </p:nvPr>
        </p:nvSpPr>
        <p:spPr/>
        <p:txBody>
          <a:bodyPr/>
          <a:lstStyle/>
          <a:p>
            <a:endParaRPr/>
          </a:p>
        </p:txBody>
      </p:sp>
    </p:spTree>
  </p:cSld>
  <p:clrMapOvr>
    <a:masterClrMapping/>
  </p:clrMapOvr>
</p:sldLayout>
</file>

<file path=ppt/slideLayouts/slideLayout15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5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5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97"/>
          </p:nvPr>
        </p:nvSpPr>
        <p:spPr/>
        <p:txBody>
          <a:bodyPr/>
          <a:lstStyle/>
          <a:p>
            <a:r>
              <a:t>Footer</a:t>
            </a:r>
          </a:p>
        </p:txBody>
      </p:sp>
      <p:sp>
        <p:nvSpPr>
          <p:cNvPr id="5" name="PlaceHolder 4"/>
          <p:cNvSpPr>
            <a:spLocks noGrp="1"/>
          </p:cNvSpPr>
          <p:nvPr>
            <p:ph type="sldNum" idx="398"/>
          </p:nvPr>
        </p:nvSpPr>
        <p:spPr/>
        <p:txBody>
          <a:bodyPr/>
          <a:lstStyle/>
          <a:p>
            <a:fld id="{1C19A19F-303F-471D-A85E-8049DCFCAD32}" type="slidenum">
              <a:t>‹N°›</a:t>
            </a:fld>
            <a:endParaRPr/>
          </a:p>
        </p:txBody>
      </p:sp>
      <p:sp>
        <p:nvSpPr>
          <p:cNvPr id="6" name="PlaceHolder 5"/>
          <p:cNvSpPr>
            <a:spLocks noGrp="1"/>
          </p:cNvSpPr>
          <p:nvPr>
            <p:ph type="dt" idx="399"/>
          </p:nvPr>
        </p:nvSpPr>
        <p:spPr/>
        <p:txBody>
          <a:bodyPr/>
          <a:lstStyle/>
          <a:p>
            <a:endParaRPr/>
          </a:p>
        </p:txBody>
      </p:sp>
    </p:spTree>
  </p:cSld>
  <p:clrMapOvr>
    <a:masterClrMapping/>
  </p:clrMapOvr>
</p:sldLayout>
</file>

<file path=ppt/slideLayouts/slideLayout15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6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397"/>
          </p:nvPr>
        </p:nvSpPr>
        <p:spPr/>
        <p:txBody>
          <a:bodyPr/>
          <a:lstStyle/>
          <a:p>
            <a:r>
              <a:t>Footer</a:t>
            </a:r>
          </a:p>
        </p:txBody>
      </p:sp>
      <p:sp>
        <p:nvSpPr>
          <p:cNvPr id="5" name="PlaceHolder 4"/>
          <p:cNvSpPr>
            <a:spLocks noGrp="1"/>
          </p:cNvSpPr>
          <p:nvPr>
            <p:ph type="sldNum" idx="398"/>
          </p:nvPr>
        </p:nvSpPr>
        <p:spPr/>
        <p:txBody>
          <a:bodyPr/>
          <a:lstStyle/>
          <a:p>
            <a:fld id="{72AC3C6B-0DFF-4CEB-A210-A63A42E0F415}" type="slidenum">
              <a:t>‹N°›</a:t>
            </a:fld>
            <a:endParaRPr/>
          </a:p>
        </p:txBody>
      </p:sp>
      <p:sp>
        <p:nvSpPr>
          <p:cNvPr id="6" name="PlaceHolder 5"/>
          <p:cNvSpPr>
            <a:spLocks noGrp="1"/>
          </p:cNvSpPr>
          <p:nvPr>
            <p:ph type="dt" idx="399"/>
          </p:nvPr>
        </p:nvSpPr>
        <p:spPr/>
        <p:txBody>
          <a:bodyPr/>
          <a:lstStyle/>
          <a:p>
            <a:endParaRPr/>
          </a:p>
        </p:txBody>
      </p:sp>
    </p:spTree>
  </p:cSld>
  <p:clrMapOvr>
    <a:masterClrMapping/>
  </p:clrMapOvr>
</p:sldLayout>
</file>

<file path=ppt/slideLayouts/slideLayout15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6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6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97"/>
          </p:nvPr>
        </p:nvSpPr>
        <p:spPr/>
        <p:txBody>
          <a:bodyPr/>
          <a:lstStyle/>
          <a:p>
            <a:r>
              <a:t>Footer</a:t>
            </a:r>
          </a:p>
        </p:txBody>
      </p:sp>
      <p:sp>
        <p:nvSpPr>
          <p:cNvPr id="6" name="PlaceHolder 5"/>
          <p:cNvSpPr>
            <a:spLocks noGrp="1"/>
          </p:cNvSpPr>
          <p:nvPr>
            <p:ph type="sldNum" idx="398"/>
          </p:nvPr>
        </p:nvSpPr>
        <p:spPr/>
        <p:txBody>
          <a:bodyPr/>
          <a:lstStyle/>
          <a:p>
            <a:fld id="{49A312E4-61B5-435F-B273-05F380739936}" type="slidenum">
              <a:t>‹N°›</a:t>
            </a:fld>
            <a:endParaRPr/>
          </a:p>
        </p:txBody>
      </p:sp>
      <p:sp>
        <p:nvSpPr>
          <p:cNvPr id="7" name="PlaceHolder 6"/>
          <p:cNvSpPr>
            <a:spLocks noGrp="1"/>
          </p:cNvSpPr>
          <p:nvPr>
            <p:ph type="dt" idx="399"/>
          </p:nvPr>
        </p:nvSpPr>
        <p:spPr/>
        <p:txBody>
          <a:bodyPr/>
          <a:lstStyle/>
          <a:p>
            <a:endParaRPr/>
          </a:p>
        </p:txBody>
      </p:sp>
    </p:spTree>
  </p:cSld>
  <p:clrMapOvr>
    <a:masterClrMapping/>
  </p:clrMapOvr>
</p:sldLayout>
</file>

<file path=ppt/slideLayouts/slideLayout15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397"/>
          </p:nvPr>
        </p:nvSpPr>
        <p:spPr/>
        <p:txBody>
          <a:bodyPr/>
          <a:lstStyle/>
          <a:p>
            <a:r>
              <a:t>Footer</a:t>
            </a:r>
          </a:p>
        </p:txBody>
      </p:sp>
      <p:sp>
        <p:nvSpPr>
          <p:cNvPr id="4" name="PlaceHolder 3"/>
          <p:cNvSpPr>
            <a:spLocks noGrp="1"/>
          </p:cNvSpPr>
          <p:nvPr>
            <p:ph type="sldNum" idx="398"/>
          </p:nvPr>
        </p:nvSpPr>
        <p:spPr/>
        <p:txBody>
          <a:bodyPr/>
          <a:lstStyle/>
          <a:p>
            <a:fld id="{05A05DEA-C4C2-4332-A6A4-C8A63553AAA9}" type="slidenum">
              <a:t>‹N°›</a:t>
            </a:fld>
            <a:endParaRPr/>
          </a:p>
        </p:txBody>
      </p:sp>
      <p:sp>
        <p:nvSpPr>
          <p:cNvPr id="5" name="PlaceHolder 4"/>
          <p:cNvSpPr>
            <a:spLocks noGrp="1"/>
          </p:cNvSpPr>
          <p:nvPr>
            <p:ph type="dt" idx="399"/>
          </p:nvPr>
        </p:nvSpPr>
        <p:spPr/>
        <p:txBody>
          <a:body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1"/>
          </p:nvPr>
        </p:nvSpPr>
        <p:spPr/>
        <p:txBody>
          <a:bodyPr/>
          <a:lstStyle/>
          <a:p>
            <a:r>
              <a:t>Footer</a:t>
            </a:r>
          </a:p>
        </p:txBody>
      </p:sp>
      <p:sp>
        <p:nvSpPr>
          <p:cNvPr id="5" name="PlaceHolder 4"/>
          <p:cNvSpPr>
            <a:spLocks noGrp="1"/>
          </p:cNvSpPr>
          <p:nvPr>
            <p:ph type="sldNum" idx="42"/>
          </p:nvPr>
        </p:nvSpPr>
        <p:spPr/>
        <p:txBody>
          <a:bodyPr/>
          <a:lstStyle/>
          <a:p>
            <a:fld id="{8F351D44-24BE-4D7E-8717-A08684ACE91A}" type="slidenum">
              <a:t>‹N°›</a:t>
            </a:fld>
            <a:endParaRPr/>
          </a:p>
        </p:txBody>
      </p:sp>
      <p:sp>
        <p:nvSpPr>
          <p:cNvPr id="6" name="PlaceHolder 5"/>
          <p:cNvSpPr>
            <a:spLocks noGrp="1"/>
          </p:cNvSpPr>
          <p:nvPr>
            <p:ph type="dt" idx="40"/>
          </p:nvPr>
        </p:nvSpPr>
        <p:spPr/>
        <p:txBody>
          <a:bodyPr/>
          <a:lstStyle/>
          <a:p>
            <a:endParaRPr/>
          </a:p>
        </p:txBody>
      </p:sp>
    </p:spTree>
  </p:cSld>
  <p:clrMapOvr>
    <a:masterClrMapping/>
  </p:clrMapOvr>
</p:sldLayout>
</file>

<file path=ppt/slideLayouts/slideLayout15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6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97"/>
          </p:nvPr>
        </p:nvSpPr>
        <p:spPr/>
        <p:txBody>
          <a:bodyPr/>
          <a:lstStyle/>
          <a:p>
            <a:r>
              <a:t>Footer</a:t>
            </a:r>
          </a:p>
        </p:txBody>
      </p:sp>
      <p:sp>
        <p:nvSpPr>
          <p:cNvPr id="4" name="PlaceHolder 3"/>
          <p:cNvSpPr>
            <a:spLocks noGrp="1"/>
          </p:cNvSpPr>
          <p:nvPr>
            <p:ph type="sldNum" idx="398"/>
          </p:nvPr>
        </p:nvSpPr>
        <p:spPr/>
        <p:txBody>
          <a:bodyPr/>
          <a:lstStyle/>
          <a:p>
            <a:fld id="{C21F0096-805D-4521-88BD-4E6B4499F9A6}" type="slidenum">
              <a:t>‹N°›</a:t>
            </a:fld>
            <a:endParaRPr/>
          </a:p>
        </p:txBody>
      </p:sp>
      <p:sp>
        <p:nvSpPr>
          <p:cNvPr id="5" name="PlaceHolder 4"/>
          <p:cNvSpPr>
            <a:spLocks noGrp="1"/>
          </p:cNvSpPr>
          <p:nvPr>
            <p:ph type="dt" idx="399"/>
          </p:nvPr>
        </p:nvSpPr>
        <p:spPr/>
        <p:txBody>
          <a:bodyPr/>
          <a:lstStyle/>
          <a:p>
            <a:endParaRPr/>
          </a:p>
        </p:txBody>
      </p:sp>
    </p:spTree>
  </p:cSld>
  <p:clrMapOvr>
    <a:masterClrMapping/>
  </p:clrMapOvr>
</p:sldLayout>
</file>

<file path=ppt/slideLayouts/slideLayout15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6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6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7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97"/>
          </p:nvPr>
        </p:nvSpPr>
        <p:spPr/>
        <p:txBody>
          <a:bodyPr/>
          <a:lstStyle/>
          <a:p>
            <a:r>
              <a:t>Footer</a:t>
            </a:r>
          </a:p>
        </p:txBody>
      </p:sp>
      <p:sp>
        <p:nvSpPr>
          <p:cNvPr id="7" name="PlaceHolder 6"/>
          <p:cNvSpPr>
            <a:spLocks noGrp="1"/>
          </p:cNvSpPr>
          <p:nvPr>
            <p:ph type="sldNum" idx="398"/>
          </p:nvPr>
        </p:nvSpPr>
        <p:spPr/>
        <p:txBody>
          <a:bodyPr/>
          <a:lstStyle/>
          <a:p>
            <a:fld id="{C263009E-C048-490A-B9AA-97D09B523731}" type="slidenum">
              <a:t>‹N°›</a:t>
            </a:fld>
            <a:endParaRPr/>
          </a:p>
        </p:txBody>
      </p:sp>
      <p:sp>
        <p:nvSpPr>
          <p:cNvPr id="8" name="PlaceHolder 7"/>
          <p:cNvSpPr>
            <a:spLocks noGrp="1"/>
          </p:cNvSpPr>
          <p:nvPr>
            <p:ph type="dt" idx="399"/>
          </p:nvPr>
        </p:nvSpPr>
        <p:spPr/>
        <p:txBody>
          <a:bodyPr/>
          <a:lstStyle/>
          <a:p>
            <a:endParaRPr/>
          </a:p>
        </p:txBody>
      </p:sp>
    </p:spTree>
  </p:cSld>
  <p:clrMapOvr>
    <a:masterClrMapping/>
  </p:clrMapOvr>
</p:sldLayout>
</file>

<file path=ppt/slideLayouts/slideLayout15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7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7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7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97"/>
          </p:nvPr>
        </p:nvSpPr>
        <p:spPr/>
        <p:txBody>
          <a:bodyPr/>
          <a:lstStyle/>
          <a:p>
            <a:r>
              <a:t>Footer</a:t>
            </a:r>
          </a:p>
        </p:txBody>
      </p:sp>
      <p:sp>
        <p:nvSpPr>
          <p:cNvPr id="7" name="PlaceHolder 6"/>
          <p:cNvSpPr>
            <a:spLocks noGrp="1"/>
          </p:cNvSpPr>
          <p:nvPr>
            <p:ph type="sldNum" idx="398"/>
          </p:nvPr>
        </p:nvSpPr>
        <p:spPr/>
        <p:txBody>
          <a:bodyPr/>
          <a:lstStyle/>
          <a:p>
            <a:fld id="{670DC910-3DA9-4F22-82E2-907C07161D55}" type="slidenum">
              <a:t>‹N°›</a:t>
            </a:fld>
            <a:endParaRPr/>
          </a:p>
        </p:txBody>
      </p:sp>
      <p:sp>
        <p:nvSpPr>
          <p:cNvPr id="8" name="PlaceHolder 7"/>
          <p:cNvSpPr>
            <a:spLocks noGrp="1"/>
          </p:cNvSpPr>
          <p:nvPr>
            <p:ph type="dt" idx="399"/>
          </p:nvPr>
        </p:nvSpPr>
        <p:spPr/>
        <p:txBody>
          <a:bodyPr/>
          <a:lstStyle/>
          <a:p>
            <a:endParaRPr/>
          </a:p>
        </p:txBody>
      </p:sp>
    </p:spTree>
  </p:cSld>
  <p:clrMapOvr>
    <a:masterClrMapping/>
  </p:clrMapOvr>
</p:sldLayout>
</file>

<file path=ppt/slideLayouts/slideLayout15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7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7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397"/>
          </p:nvPr>
        </p:nvSpPr>
        <p:spPr/>
        <p:txBody>
          <a:bodyPr/>
          <a:lstStyle/>
          <a:p>
            <a:r>
              <a:t>Footer</a:t>
            </a:r>
          </a:p>
        </p:txBody>
      </p:sp>
      <p:sp>
        <p:nvSpPr>
          <p:cNvPr id="7" name="PlaceHolder 6"/>
          <p:cNvSpPr>
            <a:spLocks noGrp="1"/>
          </p:cNvSpPr>
          <p:nvPr>
            <p:ph type="sldNum" idx="398"/>
          </p:nvPr>
        </p:nvSpPr>
        <p:spPr/>
        <p:txBody>
          <a:bodyPr/>
          <a:lstStyle/>
          <a:p>
            <a:fld id="{01E8C39C-8257-43B4-8DCD-9F1C32B989BA}" type="slidenum">
              <a:t>‹N°›</a:t>
            </a:fld>
            <a:endParaRPr/>
          </a:p>
        </p:txBody>
      </p:sp>
      <p:sp>
        <p:nvSpPr>
          <p:cNvPr id="8" name="PlaceHolder 7"/>
          <p:cNvSpPr>
            <a:spLocks noGrp="1"/>
          </p:cNvSpPr>
          <p:nvPr>
            <p:ph type="dt" idx="399"/>
          </p:nvPr>
        </p:nvSpPr>
        <p:spPr/>
        <p:txBody>
          <a:bodyPr/>
          <a:lstStyle/>
          <a:p>
            <a:endParaRPr/>
          </a:p>
        </p:txBody>
      </p:sp>
    </p:spTree>
  </p:cSld>
  <p:clrMapOvr>
    <a:masterClrMapping/>
  </p:clrMapOvr>
</p:sldLayout>
</file>

<file path=ppt/slideLayouts/slideLayout15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8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8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397"/>
          </p:nvPr>
        </p:nvSpPr>
        <p:spPr/>
        <p:txBody>
          <a:bodyPr/>
          <a:lstStyle/>
          <a:p>
            <a:r>
              <a:t>Footer</a:t>
            </a:r>
          </a:p>
        </p:txBody>
      </p:sp>
      <p:sp>
        <p:nvSpPr>
          <p:cNvPr id="6" name="PlaceHolder 5"/>
          <p:cNvSpPr>
            <a:spLocks noGrp="1"/>
          </p:cNvSpPr>
          <p:nvPr>
            <p:ph type="sldNum" idx="398"/>
          </p:nvPr>
        </p:nvSpPr>
        <p:spPr/>
        <p:txBody>
          <a:bodyPr/>
          <a:lstStyle/>
          <a:p>
            <a:fld id="{C883B4B0-1D25-4AA3-B0DD-B37629431187}" type="slidenum">
              <a:t>‹N°›</a:t>
            </a:fld>
            <a:endParaRPr/>
          </a:p>
        </p:txBody>
      </p:sp>
      <p:sp>
        <p:nvSpPr>
          <p:cNvPr id="7" name="PlaceHolder 6"/>
          <p:cNvSpPr>
            <a:spLocks noGrp="1"/>
          </p:cNvSpPr>
          <p:nvPr>
            <p:ph type="dt" idx="399"/>
          </p:nvPr>
        </p:nvSpPr>
        <p:spPr/>
        <p:txBody>
          <a:bodyPr/>
          <a:lstStyle/>
          <a:p>
            <a:endParaRPr/>
          </a:p>
        </p:txBody>
      </p:sp>
    </p:spTree>
  </p:cSld>
  <p:clrMapOvr>
    <a:masterClrMapping/>
  </p:clrMapOvr>
</p:sldLayout>
</file>

<file path=ppt/slideLayouts/slideLayout15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8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8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8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8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397"/>
          </p:nvPr>
        </p:nvSpPr>
        <p:spPr/>
        <p:txBody>
          <a:bodyPr/>
          <a:lstStyle/>
          <a:p>
            <a:r>
              <a:t>Footer</a:t>
            </a:r>
          </a:p>
        </p:txBody>
      </p:sp>
      <p:sp>
        <p:nvSpPr>
          <p:cNvPr id="8" name="PlaceHolder 7"/>
          <p:cNvSpPr>
            <a:spLocks noGrp="1"/>
          </p:cNvSpPr>
          <p:nvPr>
            <p:ph type="sldNum" idx="398"/>
          </p:nvPr>
        </p:nvSpPr>
        <p:spPr/>
        <p:txBody>
          <a:bodyPr/>
          <a:lstStyle/>
          <a:p>
            <a:fld id="{2DE14FA9-576F-419A-B260-945C2F335FC9}" type="slidenum">
              <a:t>‹N°›</a:t>
            </a:fld>
            <a:endParaRPr/>
          </a:p>
        </p:txBody>
      </p:sp>
      <p:sp>
        <p:nvSpPr>
          <p:cNvPr id="9" name="PlaceHolder 8"/>
          <p:cNvSpPr>
            <a:spLocks noGrp="1"/>
          </p:cNvSpPr>
          <p:nvPr>
            <p:ph type="dt" idx="399"/>
          </p:nvPr>
        </p:nvSpPr>
        <p:spPr/>
        <p:txBody>
          <a:bodyPr/>
          <a:lstStyle/>
          <a:p>
            <a:endParaRPr/>
          </a:p>
        </p:txBody>
      </p:sp>
    </p:spTree>
  </p:cSld>
  <p:clrMapOvr>
    <a:masterClrMapping/>
  </p:clrMapOvr>
</p:sldLayout>
</file>

<file path=ppt/slideLayouts/slideLayout15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5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58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8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9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9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9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59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397"/>
          </p:nvPr>
        </p:nvSpPr>
        <p:spPr/>
        <p:txBody>
          <a:bodyPr/>
          <a:lstStyle/>
          <a:p>
            <a:r>
              <a:t>Footer</a:t>
            </a:r>
          </a:p>
        </p:txBody>
      </p:sp>
      <p:sp>
        <p:nvSpPr>
          <p:cNvPr id="10" name="PlaceHolder 9"/>
          <p:cNvSpPr>
            <a:spLocks noGrp="1"/>
          </p:cNvSpPr>
          <p:nvPr>
            <p:ph type="sldNum" idx="398"/>
          </p:nvPr>
        </p:nvSpPr>
        <p:spPr/>
        <p:txBody>
          <a:bodyPr/>
          <a:lstStyle/>
          <a:p>
            <a:fld id="{4034E09B-2461-4264-A344-C1F2128FEB9C}" type="slidenum">
              <a:t>‹N°›</a:t>
            </a:fld>
            <a:endParaRPr/>
          </a:p>
        </p:txBody>
      </p:sp>
      <p:sp>
        <p:nvSpPr>
          <p:cNvPr id="11" name="PlaceHolder 10"/>
          <p:cNvSpPr>
            <a:spLocks noGrp="1"/>
          </p:cNvSpPr>
          <p:nvPr>
            <p:ph type="dt" idx="399"/>
          </p:nvPr>
        </p:nvSpPr>
        <p:spPr/>
        <p:txBody>
          <a:bodyPr/>
          <a:lstStyle/>
          <a:p>
            <a:endParaRPr/>
          </a:p>
        </p:txBody>
      </p:sp>
    </p:spTree>
  </p:cSld>
  <p:clrMapOvr>
    <a:masterClrMapping/>
  </p:clrMapOvr>
</p:sldLayout>
</file>

<file path=ppt/slideLayouts/slideLayout15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0"/>
          </p:nvPr>
        </p:nvSpPr>
        <p:spPr/>
        <p:txBody>
          <a:bodyPr/>
          <a:lstStyle/>
          <a:p>
            <a:r>
              <a:t>Footer</a:t>
            </a:r>
          </a:p>
        </p:txBody>
      </p:sp>
      <p:sp>
        <p:nvSpPr>
          <p:cNvPr id="3" name="PlaceHolder 2"/>
          <p:cNvSpPr>
            <a:spLocks noGrp="1"/>
          </p:cNvSpPr>
          <p:nvPr>
            <p:ph type="sldNum" idx="401"/>
          </p:nvPr>
        </p:nvSpPr>
        <p:spPr/>
        <p:txBody>
          <a:bodyPr/>
          <a:lstStyle/>
          <a:p>
            <a:fld id="{5FEA3A28-5D92-4F69-9883-8032032F9789}" type="slidenum">
              <a:t>‹N°›</a:t>
            </a:fld>
            <a:endParaRPr/>
          </a:p>
        </p:txBody>
      </p:sp>
      <p:sp>
        <p:nvSpPr>
          <p:cNvPr id="4" name="PlaceHolder 3"/>
          <p:cNvSpPr>
            <a:spLocks noGrp="1"/>
          </p:cNvSpPr>
          <p:nvPr>
            <p:ph type="dt" idx="402"/>
          </p:nvPr>
        </p:nvSpPr>
        <p:spPr/>
        <p:txBody>
          <a:bodyPr/>
          <a:lstStyle/>
          <a:p>
            <a:endParaRPr/>
          </a:p>
        </p:txBody>
      </p:sp>
    </p:spTree>
  </p:cSld>
  <p:clrMapOvr>
    <a:masterClrMapping/>
  </p:clrMapOvr>
</p:sldLayout>
</file>

<file path=ppt/slideLayouts/slideLayout15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5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0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00"/>
          </p:nvPr>
        </p:nvSpPr>
        <p:spPr/>
        <p:txBody>
          <a:bodyPr/>
          <a:lstStyle/>
          <a:p>
            <a:r>
              <a:t>Footer</a:t>
            </a:r>
          </a:p>
        </p:txBody>
      </p:sp>
      <p:sp>
        <p:nvSpPr>
          <p:cNvPr id="5" name="PlaceHolder 4"/>
          <p:cNvSpPr>
            <a:spLocks noGrp="1"/>
          </p:cNvSpPr>
          <p:nvPr>
            <p:ph type="sldNum" idx="401"/>
          </p:nvPr>
        </p:nvSpPr>
        <p:spPr/>
        <p:txBody>
          <a:bodyPr/>
          <a:lstStyle/>
          <a:p>
            <a:fld id="{F265C3D5-92E0-4C15-A858-745643587EFC}" type="slidenum">
              <a:t>‹N°›</a:t>
            </a:fld>
            <a:endParaRPr/>
          </a:p>
        </p:txBody>
      </p:sp>
      <p:sp>
        <p:nvSpPr>
          <p:cNvPr id="6" name="PlaceHolder 5"/>
          <p:cNvSpPr>
            <a:spLocks noGrp="1"/>
          </p:cNvSpPr>
          <p:nvPr>
            <p:ph type="dt" idx="402"/>
          </p:nvPr>
        </p:nvSpPr>
        <p:spPr/>
        <p:txBody>
          <a:bodyPr/>
          <a:lstStyle/>
          <a:p>
            <a:endParaRPr/>
          </a:p>
        </p:txBody>
      </p:sp>
    </p:spTree>
  </p:cSld>
  <p:clrMapOvr>
    <a:masterClrMapping/>
  </p:clrMapOvr>
</p:sldLayout>
</file>

<file path=ppt/slideLayouts/slideLayout15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0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00"/>
          </p:nvPr>
        </p:nvSpPr>
        <p:spPr/>
        <p:txBody>
          <a:bodyPr/>
          <a:lstStyle/>
          <a:p>
            <a:r>
              <a:t>Footer</a:t>
            </a:r>
          </a:p>
        </p:txBody>
      </p:sp>
      <p:sp>
        <p:nvSpPr>
          <p:cNvPr id="5" name="PlaceHolder 4"/>
          <p:cNvSpPr>
            <a:spLocks noGrp="1"/>
          </p:cNvSpPr>
          <p:nvPr>
            <p:ph type="sldNum" idx="401"/>
          </p:nvPr>
        </p:nvSpPr>
        <p:spPr/>
        <p:txBody>
          <a:bodyPr/>
          <a:lstStyle/>
          <a:p>
            <a:fld id="{381D05B0-8BE3-43DE-A11C-36A871A39B70}" type="slidenum">
              <a:t>‹N°›</a:t>
            </a:fld>
            <a:endParaRPr/>
          </a:p>
        </p:txBody>
      </p:sp>
      <p:sp>
        <p:nvSpPr>
          <p:cNvPr id="6" name="PlaceHolder 5"/>
          <p:cNvSpPr>
            <a:spLocks noGrp="1"/>
          </p:cNvSpPr>
          <p:nvPr>
            <p:ph type="dt" idx="402"/>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A4F7BE69-1595-47F5-A23C-0A716FF14F4A}" type="slidenum">
              <a:t>‹N°›</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1"/>
          </p:nvPr>
        </p:nvSpPr>
        <p:spPr/>
        <p:txBody>
          <a:bodyPr/>
          <a:lstStyle/>
          <a:p>
            <a:r>
              <a:t>Footer</a:t>
            </a:r>
          </a:p>
        </p:txBody>
      </p:sp>
      <p:sp>
        <p:nvSpPr>
          <p:cNvPr id="6" name="PlaceHolder 5"/>
          <p:cNvSpPr>
            <a:spLocks noGrp="1"/>
          </p:cNvSpPr>
          <p:nvPr>
            <p:ph type="sldNum" idx="42"/>
          </p:nvPr>
        </p:nvSpPr>
        <p:spPr/>
        <p:txBody>
          <a:bodyPr/>
          <a:lstStyle/>
          <a:p>
            <a:fld id="{ED0B7B67-5F1B-4F17-BDA5-4E40E210D375}" type="slidenum">
              <a:t>‹N°›</a:t>
            </a:fld>
            <a:endParaRPr/>
          </a:p>
        </p:txBody>
      </p:sp>
      <p:sp>
        <p:nvSpPr>
          <p:cNvPr id="7" name="PlaceHolder 6"/>
          <p:cNvSpPr>
            <a:spLocks noGrp="1"/>
          </p:cNvSpPr>
          <p:nvPr>
            <p:ph type="dt" idx="40"/>
          </p:nvPr>
        </p:nvSpPr>
        <p:spPr/>
        <p:txBody>
          <a:bodyPr/>
          <a:lstStyle/>
          <a:p>
            <a:endParaRPr/>
          </a:p>
        </p:txBody>
      </p:sp>
    </p:spTree>
  </p:cSld>
  <p:clrMapOvr>
    <a:masterClrMapping/>
  </p:clrMapOvr>
</p:sldLayout>
</file>

<file path=ppt/slideLayouts/slideLayout16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6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0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0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00"/>
          </p:nvPr>
        </p:nvSpPr>
        <p:spPr/>
        <p:txBody>
          <a:bodyPr/>
          <a:lstStyle/>
          <a:p>
            <a:r>
              <a:t>Footer</a:t>
            </a:r>
          </a:p>
        </p:txBody>
      </p:sp>
      <p:sp>
        <p:nvSpPr>
          <p:cNvPr id="6" name="PlaceHolder 5"/>
          <p:cNvSpPr>
            <a:spLocks noGrp="1"/>
          </p:cNvSpPr>
          <p:nvPr>
            <p:ph type="sldNum" idx="401"/>
          </p:nvPr>
        </p:nvSpPr>
        <p:spPr/>
        <p:txBody>
          <a:bodyPr/>
          <a:lstStyle/>
          <a:p>
            <a:fld id="{AEF302B9-798D-4AA7-B5B1-9A97E37057AA}" type="slidenum">
              <a:t>‹N°›</a:t>
            </a:fld>
            <a:endParaRPr/>
          </a:p>
        </p:txBody>
      </p:sp>
      <p:sp>
        <p:nvSpPr>
          <p:cNvPr id="7" name="PlaceHolder 6"/>
          <p:cNvSpPr>
            <a:spLocks noGrp="1"/>
          </p:cNvSpPr>
          <p:nvPr>
            <p:ph type="dt" idx="402"/>
          </p:nvPr>
        </p:nvSpPr>
        <p:spPr/>
        <p:txBody>
          <a:bodyPr/>
          <a:lstStyle/>
          <a:p>
            <a:endParaRPr/>
          </a:p>
        </p:txBody>
      </p:sp>
    </p:spTree>
  </p:cSld>
  <p:clrMapOvr>
    <a:masterClrMapping/>
  </p:clrMapOvr>
</p:sldLayout>
</file>

<file path=ppt/slideLayouts/slideLayout16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00"/>
          </p:nvPr>
        </p:nvSpPr>
        <p:spPr/>
        <p:txBody>
          <a:bodyPr/>
          <a:lstStyle/>
          <a:p>
            <a:r>
              <a:t>Footer</a:t>
            </a:r>
          </a:p>
        </p:txBody>
      </p:sp>
      <p:sp>
        <p:nvSpPr>
          <p:cNvPr id="4" name="PlaceHolder 3"/>
          <p:cNvSpPr>
            <a:spLocks noGrp="1"/>
          </p:cNvSpPr>
          <p:nvPr>
            <p:ph type="sldNum" idx="401"/>
          </p:nvPr>
        </p:nvSpPr>
        <p:spPr/>
        <p:txBody>
          <a:bodyPr/>
          <a:lstStyle/>
          <a:p>
            <a:fld id="{1C89067F-8AED-428D-AB78-5236E3459513}" type="slidenum">
              <a:t>‹N°›</a:t>
            </a:fld>
            <a:endParaRPr/>
          </a:p>
        </p:txBody>
      </p:sp>
      <p:sp>
        <p:nvSpPr>
          <p:cNvPr id="5" name="PlaceHolder 4"/>
          <p:cNvSpPr>
            <a:spLocks noGrp="1"/>
          </p:cNvSpPr>
          <p:nvPr>
            <p:ph type="dt" idx="402"/>
          </p:nvPr>
        </p:nvSpPr>
        <p:spPr/>
        <p:txBody>
          <a:bodyPr/>
          <a:lstStyle/>
          <a:p>
            <a:endParaRPr/>
          </a:p>
        </p:txBody>
      </p:sp>
    </p:spTree>
  </p:cSld>
  <p:clrMapOvr>
    <a:masterClrMapping/>
  </p:clrMapOvr>
</p:sldLayout>
</file>

<file path=ppt/slideLayouts/slideLayout16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0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00"/>
          </p:nvPr>
        </p:nvSpPr>
        <p:spPr/>
        <p:txBody>
          <a:bodyPr/>
          <a:lstStyle/>
          <a:p>
            <a:r>
              <a:t>Footer</a:t>
            </a:r>
          </a:p>
        </p:txBody>
      </p:sp>
      <p:sp>
        <p:nvSpPr>
          <p:cNvPr id="4" name="PlaceHolder 3"/>
          <p:cNvSpPr>
            <a:spLocks noGrp="1"/>
          </p:cNvSpPr>
          <p:nvPr>
            <p:ph type="sldNum" idx="401"/>
          </p:nvPr>
        </p:nvSpPr>
        <p:spPr/>
        <p:txBody>
          <a:bodyPr/>
          <a:lstStyle/>
          <a:p>
            <a:fld id="{218DD962-AE23-4791-868D-7C2015FE3F84}" type="slidenum">
              <a:t>‹N°›</a:t>
            </a:fld>
            <a:endParaRPr/>
          </a:p>
        </p:txBody>
      </p:sp>
      <p:sp>
        <p:nvSpPr>
          <p:cNvPr id="5" name="PlaceHolder 4"/>
          <p:cNvSpPr>
            <a:spLocks noGrp="1"/>
          </p:cNvSpPr>
          <p:nvPr>
            <p:ph type="dt" idx="402"/>
          </p:nvPr>
        </p:nvSpPr>
        <p:spPr/>
        <p:txBody>
          <a:bodyPr/>
          <a:lstStyle/>
          <a:p>
            <a:endParaRPr/>
          </a:p>
        </p:txBody>
      </p:sp>
    </p:spTree>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0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1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1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0"/>
          </p:nvPr>
        </p:nvSpPr>
        <p:spPr/>
        <p:txBody>
          <a:bodyPr/>
          <a:lstStyle/>
          <a:p>
            <a:r>
              <a:t>Footer</a:t>
            </a:r>
          </a:p>
        </p:txBody>
      </p:sp>
      <p:sp>
        <p:nvSpPr>
          <p:cNvPr id="7" name="PlaceHolder 6"/>
          <p:cNvSpPr>
            <a:spLocks noGrp="1"/>
          </p:cNvSpPr>
          <p:nvPr>
            <p:ph type="sldNum" idx="401"/>
          </p:nvPr>
        </p:nvSpPr>
        <p:spPr/>
        <p:txBody>
          <a:bodyPr/>
          <a:lstStyle/>
          <a:p>
            <a:fld id="{0AFC163E-E3AB-400A-B8FC-46F568777B88}" type="slidenum">
              <a:t>‹N°›</a:t>
            </a:fld>
            <a:endParaRPr/>
          </a:p>
        </p:txBody>
      </p:sp>
      <p:sp>
        <p:nvSpPr>
          <p:cNvPr id="8" name="PlaceHolder 7"/>
          <p:cNvSpPr>
            <a:spLocks noGrp="1"/>
          </p:cNvSpPr>
          <p:nvPr>
            <p:ph type="dt" idx="402"/>
          </p:nvPr>
        </p:nvSpPr>
        <p:spPr/>
        <p:txBody>
          <a:bodyPr/>
          <a:lstStyle/>
          <a:p>
            <a:endParaRPr/>
          </a:p>
        </p:txBody>
      </p:sp>
    </p:spTree>
  </p:cSld>
  <p:clrMapOvr>
    <a:masterClrMapping/>
  </p:clrMapOvr>
</p:sldLayout>
</file>

<file path=ppt/slideLayouts/slideLayout16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1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1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1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0"/>
          </p:nvPr>
        </p:nvSpPr>
        <p:spPr/>
        <p:txBody>
          <a:bodyPr/>
          <a:lstStyle/>
          <a:p>
            <a:r>
              <a:t>Footer</a:t>
            </a:r>
          </a:p>
        </p:txBody>
      </p:sp>
      <p:sp>
        <p:nvSpPr>
          <p:cNvPr id="7" name="PlaceHolder 6"/>
          <p:cNvSpPr>
            <a:spLocks noGrp="1"/>
          </p:cNvSpPr>
          <p:nvPr>
            <p:ph type="sldNum" idx="401"/>
          </p:nvPr>
        </p:nvSpPr>
        <p:spPr/>
        <p:txBody>
          <a:bodyPr/>
          <a:lstStyle/>
          <a:p>
            <a:fld id="{FF7C9E6B-05AE-4C3B-BC21-FDDA27A77042}" type="slidenum">
              <a:t>‹N°›</a:t>
            </a:fld>
            <a:endParaRPr/>
          </a:p>
        </p:txBody>
      </p:sp>
      <p:sp>
        <p:nvSpPr>
          <p:cNvPr id="8" name="PlaceHolder 7"/>
          <p:cNvSpPr>
            <a:spLocks noGrp="1"/>
          </p:cNvSpPr>
          <p:nvPr>
            <p:ph type="dt" idx="402"/>
          </p:nvPr>
        </p:nvSpPr>
        <p:spPr/>
        <p:txBody>
          <a:bodyPr/>
          <a:lstStyle/>
          <a:p>
            <a:endParaRPr/>
          </a:p>
        </p:txBody>
      </p:sp>
    </p:spTree>
  </p:cSld>
  <p:clrMapOvr>
    <a:masterClrMapping/>
  </p:clrMapOvr>
</p:sldLayout>
</file>

<file path=ppt/slideLayouts/slideLayout16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6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1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1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1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0"/>
          </p:nvPr>
        </p:nvSpPr>
        <p:spPr/>
        <p:txBody>
          <a:bodyPr/>
          <a:lstStyle/>
          <a:p>
            <a:r>
              <a:t>Footer</a:t>
            </a:r>
          </a:p>
        </p:txBody>
      </p:sp>
      <p:sp>
        <p:nvSpPr>
          <p:cNvPr id="7" name="PlaceHolder 6"/>
          <p:cNvSpPr>
            <a:spLocks noGrp="1"/>
          </p:cNvSpPr>
          <p:nvPr>
            <p:ph type="sldNum" idx="401"/>
          </p:nvPr>
        </p:nvSpPr>
        <p:spPr/>
        <p:txBody>
          <a:bodyPr/>
          <a:lstStyle/>
          <a:p>
            <a:fld id="{C7929E3A-6FC0-4D9F-882F-1F36A7E4F7B1}" type="slidenum">
              <a:t>‹N°›</a:t>
            </a:fld>
            <a:endParaRPr/>
          </a:p>
        </p:txBody>
      </p:sp>
      <p:sp>
        <p:nvSpPr>
          <p:cNvPr id="8" name="PlaceHolder 7"/>
          <p:cNvSpPr>
            <a:spLocks noGrp="1"/>
          </p:cNvSpPr>
          <p:nvPr>
            <p:ph type="dt" idx="402"/>
          </p:nvPr>
        </p:nvSpPr>
        <p:spPr/>
        <p:txBody>
          <a:bodyPr/>
          <a:lstStyle/>
          <a:p>
            <a:endParaRPr/>
          </a:p>
        </p:txBody>
      </p:sp>
    </p:spTree>
  </p:cSld>
  <p:clrMapOvr>
    <a:masterClrMapping/>
  </p:clrMapOvr>
</p:sldLayout>
</file>

<file path=ppt/slideLayouts/slideLayout16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6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2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2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00"/>
          </p:nvPr>
        </p:nvSpPr>
        <p:spPr/>
        <p:txBody>
          <a:bodyPr/>
          <a:lstStyle/>
          <a:p>
            <a:r>
              <a:t>Footer</a:t>
            </a:r>
          </a:p>
        </p:txBody>
      </p:sp>
      <p:sp>
        <p:nvSpPr>
          <p:cNvPr id="6" name="PlaceHolder 5"/>
          <p:cNvSpPr>
            <a:spLocks noGrp="1"/>
          </p:cNvSpPr>
          <p:nvPr>
            <p:ph type="sldNum" idx="401"/>
          </p:nvPr>
        </p:nvSpPr>
        <p:spPr/>
        <p:txBody>
          <a:bodyPr/>
          <a:lstStyle/>
          <a:p>
            <a:fld id="{E0CBCA99-619E-4CEE-BAF6-838F037DB42B}" type="slidenum">
              <a:t>‹N°›</a:t>
            </a:fld>
            <a:endParaRPr/>
          </a:p>
        </p:txBody>
      </p:sp>
      <p:sp>
        <p:nvSpPr>
          <p:cNvPr id="7" name="PlaceHolder 6"/>
          <p:cNvSpPr>
            <a:spLocks noGrp="1"/>
          </p:cNvSpPr>
          <p:nvPr>
            <p:ph type="dt" idx="402"/>
          </p:nvPr>
        </p:nvSpPr>
        <p:spPr/>
        <p:txBody>
          <a:bodyPr/>
          <a:lstStyle/>
          <a:p>
            <a:endParaRPr/>
          </a:p>
        </p:txBody>
      </p:sp>
    </p:spTree>
  </p:cSld>
  <p:clrMapOvr>
    <a:masterClrMapping/>
  </p:clrMapOvr>
</p:sldLayout>
</file>

<file path=ppt/slideLayouts/slideLayout16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6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2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2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2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2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00"/>
          </p:nvPr>
        </p:nvSpPr>
        <p:spPr/>
        <p:txBody>
          <a:bodyPr/>
          <a:lstStyle/>
          <a:p>
            <a:r>
              <a:t>Footer</a:t>
            </a:r>
          </a:p>
        </p:txBody>
      </p:sp>
      <p:sp>
        <p:nvSpPr>
          <p:cNvPr id="8" name="PlaceHolder 7"/>
          <p:cNvSpPr>
            <a:spLocks noGrp="1"/>
          </p:cNvSpPr>
          <p:nvPr>
            <p:ph type="sldNum" idx="401"/>
          </p:nvPr>
        </p:nvSpPr>
        <p:spPr/>
        <p:txBody>
          <a:bodyPr/>
          <a:lstStyle/>
          <a:p>
            <a:fld id="{5EC89608-5D7A-404D-8677-B1DAEE9CE816}" type="slidenum">
              <a:t>‹N°›</a:t>
            </a:fld>
            <a:endParaRPr/>
          </a:p>
        </p:txBody>
      </p:sp>
      <p:sp>
        <p:nvSpPr>
          <p:cNvPr id="9" name="PlaceHolder 8"/>
          <p:cNvSpPr>
            <a:spLocks noGrp="1"/>
          </p:cNvSpPr>
          <p:nvPr>
            <p:ph type="dt" idx="402"/>
          </p:nvPr>
        </p:nvSpPr>
        <p:spPr/>
        <p:txBody>
          <a:bodyPr/>
          <a:lstStyle/>
          <a:p>
            <a:endParaRPr/>
          </a:p>
        </p:txBody>
      </p:sp>
    </p:spTree>
  </p:cSld>
  <p:clrMapOvr>
    <a:masterClrMapping/>
  </p:clrMapOvr>
</p:sldLayout>
</file>

<file path=ppt/slideLayouts/slideLayout16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6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2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3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3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3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3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3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00"/>
          </p:nvPr>
        </p:nvSpPr>
        <p:spPr/>
        <p:txBody>
          <a:bodyPr/>
          <a:lstStyle/>
          <a:p>
            <a:r>
              <a:t>Footer</a:t>
            </a:r>
          </a:p>
        </p:txBody>
      </p:sp>
      <p:sp>
        <p:nvSpPr>
          <p:cNvPr id="10" name="PlaceHolder 9"/>
          <p:cNvSpPr>
            <a:spLocks noGrp="1"/>
          </p:cNvSpPr>
          <p:nvPr>
            <p:ph type="sldNum" idx="401"/>
          </p:nvPr>
        </p:nvSpPr>
        <p:spPr/>
        <p:txBody>
          <a:bodyPr/>
          <a:lstStyle/>
          <a:p>
            <a:fld id="{29A8DA3A-F07A-457C-8A89-CC1CD693C4A2}" type="slidenum">
              <a:t>‹N°›</a:t>
            </a:fld>
            <a:endParaRPr/>
          </a:p>
        </p:txBody>
      </p:sp>
      <p:sp>
        <p:nvSpPr>
          <p:cNvPr id="11" name="PlaceHolder 10"/>
          <p:cNvSpPr>
            <a:spLocks noGrp="1"/>
          </p:cNvSpPr>
          <p:nvPr>
            <p:ph type="dt" idx="402"/>
          </p:nvPr>
        </p:nvSpPr>
        <p:spPr/>
        <p:txBody>
          <a:bodyPr/>
          <a:lstStyle/>
          <a:p>
            <a:endParaRPr/>
          </a:p>
        </p:txBody>
      </p:sp>
    </p:spTree>
  </p:cSld>
  <p:clrMapOvr>
    <a:masterClrMapping/>
  </p:clrMapOvr>
</p:sldLayout>
</file>

<file path=ppt/slideLayouts/slideLayout16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3"/>
          </p:nvPr>
        </p:nvSpPr>
        <p:spPr/>
        <p:txBody>
          <a:bodyPr/>
          <a:lstStyle/>
          <a:p>
            <a:r>
              <a:t>Footer</a:t>
            </a:r>
          </a:p>
        </p:txBody>
      </p:sp>
      <p:sp>
        <p:nvSpPr>
          <p:cNvPr id="3" name="PlaceHolder 2"/>
          <p:cNvSpPr>
            <a:spLocks noGrp="1"/>
          </p:cNvSpPr>
          <p:nvPr>
            <p:ph type="sldNum" idx="404"/>
          </p:nvPr>
        </p:nvSpPr>
        <p:spPr/>
        <p:txBody>
          <a:bodyPr/>
          <a:lstStyle/>
          <a:p>
            <a:fld id="{F19B0570-79ED-4C7E-925C-C38D24FB740B}" type="slidenum">
              <a:t>‹N°›</a:t>
            </a:fld>
            <a:endParaRPr/>
          </a:p>
        </p:txBody>
      </p:sp>
      <p:sp>
        <p:nvSpPr>
          <p:cNvPr id="4" name="PlaceHolder 3"/>
          <p:cNvSpPr>
            <a:spLocks noGrp="1"/>
          </p:cNvSpPr>
          <p:nvPr>
            <p:ph type="dt" idx="405"/>
          </p:nvPr>
        </p:nvSpPr>
        <p:spPr/>
        <p:txBody>
          <a:body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1"/>
          </p:nvPr>
        </p:nvSpPr>
        <p:spPr/>
        <p:txBody>
          <a:bodyPr/>
          <a:lstStyle/>
          <a:p>
            <a:r>
              <a:t>Footer</a:t>
            </a:r>
          </a:p>
        </p:txBody>
      </p:sp>
      <p:sp>
        <p:nvSpPr>
          <p:cNvPr id="4" name="PlaceHolder 3"/>
          <p:cNvSpPr>
            <a:spLocks noGrp="1"/>
          </p:cNvSpPr>
          <p:nvPr>
            <p:ph type="sldNum" idx="42"/>
          </p:nvPr>
        </p:nvSpPr>
        <p:spPr/>
        <p:txBody>
          <a:bodyPr/>
          <a:lstStyle/>
          <a:p>
            <a:fld id="{71611D70-C2B9-480F-ADDC-435F6CAB19B2}" type="slidenum">
              <a:t>‹N°›</a:t>
            </a:fld>
            <a:endParaRPr/>
          </a:p>
        </p:txBody>
      </p:sp>
      <p:sp>
        <p:nvSpPr>
          <p:cNvPr id="5" name="PlaceHolder 4"/>
          <p:cNvSpPr>
            <a:spLocks noGrp="1"/>
          </p:cNvSpPr>
          <p:nvPr>
            <p:ph type="dt" idx="40"/>
          </p:nvPr>
        </p:nvSpPr>
        <p:spPr/>
        <p:txBody>
          <a:bodyPr/>
          <a:lstStyle/>
          <a:p>
            <a:endParaRPr/>
          </a:p>
        </p:txBody>
      </p:sp>
    </p:spTree>
  </p:cSld>
  <p:clrMapOvr>
    <a:masterClrMapping/>
  </p:clrMapOvr>
</p:sldLayout>
</file>

<file path=ppt/slideLayouts/slideLayout16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4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03"/>
          </p:nvPr>
        </p:nvSpPr>
        <p:spPr/>
        <p:txBody>
          <a:bodyPr/>
          <a:lstStyle/>
          <a:p>
            <a:r>
              <a:t>Footer</a:t>
            </a:r>
          </a:p>
        </p:txBody>
      </p:sp>
      <p:sp>
        <p:nvSpPr>
          <p:cNvPr id="5" name="PlaceHolder 4"/>
          <p:cNvSpPr>
            <a:spLocks noGrp="1"/>
          </p:cNvSpPr>
          <p:nvPr>
            <p:ph type="sldNum" idx="404"/>
          </p:nvPr>
        </p:nvSpPr>
        <p:spPr/>
        <p:txBody>
          <a:bodyPr/>
          <a:lstStyle/>
          <a:p>
            <a:fld id="{464CF283-906A-4690-9FEF-5B8C843B34F5}" type="slidenum">
              <a:t>‹N°›</a:t>
            </a:fld>
            <a:endParaRPr/>
          </a:p>
        </p:txBody>
      </p:sp>
      <p:sp>
        <p:nvSpPr>
          <p:cNvPr id="6" name="PlaceHolder 5"/>
          <p:cNvSpPr>
            <a:spLocks noGrp="1"/>
          </p:cNvSpPr>
          <p:nvPr>
            <p:ph type="dt" idx="405"/>
          </p:nvPr>
        </p:nvSpPr>
        <p:spPr/>
        <p:txBody>
          <a:bodyPr/>
          <a:lstStyle/>
          <a:p>
            <a:endParaRPr/>
          </a:p>
        </p:txBody>
      </p:sp>
    </p:spTree>
  </p:cSld>
  <p:clrMapOvr>
    <a:masterClrMapping/>
  </p:clrMapOvr>
</p:sldLayout>
</file>

<file path=ppt/slideLayouts/slideLayout16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4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03"/>
          </p:nvPr>
        </p:nvSpPr>
        <p:spPr/>
        <p:txBody>
          <a:bodyPr/>
          <a:lstStyle/>
          <a:p>
            <a:r>
              <a:t>Footer</a:t>
            </a:r>
          </a:p>
        </p:txBody>
      </p:sp>
      <p:sp>
        <p:nvSpPr>
          <p:cNvPr id="5" name="PlaceHolder 4"/>
          <p:cNvSpPr>
            <a:spLocks noGrp="1"/>
          </p:cNvSpPr>
          <p:nvPr>
            <p:ph type="sldNum" idx="404"/>
          </p:nvPr>
        </p:nvSpPr>
        <p:spPr/>
        <p:txBody>
          <a:bodyPr/>
          <a:lstStyle/>
          <a:p>
            <a:fld id="{0C2C8BCF-5073-4A7A-9AC3-D2214B335A32}" type="slidenum">
              <a:t>‹N°›</a:t>
            </a:fld>
            <a:endParaRPr/>
          </a:p>
        </p:txBody>
      </p:sp>
      <p:sp>
        <p:nvSpPr>
          <p:cNvPr id="6" name="PlaceHolder 5"/>
          <p:cNvSpPr>
            <a:spLocks noGrp="1"/>
          </p:cNvSpPr>
          <p:nvPr>
            <p:ph type="dt" idx="405"/>
          </p:nvPr>
        </p:nvSpPr>
        <p:spPr/>
        <p:txBody>
          <a:bodyPr/>
          <a:lstStyle/>
          <a:p>
            <a:endParaRPr/>
          </a:p>
        </p:txBody>
      </p:sp>
    </p:spTree>
  </p:cSld>
  <p:clrMapOvr>
    <a:masterClrMapping/>
  </p:clrMapOvr>
</p:sldLayout>
</file>

<file path=ppt/slideLayouts/slideLayout16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6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4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4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03"/>
          </p:nvPr>
        </p:nvSpPr>
        <p:spPr/>
        <p:txBody>
          <a:bodyPr/>
          <a:lstStyle/>
          <a:p>
            <a:r>
              <a:t>Footer</a:t>
            </a:r>
          </a:p>
        </p:txBody>
      </p:sp>
      <p:sp>
        <p:nvSpPr>
          <p:cNvPr id="6" name="PlaceHolder 5"/>
          <p:cNvSpPr>
            <a:spLocks noGrp="1"/>
          </p:cNvSpPr>
          <p:nvPr>
            <p:ph type="sldNum" idx="404"/>
          </p:nvPr>
        </p:nvSpPr>
        <p:spPr/>
        <p:txBody>
          <a:bodyPr/>
          <a:lstStyle/>
          <a:p>
            <a:fld id="{3C78645D-7626-427C-8595-53A14A8633C6}" type="slidenum">
              <a:t>‹N°›</a:t>
            </a:fld>
            <a:endParaRPr/>
          </a:p>
        </p:txBody>
      </p:sp>
      <p:sp>
        <p:nvSpPr>
          <p:cNvPr id="7" name="PlaceHolder 6"/>
          <p:cNvSpPr>
            <a:spLocks noGrp="1"/>
          </p:cNvSpPr>
          <p:nvPr>
            <p:ph type="dt" idx="405"/>
          </p:nvPr>
        </p:nvSpPr>
        <p:spPr/>
        <p:txBody>
          <a:bodyPr/>
          <a:lstStyle/>
          <a:p>
            <a:endParaRPr/>
          </a:p>
        </p:txBody>
      </p:sp>
    </p:spTree>
  </p:cSld>
  <p:clrMapOvr>
    <a:masterClrMapping/>
  </p:clrMapOvr>
</p:sldLayout>
</file>

<file path=ppt/slideLayouts/slideLayout1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03"/>
          </p:nvPr>
        </p:nvSpPr>
        <p:spPr/>
        <p:txBody>
          <a:bodyPr/>
          <a:lstStyle/>
          <a:p>
            <a:r>
              <a:t>Footer</a:t>
            </a:r>
          </a:p>
        </p:txBody>
      </p:sp>
      <p:sp>
        <p:nvSpPr>
          <p:cNvPr id="4" name="PlaceHolder 3"/>
          <p:cNvSpPr>
            <a:spLocks noGrp="1"/>
          </p:cNvSpPr>
          <p:nvPr>
            <p:ph type="sldNum" idx="404"/>
          </p:nvPr>
        </p:nvSpPr>
        <p:spPr/>
        <p:txBody>
          <a:bodyPr/>
          <a:lstStyle/>
          <a:p>
            <a:fld id="{1B362310-D320-491C-90C5-3237A6C1CD4A}" type="slidenum">
              <a:t>‹N°›</a:t>
            </a:fld>
            <a:endParaRPr/>
          </a:p>
        </p:txBody>
      </p:sp>
      <p:sp>
        <p:nvSpPr>
          <p:cNvPr id="5" name="PlaceHolder 4"/>
          <p:cNvSpPr>
            <a:spLocks noGrp="1"/>
          </p:cNvSpPr>
          <p:nvPr>
            <p:ph type="dt" idx="405"/>
          </p:nvPr>
        </p:nvSpPr>
        <p:spPr/>
        <p:txBody>
          <a:bodyPr/>
          <a:lstStyle/>
          <a:p>
            <a:endParaRPr/>
          </a:p>
        </p:txBody>
      </p:sp>
    </p:spTree>
  </p:cSld>
  <p:clrMapOvr>
    <a:masterClrMapping/>
  </p:clrMapOvr>
</p:sldLayout>
</file>

<file path=ppt/slideLayouts/slideLayout16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4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03"/>
          </p:nvPr>
        </p:nvSpPr>
        <p:spPr/>
        <p:txBody>
          <a:bodyPr/>
          <a:lstStyle/>
          <a:p>
            <a:r>
              <a:t>Footer</a:t>
            </a:r>
          </a:p>
        </p:txBody>
      </p:sp>
      <p:sp>
        <p:nvSpPr>
          <p:cNvPr id="4" name="PlaceHolder 3"/>
          <p:cNvSpPr>
            <a:spLocks noGrp="1"/>
          </p:cNvSpPr>
          <p:nvPr>
            <p:ph type="sldNum" idx="404"/>
          </p:nvPr>
        </p:nvSpPr>
        <p:spPr/>
        <p:txBody>
          <a:bodyPr/>
          <a:lstStyle/>
          <a:p>
            <a:fld id="{4CF43529-6677-4BFC-9668-42D379B6A3D8}" type="slidenum">
              <a:t>‹N°›</a:t>
            </a:fld>
            <a:endParaRPr/>
          </a:p>
        </p:txBody>
      </p:sp>
      <p:sp>
        <p:nvSpPr>
          <p:cNvPr id="5" name="PlaceHolder 4"/>
          <p:cNvSpPr>
            <a:spLocks noGrp="1"/>
          </p:cNvSpPr>
          <p:nvPr>
            <p:ph type="dt" idx="405"/>
          </p:nvPr>
        </p:nvSpPr>
        <p:spPr/>
        <p:txBody>
          <a:bodyPr/>
          <a:lstStyle/>
          <a:p>
            <a:endParaRPr/>
          </a:p>
        </p:txBody>
      </p:sp>
    </p:spTree>
  </p:cSld>
  <p:clrMapOvr>
    <a:masterClrMapping/>
  </p:clrMapOvr>
</p:sldLayout>
</file>

<file path=ppt/slideLayouts/slideLayout16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5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5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5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3"/>
          </p:nvPr>
        </p:nvSpPr>
        <p:spPr/>
        <p:txBody>
          <a:bodyPr/>
          <a:lstStyle/>
          <a:p>
            <a:r>
              <a:t>Footer</a:t>
            </a:r>
          </a:p>
        </p:txBody>
      </p:sp>
      <p:sp>
        <p:nvSpPr>
          <p:cNvPr id="7" name="PlaceHolder 6"/>
          <p:cNvSpPr>
            <a:spLocks noGrp="1"/>
          </p:cNvSpPr>
          <p:nvPr>
            <p:ph type="sldNum" idx="404"/>
          </p:nvPr>
        </p:nvSpPr>
        <p:spPr/>
        <p:txBody>
          <a:bodyPr/>
          <a:lstStyle/>
          <a:p>
            <a:fld id="{77AA364F-14E6-4787-8CDE-44C762B2A37D}" type="slidenum">
              <a:t>‹N°›</a:t>
            </a:fld>
            <a:endParaRPr/>
          </a:p>
        </p:txBody>
      </p:sp>
      <p:sp>
        <p:nvSpPr>
          <p:cNvPr id="8" name="PlaceHolder 7"/>
          <p:cNvSpPr>
            <a:spLocks noGrp="1"/>
          </p:cNvSpPr>
          <p:nvPr>
            <p:ph type="dt" idx="405"/>
          </p:nvPr>
        </p:nvSpPr>
        <p:spPr/>
        <p:txBody>
          <a:bodyPr/>
          <a:lstStyle/>
          <a:p>
            <a:endParaRPr/>
          </a:p>
        </p:txBody>
      </p:sp>
    </p:spTree>
  </p:cSld>
  <p:clrMapOvr>
    <a:masterClrMapping/>
  </p:clrMapOvr>
</p:sldLayout>
</file>

<file path=ppt/slideLayouts/slideLayout16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5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5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5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3"/>
          </p:nvPr>
        </p:nvSpPr>
        <p:spPr/>
        <p:txBody>
          <a:bodyPr/>
          <a:lstStyle/>
          <a:p>
            <a:r>
              <a:t>Footer</a:t>
            </a:r>
          </a:p>
        </p:txBody>
      </p:sp>
      <p:sp>
        <p:nvSpPr>
          <p:cNvPr id="7" name="PlaceHolder 6"/>
          <p:cNvSpPr>
            <a:spLocks noGrp="1"/>
          </p:cNvSpPr>
          <p:nvPr>
            <p:ph type="sldNum" idx="404"/>
          </p:nvPr>
        </p:nvSpPr>
        <p:spPr/>
        <p:txBody>
          <a:bodyPr/>
          <a:lstStyle/>
          <a:p>
            <a:fld id="{E70FF84E-F315-4AE9-8A4A-779B62D61659}" type="slidenum">
              <a:t>‹N°›</a:t>
            </a:fld>
            <a:endParaRPr/>
          </a:p>
        </p:txBody>
      </p:sp>
      <p:sp>
        <p:nvSpPr>
          <p:cNvPr id="8" name="PlaceHolder 7"/>
          <p:cNvSpPr>
            <a:spLocks noGrp="1"/>
          </p:cNvSpPr>
          <p:nvPr>
            <p:ph type="dt" idx="405"/>
          </p:nvPr>
        </p:nvSpPr>
        <p:spPr/>
        <p:txBody>
          <a:bodyPr/>
          <a:lstStyle/>
          <a:p>
            <a:endParaRPr/>
          </a:p>
        </p:txBody>
      </p:sp>
    </p:spTree>
  </p:cSld>
  <p:clrMapOvr>
    <a:masterClrMapping/>
  </p:clrMapOvr>
</p:sldLayout>
</file>

<file path=ppt/slideLayouts/slideLayout16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6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5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6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6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3"/>
          </p:nvPr>
        </p:nvSpPr>
        <p:spPr/>
        <p:txBody>
          <a:bodyPr/>
          <a:lstStyle/>
          <a:p>
            <a:r>
              <a:t>Footer</a:t>
            </a:r>
          </a:p>
        </p:txBody>
      </p:sp>
      <p:sp>
        <p:nvSpPr>
          <p:cNvPr id="7" name="PlaceHolder 6"/>
          <p:cNvSpPr>
            <a:spLocks noGrp="1"/>
          </p:cNvSpPr>
          <p:nvPr>
            <p:ph type="sldNum" idx="404"/>
          </p:nvPr>
        </p:nvSpPr>
        <p:spPr/>
        <p:txBody>
          <a:bodyPr/>
          <a:lstStyle/>
          <a:p>
            <a:fld id="{4BD370BE-4004-4299-A9D9-A43CC3DC4827}" type="slidenum">
              <a:t>‹N°›</a:t>
            </a:fld>
            <a:endParaRPr/>
          </a:p>
        </p:txBody>
      </p:sp>
      <p:sp>
        <p:nvSpPr>
          <p:cNvPr id="8" name="PlaceHolder 7"/>
          <p:cNvSpPr>
            <a:spLocks noGrp="1"/>
          </p:cNvSpPr>
          <p:nvPr>
            <p:ph type="dt" idx="405"/>
          </p:nvPr>
        </p:nvSpPr>
        <p:spPr/>
        <p:txBody>
          <a:bodyPr/>
          <a:lstStyle/>
          <a:p>
            <a:endParaRPr/>
          </a:p>
        </p:txBody>
      </p:sp>
    </p:spTree>
  </p:cSld>
  <p:clrMapOvr>
    <a:masterClrMapping/>
  </p:clrMapOvr>
</p:sldLayout>
</file>

<file path=ppt/slideLayouts/slideLayout16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6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6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6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03"/>
          </p:nvPr>
        </p:nvSpPr>
        <p:spPr/>
        <p:txBody>
          <a:bodyPr/>
          <a:lstStyle/>
          <a:p>
            <a:r>
              <a:t>Footer</a:t>
            </a:r>
          </a:p>
        </p:txBody>
      </p:sp>
      <p:sp>
        <p:nvSpPr>
          <p:cNvPr id="6" name="PlaceHolder 5"/>
          <p:cNvSpPr>
            <a:spLocks noGrp="1"/>
          </p:cNvSpPr>
          <p:nvPr>
            <p:ph type="sldNum" idx="404"/>
          </p:nvPr>
        </p:nvSpPr>
        <p:spPr/>
        <p:txBody>
          <a:bodyPr/>
          <a:lstStyle/>
          <a:p>
            <a:fld id="{1B31A70E-577A-4371-84C1-19B02F611562}" type="slidenum">
              <a:t>‹N°›</a:t>
            </a:fld>
            <a:endParaRPr/>
          </a:p>
        </p:txBody>
      </p:sp>
      <p:sp>
        <p:nvSpPr>
          <p:cNvPr id="7" name="PlaceHolder 6"/>
          <p:cNvSpPr>
            <a:spLocks noGrp="1"/>
          </p:cNvSpPr>
          <p:nvPr>
            <p:ph type="dt" idx="405"/>
          </p:nvPr>
        </p:nvSpPr>
        <p:spPr/>
        <p:txBody>
          <a:bodyPr/>
          <a:lstStyle/>
          <a:p>
            <a:endParaRPr/>
          </a:p>
        </p:txBody>
      </p:sp>
    </p:spTree>
  </p:cSld>
  <p:clrMapOvr>
    <a:masterClrMapping/>
  </p:clrMapOvr>
</p:sldLayout>
</file>

<file path=ppt/slideLayouts/slideLayout16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6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6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6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6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6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03"/>
          </p:nvPr>
        </p:nvSpPr>
        <p:spPr/>
        <p:txBody>
          <a:bodyPr/>
          <a:lstStyle/>
          <a:p>
            <a:r>
              <a:t>Footer</a:t>
            </a:r>
          </a:p>
        </p:txBody>
      </p:sp>
      <p:sp>
        <p:nvSpPr>
          <p:cNvPr id="8" name="PlaceHolder 7"/>
          <p:cNvSpPr>
            <a:spLocks noGrp="1"/>
          </p:cNvSpPr>
          <p:nvPr>
            <p:ph type="sldNum" idx="404"/>
          </p:nvPr>
        </p:nvSpPr>
        <p:spPr/>
        <p:txBody>
          <a:bodyPr/>
          <a:lstStyle/>
          <a:p>
            <a:fld id="{5E302F61-89DB-4146-B453-C6061C7A4ED7}" type="slidenum">
              <a:t>‹N°›</a:t>
            </a:fld>
            <a:endParaRPr/>
          </a:p>
        </p:txBody>
      </p:sp>
      <p:sp>
        <p:nvSpPr>
          <p:cNvPr id="9" name="PlaceHolder 8"/>
          <p:cNvSpPr>
            <a:spLocks noGrp="1"/>
          </p:cNvSpPr>
          <p:nvPr>
            <p:ph type="dt" idx="405"/>
          </p:nvPr>
        </p:nvSpPr>
        <p:spPr/>
        <p:txBody>
          <a:body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1"/>
          </p:nvPr>
        </p:nvSpPr>
        <p:spPr/>
        <p:txBody>
          <a:bodyPr/>
          <a:lstStyle/>
          <a:p>
            <a:r>
              <a:t>Footer</a:t>
            </a:r>
          </a:p>
        </p:txBody>
      </p:sp>
      <p:sp>
        <p:nvSpPr>
          <p:cNvPr id="4" name="PlaceHolder 3"/>
          <p:cNvSpPr>
            <a:spLocks noGrp="1"/>
          </p:cNvSpPr>
          <p:nvPr>
            <p:ph type="sldNum" idx="42"/>
          </p:nvPr>
        </p:nvSpPr>
        <p:spPr/>
        <p:txBody>
          <a:bodyPr/>
          <a:lstStyle/>
          <a:p>
            <a:fld id="{E4EF3F6E-22ED-4818-865D-D21017C2D7E2}" type="slidenum">
              <a:t>‹N°›</a:t>
            </a:fld>
            <a:endParaRPr/>
          </a:p>
        </p:txBody>
      </p:sp>
      <p:sp>
        <p:nvSpPr>
          <p:cNvPr id="5" name="PlaceHolder 4"/>
          <p:cNvSpPr>
            <a:spLocks noGrp="1"/>
          </p:cNvSpPr>
          <p:nvPr>
            <p:ph type="dt" idx="40"/>
          </p:nvPr>
        </p:nvSpPr>
        <p:spPr/>
        <p:txBody>
          <a:bodyPr/>
          <a:lstStyle/>
          <a:p>
            <a:endParaRPr/>
          </a:p>
        </p:txBody>
      </p:sp>
    </p:spTree>
  </p:cSld>
  <p:clrMapOvr>
    <a:masterClrMapping/>
  </p:clrMapOvr>
</p:sldLayout>
</file>

<file path=ppt/slideLayouts/slideLayout16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6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7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7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7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7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7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7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03"/>
          </p:nvPr>
        </p:nvSpPr>
        <p:spPr/>
        <p:txBody>
          <a:bodyPr/>
          <a:lstStyle/>
          <a:p>
            <a:r>
              <a:t>Footer</a:t>
            </a:r>
          </a:p>
        </p:txBody>
      </p:sp>
      <p:sp>
        <p:nvSpPr>
          <p:cNvPr id="10" name="PlaceHolder 9"/>
          <p:cNvSpPr>
            <a:spLocks noGrp="1"/>
          </p:cNvSpPr>
          <p:nvPr>
            <p:ph type="sldNum" idx="404"/>
          </p:nvPr>
        </p:nvSpPr>
        <p:spPr/>
        <p:txBody>
          <a:bodyPr/>
          <a:lstStyle/>
          <a:p>
            <a:fld id="{E0944D70-DF57-469C-914F-CE944E708A2A}" type="slidenum">
              <a:t>‹N°›</a:t>
            </a:fld>
            <a:endParaRPr/>
          </a:p>
        </p:txBody>
      </p:sp>
      <p:sp>
        <p:nvSpPr>
          <p:cNvPr id="11" name="PlaceHolder 10"/>
          <p:cNvSpPr>
            <a:spLocks noGrp="1"/>
          </p:cNvSpPr>
          <p:nvPr>
            <p:ph type="dt" idx="405"/>
          </p:nvPr>
        </p:nvSpPr>
        <p:spPr/>
        <p:txBody>
          <a:bodyPr/>
          <a:lstStyle/>
          <a:p>
            <a:endParaRPr/>
          </a:p>
        </p:txBody>
      </p:sp>
    </p:spTree>
  </p:cSld>
  <p:clrMapOvr>
    <a:masterClrMapping/>
  </p:clrMapOvr>
</p:sldLayout>
</file>

<file path=ppt/slideLayouts/slideLayout16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6"/>
          </p:nvPr>
        </p:nvSpPr>
        <p:spPr/>
        <p:txBody>
          <a:bodyPr/>
          <a:lstStyle/>
          <a:p>
            <a:r>
              <a:t>Footer</a:t>
            </a:r>
          </a:p>
        </p:txBody>
      </p:sp>
      <p:sp>
        <p:nvSpPr>
          <p:cNvPr id="3" name="PlaceHolder 2"/>
          <p:cNvSpPr>
            <a:spLocks noGrp="1"/>
          </p:cNvSpPr>
          <p:nvPr>
            <p:ph type="sldNum" idx="407"/>
          </p:nvPr>
        </p:nvSpPr>
        <p:spPr/>
        <p:txBody>
          <a:bodyPr/>
          <a:lstStyle/>
          <a:p>
            <a:fld id="{C14C8DFD-1A55-4967-9A2F-3F8A4293D049}" type="slidenum">
              <a:t>‹N°›</a:t>
            </a:fld>
            <a:endParaRPr/>
          </a:p>
        </p:txBody>
      </p:sp>
      <p:sp>
        <p:nvSpPr>
          <p:cNvPr id="4" name="PlaceHolder 3"/>
          <p:cNvSpPr>
            <a:spLocks noGrp="1"/>
          </p:cNvSpPr>
          <p:nvPr>
            <p:ph type="dt" idx="408"/>
          </p:nvPr>
        </p:nvSpPr>
        <p:spPr/>
        <p:txBody>
          <a:bodyPr/>
          <a:lstStyle/>
          <a:p>
            <a:endParaRPr/>
          </a:p>
        </p:txBody>
      </p:sp>
    </p:spTree>
  </p:cSld>
  <p:clrMapOvr>
    <a:masterClrMapping/>
  </p:clrMapOvr>
</p:sldLayout>
</file>

<file path=ppt/slideLayouts/slideLayout16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8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06"/>
          </p:nvPr>
        </p:nvSpPr>
        <p:spPr/>
        <p:txBody>
          <a:bodyPr/>
          <a:lstStyle/>
          <a:p>
            <a:r>
              <a:t>Footer</a:t>
            </a:r>
          </a:p>
        </p:txBody>
      </p:sp>
      <p:sp>
        <p:nvSpPr>
          <p:cNvPr id="5" name="PlaceHolder 4"/>
          <p:cNvSpPr>
            <a:spLocks noGrp="1"/>
          </p:cNvSpPr>
          <p:nvPr>
            <p:ph type="sldNum" idx="407"/>
          </p:nvPr>
        </p:nvSpPr>
        <p:spPr/>
        <p:txBody>
          <a:bodyPr/>
          <a:lstStyle/>
          <a:p>
            <a:fld id="{2C4A5CA5-D72F-4D59-9919-A6EC1EB5751D}" type="slidenum">
              <a:t>‹N°›</a:t>
            </a:fld>
            <a:endParaRPr/>
          </a:p>
        </p:txBody>
      </p:sp>
      <p:sp>
        <p:nvSpPr>
          <p:cNvPr id="6" name="PlaceHolder 5"/>
          <p:cNvSpPr>
            <a:spLocks noGrp="1"/>
          </p:cNvSpPr>
          <p:nvPr>
            <p:ph type="dt" idx="408"/>
          </p:nvPr>
        </p:nvSpPr>
        <p:spPr/>
        <p:txBody>
          <a:bodyPr/>
          <a:lstStyle/>
          <a:p>
            <a:endParaRPr/>
          </a:p>
        </p:txBody>
      </p:sp>
    </p:spTree>
  </p:cSld>
  <p:clrMapOvr>
    <a:masterClrMapping/>
  </p:clrMapOvr>
</p:sldLayout>
</file>

<file path=ppt/slideLayouts/slideLayout16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8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06"/>
          </p:nvPr>
        </p:nvSpPr>
        <p:spPr/>
        <p:txBody>
          <a:bodyPr/>
          <a:lstStyle/>
          <a:p>
            <a:r>
              <a:t>Footer</a:t>
            </a:r>
          </a:p>
        </p:txBody>
      </p:sp>
      <p:sp>
        <p:nvSpPr>
          <p:cNvPr id="5" name="PlaceHolder 4"/>
          <p:cNvSpPr>
            <a:spLocks noGrp="1"/>
          </p:cNvSpPr>
          <p:nvPr>
            <p:ph type="sldNum" idx="407"/>
          </p:nvPr>
        </p:nvSpPr>
        <p:spPr/>
        <p:txBody>
          <a:bodyPr/>
          <a:lstStyle/>
          <a:p>
            <a:fld id="{A4E4E5D4-A94D-41C2-B9AE-087ED403F38B}" type="slidenum">
              <a:t>‹N°›</a:t>
            </a:fld>
            <a:endParaRPr/>
          </a:p>
        </p:txBody>
      </p:sp>
      <p:sp>
        <p:nvSpPr>
          <p:cNvPr id="6" name="PlaceHolder 5"/>
          <p:cNvSpPr>
            <a:spLocks noGrp="1"/>
          </p:cNvSpPr>
          <p:nvPr>
            <p:ph type="dt" idx="408"/>
          </p:nvPr>
        </p:nvSpPr>
        <p:spPr/>
        <p:txBody>
          <a:bodyPr/>
          <a:lstStyle/>
          <a:p>
            <a:endParaRPr/>
          </a:p>
        </p:txBody>
      </p:sp>
    </p:spTree>
  </p:cSld>
  <p:clrMapOvr>
    <a:masterClrMapping/>
  </p:clrMapOvr>
</p:sldLayout>
</file>

<file path=ppt/slideLayouts/slideLayout16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6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8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8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06"/>
          </p:nvPr>
        </p:nvSpPr>
        <p:spPr/>
        <p:txBody>
          <a:bodyPr/>
          <a:lstStyle/>
          <a:p>
            <a:r>
              <a:t>Footer</a:t>
            </a:r>
          </a:p>
        </p:txBody>
      </p:sp>
      <p:sp>
        <p:nvSpPr>
          <p:cNvPr id="6" name="PlaceHolder 5"/>
          <p:cNvSpPr>
            <a:spLocks noGrp="1"/>
          </p:cNvSpPr>
          <p:nvPr>
            <p:ph type="sldNum" idx="407"/>
          </p:nvPr>
        </p:nvSpPr>
        <p:spPr/>
        <p:txBody>
          <a:bodyPr/>
          <a:lstStyle/>
          <a:p>
            <a:fld id="{B611DFC7-C095-4AA5-B6A5-A45A8943148B}" type="slidenum">
              <a:t>‹N°›</a:t>
            </a:fld>
            <a:endParaRPr/>
          </a:p>
        </p:txBody>
      </p:sp>
      <p:sp>
        <p:nvSpPr>
          <p:cNvPr id="7" name="PlaceHolder 6"/>
          <p:cNvSpPr>
            <a:spLocks noGrp="1"/>
          </p:cNvSpPr>
          <p:nvPr>
            <p:ph type="dt" idx="408"/>
          </p:nvPr>
        </p:nvSpPr>
        <p:spPr/>
        <p:txBody>
          <a:bodyPr/>
          <a:lstStyle/>
          <a:p>
            <a:endParaRPr/>
          </a:p>
        </p:txBody>
      </p:sp>
    </p:spTree>
  </p:cSld>
  <p:clrMapOvr>
    <a:masterClrMapping/>
  </p:clrMapOvr>
</p:sldLayout>
</file>

<file path=ppt/slideLayouts/slideLayout16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06"/>
          </p:nvPr>
        </p:nvSpPr>
        <p:spPr/>
        <p:txBody>
          <a:bodyPr/>
          <a:lstStyle/>
          <a:p>
            <a:r>
              <a:t>Footer</a:t>
            </a:r>
          </a:p>
        </p:txBody>
      </p:sp>
      <p:sp>
        <p:nvSpPr>
          <p:cNvPr id="4" name="PlaceHolder 3"/>
          <p:cNvSpPr>
            <a:spLocks noGrp="1"/>
          </p:cNvSpPr>
          <p:nvPr>
            <p:ph type="sldNum" idx="407"/>
          </p:nvPr>
        </p:nvSpPr>
        <p:spPr/>
        <p:txBody>
          <a:bodyPr/>
          <a:lstStyle/>
          <a:p>
            <a:fld id="{CAEAB9F7-F88F-4930-B0F0-904635969783}" type="slidenum">
              <a:t>‹N°›</a:t>
            </a:fld>
            <a:endParaRPr/>
          </a:p>
        </p:txBody>
      </p:sp>
      <p:sp>
        <p:nvSpPr>
          <p:cNvPr id="5" name="PlaceHolder 4"/>
          <p:cNvSpPr>
            <a:spLocks noGrp="1"/>
          </p:cNvSpPr>
          <p:nvPr>
            <p:ph type="dt" idx="408"/>
          </p:nvPr>
        </p:nvSpPr>
        <p:spPr/>
        <p:txBody>
          <a:bodyPr/>
          <a:lstStyle/>
          <a:p>
            <a:endParaRPr/>
          </a:p>
        </p:txBody>
      </p:sp>
    </p:spTree>
  </p:cSld>
  <p:clrMapOvr>
    <a:masterClrMapping/>
  </p:clrMapOvr>
</p:sldLayout>
</file>

<file path=ppt/slideLayouts/slideLayout16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8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06"/>
          </p:nvPr>
        </p:nvSpPr>
        <p:spPr/>
        <p:txBody>
          <a:bodyPr/>
          <a:lstStyle/>
          <a:p>
            <a:r>
              <a:t>Footer</a:t>
            </a:r>
          </a:p>
        </p:txBody>
      </p:sp>
      <p:sp>
        <p:nvSpPr>
          <p:cNvPr id="4" name="PlaceHolder 3"/>
          <p:cNvSpPr>
            <a:spLocks noGrp="1"/>
          </p:cNvSpPr>
          <p:nvPr>
            <p:ph type="sldNum" idx="407"/>
          </p:nvPr>
        </p:nvSpPr>
        <p:spPr/>
        <p:txBody>
          <a:bodyPr/>
          <a:lstStyle/>
          <a:p>
            <a:fld id="{E6085A35-0808-4E11-A61E-6BE9F3740CBF}" type="slidenum">
              <a:t>‹N°›</a:t>
            </a:fld>
            <a:endParaRPr/>
          </a:p>
        </p:txBody>
      </p:sp>
      <p:sp>
        <p:nvSpPr>
          <p:cNvPr id="5" name="PlaceHolder 4"/>
          <p:cNvSpPr>
            <a:spLocks noGrp="1"/>
          </p:cNvSpPr>
          <p:nvPr>
            <p:ph type="dt" idx="408"/>
          </p:nvPr>
        </p:nvSpPr>
        <p:spPr/>
        <p:txBody>
          <a:bodyPr/>
          <a:lstStyle/>
          <a:p>
            <a:endParaRPr/>
          </a:p>
        </p:txBody>
      </p:sp>
    </p:spTree>
  </p:cSld>
  <p:clrMapOvr>
    <a:masterClrMapping/>
  </p:clrMapOvr>
</p:sldLayout>
</file>

<file path=ppt/slideLayouts/slideLayout16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9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9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9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6"/>
          </p:nvPr>
        </p:nvSpPr>
        <p:spPr/>
        <p:txBody>
          <a:bodyPr/>
          <a:lstStyle/>
          <a:p>
            <a:r>
              <a:t>Footer</a:t>
            </a:r>
          </a:p>
        </p:txBody>
      </p:sp>
      <p:sp>
        <p:nvSpPr>
          <p:cNvPr id="7" name="PlaceHolder 6"/>
          <p:cNvSpPr>
            <a:spLocks noGrp="1"/>
          </p:cNvSpPr>
          <p:nvPr>
            <p:ph type="sldNum" idx="407"/>
          </p:nvPr>
        </p:nvSpPr>
        <p:spPr/>
        <p:txBody>
          <a:bodyPr/>
          <a:lstStyle/>
          <a:p>
            <a:fld id="{B657F94B-6030-4910-983C-5C4DCEE5197D}" type="slidenum">
              <a:t>‹N°›</a:t>
            </a:fld>
            <a:endParaRPr/>
          </a:p>
        </p:txBody>
      </p:sp>
      <p:sp>
        <p:nvSpPr>
          <p:cNvPr id="8" name="PlaceHolder 7"/>
          <p:cNvSpPr>
            <a:spLocks noGrp="1"/>
          </p:cNvSpPr>
          <p:nvPr>
            <p:ph type="dt" idx="408"/>
          </p:nvPr>
        </p:nvSpPr>
        <p:spPr/>
        <p:txBody>
          <a:bodyPr/>
          <a:lstStyle/>
          <a:p>
            <a:endParaRPr/>
          </a:p>
        </p:txBody>
      </p:sp>
    </p:spTree>
  </p:cSld>
  <p:clrMapOvr>
    <a:masterClrMapping/>
  </p:clrMapOvr>
</p:sldLayout>
</file>

<file path=ppt/slideLayouts/slideLayout16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9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9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69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6"/>
          </p:nvPr>
        </p:nvSpPr>
        <p:spPr/>
        <p:txBody>
          <a:bodyPr/>
          <a:lstStyle/>
          <a:p>
            <a:r>
              <a:t>Footer</a:t>
            </a:r>
          </a:p>
        </p:txBody>
      </p:sp>
      <p:sp>
        <p:nvSpPr>
          <p:cNvPr id="7" name="PlaceHolder 6"/>
          <p:cNvSpPr>
            <a:spLocks noGrp="1"/>
          </p:cNvSpPr>
          <p:nvPr>
            <p:ph type="sldNum" idx="407"/>
          </p:nvPr>
        </p:nvSpPr>
        <p:spPr/>
        <p:txBody>
          <a:bodyPr/>
          <a:lstStyle/>
          <a:p>
            <a:fld id="{52663656-8C41-4363-B611-89DDC4ACEF23}" type="slidenum">
              <a:t>‹N°›</a:t>
            </a:fld>
            <a:endParaRPr/>
          </a:p>
        </p:txBody>
      </p:sp>
      <p:sp>
        <p:nvSpPr>
          <p:cNvPr id="8" name="PlaceHolder 7"/>
          <p:cNvSpPr>
            <a:spLocks noGrp="1"/>
          </p:cNvSpPr>
          <p:nvPr>
            <p:ph type="dt" idx="408"/>
          </p:nvPr>
        </p:nvSpPr>
        <p:spPr/>
        <p:txBody>
          <a:bodyPr/>
          <a:lstStyle/>
          <a:p>
            <a:endParaRPr/>
          </a:p>
        </p:txBody>
      </p:sp>
    </p:spTree>
  </p:cSld>
  <p:clrMapOvr>
    <a:masterClrMapping/>
  </p:clrMapOvr>
</p:sldLayout>
</file>

<file path=ppt/slideLayouts/slideLayout16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6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69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0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0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6"/>
          </p:nvPr>
        </p:nvSpPr>
        <p:spPr/>
        <p:txBody>
          <a:bodyPr/>
          <a:lstStyle/>
          <a:p>
            <a:r>
              <a:t>Footer</a:t>
            </a:r>
          </a:p>
        </p:txBody>
      </p:sp>
      <p:sp>
        <p:nvSpPr>
          <p:cNvPr id="7" name="PlaceHolder 6"/>
          <p:cNvSpPr>
            <a:spLocks noGrp="1"/>
          </p:cNvSpPr>
          <p:nvPr>
            <p:ph type="sldNum" idx="407"/>
          </p:nvPr>
        </p:nvSpPr>
        <p:spPr/>
        <p:txBody>
          <a:bodyPr/>
          <a:lstStyle/>
          <a:p>
            <a:fld id="{FC073A28-A2BF-4A8F-A905-8A955FE18BDE}" type="slidenum">
              <a:t>‹N°›</a:t>
            </a:fld>
            <a:endParaRPr/>
          </a:p>
        </p:txBody>
      </p:sp>
      <p:sp>
        <p:nvSpPr>
          <p:cNvPr id="8" name="PlaceHolder 7"/>
          <p:cNvSpPr>
            <a:spLocks noGrp="1"/>
          </p:cNvSpPr>
          <p:nvPr>
            <p:ph type="dt" idx="408"/>
          </p:nvPr>
        </p:nvSpPr>
        <p:spPr/>
        <p:txBody>
          <a:body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
          </p:nvPr>
        </p:nvSpPr>
        <p:spPr/>
        <p:txBody>
          <a:bodyPr/>
          <a:lstStyle/>
          <a:p>
            <a:r>
              <a:t>Footer</a:t>
            </a:r>
          </a:p>
        </p:txBody>
      </p:sp>
      <p:sp>
        <p:nvSpPr>
          <p:cNvPr id="7" name="PlaceHolder 6"/>
          <p:cNvSpPr>
            <a:spLocks noGrp="1"/>
          </p:cNvSpPr>
          <p:nvPr>
            <p:ph type="sldNum" idx="42"/>
          </p:nvPr>
        </p:nvSpPr>
        <p:spPr/>
        <p:txBody>
          <a:bodyPr/>
          <a:lstStyle/>
          <a:p>
            <a:fld id="{45852482-3902-419B-ACE7-87E13BC35E58}" type="slidenum">
              <a:t>‹N°›</a:t>
            </a:fld>
            <a:endParaRPr/>
          </a:p>
        </p:txBody>
      </p:sp>
      <p:sp>
        <p:nvSpPr>
          <p:cNvPr id="8" name="PlaceHolder 7"/>
          <p:cNvSpPr>
            <a:spLocks noGrp="1"/>
          </p:cNvSpPr>
          <p:nvPr>
            <p:ph type="dt" idx="40"/>
          </p:nvPr>
        </p:nvSpPr>
        <p:spPr/>
        <p:txBody>
          <a:bodyPr/>
          <a:lstStyle/>
          <a:p>
            <a:endParaRPr/>
          </a:p>
        </p:txBody>
      </p:sp>
    </p:spTree>
  </p:cSld>
  <p:clrMapOvr>
    <a:masterClrMapping/>
  </p:clrMapOvr>
</p:sldLayout>
</file>

<file path=ppt/slideLayouts/slideLayout16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7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0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0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06"/>
          </p:nvPr>
        </p:nvSpPr>
        <p:spPr/>
        <p:txBody>
          <a:bodyPr/>
          <a:lstStyle/>
          <a:p>
            <a:r>
              <a:t>Footer</a:t>
            </a:r>
          </a:p>
        </p:txBody>
      </p:sp>
      <p:sp>
        <p:nvSpPr>
          <p:cNvPr id="6" name="PlaceHolder 5"/>
          <p:cNvSpPr>
            <a:spLocks noGrp="1"/>
          </p:cNvSpPr>
          <p:nvPr>
            <p:ph type="sldNum" idx="407"/>
          </p:nvPr>
        </p:nvSpPr>
        <p:spPr/>
        <p:txBody>
          <a:bodyPr/>
          <a:lstStyle/>
          <a:p>
            <a:fld id="{F4333F6B-31FF-41FA-B049-7DE5D0A2FE0B}" type="slidenum">
              <a:t>‹N°›</a:t>
            </a:fld>
            <a:endParaRPr/>
          </a:p>
        </p:txBody>
      </p:sp>
      <p:sp>
        <p:nvSpPr>
          <p:cNvPr id="7" name="PlaceHolder 6"/>
          <p:cNvSpPr>
            <a:spLocks noGrp="1"/>
          </p:cNvSpPr>
          <p:nvPr>
            <p:ph type="dt" idx="408"/>
          </p:nvPr>
        </p:nvSpPr>
        <p:spPr/>
        <p:txBody>
          <a:bodyPr/>
          <a:lstStyle/>
          <a:p>
            <a:endParaRPr/>
          </a:p>
        </p:txBody>
      </p:sp>
    </p:spTree>
  </p:cSld>
  <p:clrMapOvr>
    <a:masterClrMapping/>
  </p:clrMapOvr>
</p:sldLayout>
</file>

<file path=ppt/slideLayouts/slideLayout16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7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0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0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0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0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06"/>
          </p:nvPr>
        </p:nvSpPr>
        <p:spPr/>
        <p:txBody>
          <a:bodyPr/>
          <a:lstStyle/>
          <a:p>
            <a:r>
              <a:t>Footer</a:t>
            </a:r>
          </a:p>
        </p:txBody>
      </p:sp>
      <p:sp>
        <p:nvSpPr>
          <p:cNvPr id="8" name="PlaceHolder 7"/>
          <p:cNvSpPr>
            <a:spLocks noGrp="1"/>
          </p:cNvSpPr>
          <p:nvPr>
            <p:ph type="sldNum" idx="407"/>
          </p:nvPr>
        </p:nvSpPr>
        <p:spPr/>
        <p:txBody>
          <a:bodyPr/>
          <a:lstStyle/>
          <a:p>
            <a:fld id="{753A7E37-1A72-4227-A4B7-9C5AC41B4B1D}" type="slidenum">
              <a:t>‹N°›</a:t>
            </a:fld>
            <a:endParaRPr/>
          </a:p>
        </p:txBody>
      </p:sp>
      <p:sp>
        <p:nvSpPr>
          <p:cNvPr id="9" name="PlaceHolder 8"/>
          <p:cNvSpPr>
            <a:spLocks noGrp="1"/>
          </p:cNvSpPr>
          <p:nvPr>
            <p:ph type="dt" idx="408"/>
          </p:nvPr>
        </p:nvSpPr>
        <p:spPr/>
        <p:txBody>
          <a:bodyPr/>
          <a:lstStyle/>
          <a:p>
            <a:endParaRPr/>
          </a:p>
        </p:txBody>
      </p:sp>
    </p:spTree>
  </p:cSld>
  <p:clrMapOvr>
    <a:masterClrMapping/>
  </p:clrMapOvr>
</p:sldLayout>
</file>

<file path=ppt/slideLayouts/slideLayout16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7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1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1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1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1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1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1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06"/>
          </p:nvPr>
        </p:nvSpPr>
        <p:spPr/>
        <p:txBody>
          <a:bodyPr/>
          <a:lstStyle/>
          <a:p>
            <a:r>
              <a:t>Footer</a:t>
            </a:r>
          </a:p>
        </p:txBody>
      </p:sp>
      <p:sp>
        <p:nvSpPr>
          <p:cNvPr id="10" name="PlaceHolder 9"/>
          <p:cNvSpPr>
            <a:spLocks noGrp="1"/>
          </p:cNvSpPr>
          <p:nvPr>
            <p:ph type="sldNum" idx="407"/>
          </p:nvPr>
        </p:nvSpPr>
        <p:spPr/>
        <p:txBody>
          <a:bodyPr/>
          <a:lstStyle/>
          <a:p>
            <a:fld id="{F1FA68A5-BAD2-4CC8-B627-78FA33625AD4}" type="slidenum">
              <a:t>‹N°›</a:t>
            </a:fld>
            <a:endParaRPr/>
          </a:p>
        </p:txBody>
      </p:sp>
      <p:sp>
        <p:nvSpPr>
          <p:cNvPr id="11" name="PlaceHolder 10"/>
          <p:cNvSpPr>
            <a:spLocks noGrp="1"/>
          </p:cNvSpPr>
          <p:nvPr>
            <p:ph type="dt" idx="408"/>
          </p:nvPr>
        </p:nvSpPr>
        <p:spPr/>
        <p:txBody>
          <a:bodyPr/>
          <a:lstStyle/>
          <a:p>
            <a:endParaRPr/>
          </a:p>
        </p:txBody>
      </p:sp>
    </p:spTree>
  </p:cSld>
  <p:clrMapOvr>
    <a:masterClrMapping/>
  </p:clrMapOvr>
</p:sldLayout>
</file>

<file path=ppt/slideLayouts/slideLayout16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9"/>
          </p:nvPr>
        </p:nvSpPr>
        <p:spPr/>
        <p:txBody>
          <a:bodyPr/>
          <a:lstStyle/>
          <a:p>
            <a:r>
              <a:t>Footer</a:t>
            </a:r>
          </a:p>
        </p:txBody>
      </p:sp>
      <p:sp>
        <p:nvSpPr>
          <p:cNvPr id="3" name="PlaceHolder 2"/>
          <p:cNvSpPr>
            <a:spLocks noGrp="1"/>
          </p:cNvSpPr>
          <p:nvPr>
            <p:ph type="sldNum" idx="410"/>
          </p:nvPr>
        </p:nvSpPr>
        <p:spPr/>
        <p:txBody>
          <a:bodyPr/>
          <a:lstStyle/>
          <a:p>
            <a:fld id="{BD251B91-154C-439C-A1BF-FCC80C602A7A}" type="slidenum">
              <a:t>‹N°›</a:t>
            </a:fld>
            <a:endParaRPr/>
          </a:p>
        </p:txBody>
      </p:sp>
      <p:sp>
        <p:nvSpPr>
          <p:cNvPr id="4" name="PlaceHolder 3"/>
          <p:cNvSpPr>
            <a:spLocks noGrp="1"/>
          </p:cNvSpPr>
          <p:nvPr>
            <p:ph type="dt" idx="411"/>
          </p:nvPr>
        </p:nvSpPr>
        <p:spPr/>
        <p:txBody>
          <a:bodyPr/>
          <a:lstStyle/>
          <a:p>
            <a:endParaRPr/>
          </a:p>
        </p:txBody>
      </p:sp>
    </p:spTree>
  </p:cSld>
  <p:clrMapOvr>
    <a:masterClrMapping/>
  </p:clrMapOvr>
</p:sldLayout>
</file>

<file path=ppt/slideLayouts/slideLayout16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2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09"/>
          </p:nvPr>
        </p:nvSpPr>
        <p:spPr/>
        <p:txBody>
          <a:bodyPr/>
          <a:lstStyle/>
          <a:p>
            <a:r>
              <a:t>Footer</a:t>
            </a:r>
          </a:p>
        </p:txBody>
      </p:sp>
      <p:sp>
        <p:nvSpPr>
          <p:cNvPr id="5" name="PlaceHolder 4"/>
          <p:cNvSpPr>
            <a:spLocks noGrp="1"/>
          </p:cNvSpPr>
          <p:nvPr>
            <p:ph type="sldNum" idx="410"/>
          </p:nvPr>
        </p:nvSpPr>
        <p:spPr/>
        <p:txBody>
          <a:bodyPr/>
          <a:lstStyle/>
          <a:p>
            <a:fld id="{2A735239-30A0-43F3-877C-B5BC2002CA28}" type="slidenum">
              <a:t>‹N°›</a:t>
            </a:fld>
            <a:endParaRPr/>
          </a:p>
        </p:txBody>
      </p:sp>
      <p:sp>
        <p:nvSpPr>
          <p:cNvPr id="6" name="PlaceHolder 5"/>
          <p:cNvSpPr>
            <a:spLocks noGrp="1"/>
          </p:cNvSpPr>
          <p:nvPr>
            <p:ph type="dt" idx="411"/>
          </p:nvPr>
        </p:nvSpPr>
        <p:spPr/>
        <p:txBody>
          <a:bodyPr/>
          <a:lstStyle/>
          <a:p>
            <a:endParaRPr/>
          </a:p>
        </p:txBody>
      </p:sp>
    </p:spTree>
  </p:cSld>
  <p:clrMapOvr>
    <a:masterClrMapping/>
  </p:clrMapOvr>
</p:sldLayout>
</file>

<file path=ppt/slideLayouts/slideLayout16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7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2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09"/>
          </p:nvPr>
        </p:nvSpPr>
        <p:spPr/>
        <p:txBody>
          <a:bodyPr/>
          <a:lstStyle/>
          <a:p>
            <a:r>
              <a:t>Footer</a:t>
            </a:r>
          </a:p>
        </p:txBody>
      </p:sp>
      <p:sp>
        <p:nvSpPr>
          <p:cNvPr id="5" name="PlaceHolder 4"/>
          <p:cNvSpPr>
            <a:spLocks noGrp="1"/>
          </p:cNvSpPr>
          <p:nvPr>
            <p:ph type="sldNum" idx="410"/>
          </p:nvPr>
        </p:nvSpPr>
        <p:spPr/>
        <p:txBody>
          <a:bodyPr/>
          <a:lstStyle/>
          <a:p>
            <a:fld id="{0749D22E-403F-4442-9FDB-8F55A0A4DACF}" type="slidenum">
              <a:t>‹N°›</a:t>
            </a:fld>
            <a:endParaRPr/>
          </a:p>
        </p:txBody>
      </p:sp>
      <p:sp>
        <p:nvSpPr>
          <p:cNvPr id="6" name="PlaceHolder 5"/>
          <p:cNvSpPr>
            <a:spLocks noGrp="1"/>
          </p:cNvSpPr>
          <p:nvPr>
            <p:ph type="dt" idx="411"/>
          </p:nvPr>
        </p:nvSpPr>
        <p:spPr/>
        <p:txBody>
          <a:bodyPr/>
          <a:lstStyle/>
          <a:p>
            <a:endParaRPr/>
          </a:p>
        </p:txBody>
      </p:sp>
    </p:spTree>
  </p:cSld>
  <p:clrMapOvr>
    <a:masterClrMapping/>
  </p:clrMapOvr>
</p:sldLayout>
</file>

<file path=ppt/slideLayouts/slideLayout16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2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2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09"/>
          </p:nvPr>
        </p:nvSpPr>
        <p:spPr/>
        <p:txBody>
          <a:bodyPr/>
          <a:lstStyle/>
          <a:p>
            <a:r>
              <a:t>Footer</a:t>
            </a:r>
          </a:p>
        </p:txBody>
      </p:sp>
      <p:sp>
        <p:nvSpPr>
          <p:cNvPr id="6" name="PlaceHolder 5"/>
          <p:cNvSpPr>
            <a:spLocks noGrp="1"/>
          </p:cNvSpPr>
          <p:nvPr>
            <p:ph type="sldNum" idx="410"/>
          </p:nvPr>
        </p:nvSpPr>
        <p:spPr/>
        <p:txBody>
          <a:bodyPr/>
          <a:lstStyle/>
          <a:p>
            <a:fld id="{1D05AF57-1F40-4553-9E87-6C107A4F148D}" type="slidenum">
              <a:t>‹N°›</a:t>
            </a:fld>
            <a:endParaRPr/>
          </a:p>
        </p:txBody>
      </p:sp>
      <p:sp>
        <p:nvSpPr>
          <p:cNvPr id="7" name="PlaceHolder 6"/>
          <p:cNvSpPr>
            <a:spLocks noGrp="1"/>
          </p:cNvSpPr>
          <p:nvPr>
            <p:ph type="dt" idx="411"/>
          </p:nvPr>
        </p:nvSpPr>
        <p:spPr/>
        <p:txBody>
          <a:bodyPr/>
          <a:lstStyle/>
          <a:p>
            <a:endParaRPr/>
          </a:p>
        </p:txBody>
      </p:sp>
    </p:spTree>
  </p:cSld>
  <p:clrMapOvr>
    <a:masterClrMapping/>
  </p:clrMapOvr>
</p:sldLayout>
</file>

<file path=ppt/slideLayouts/slideLayout16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09"/>
          </p:nvPr>
        </p:nvSpPr>
        <p:spPr/>
        <p:txBody>
          <a:bodyPr/>
          <a:lstStyle/>
          <a:p>
            <a:r>
              <a:t>Footer</a:t>
            </a:r>
          </a:p>
        </p:txBody>
      </p:sp>
      <p:sp>
        <p:nvSpPr>
          <p:cNvPr id="4" name="PlaceHolder 3"/>
          <p:cNvSpPr>
            <a:spLocks noGrp="1"/>
          </p:cNvSpPr>
          <p:nvPr>
            <p:ph type="sldNum" idx="410"/>
          </p:nvPr>
        </p:nvSpPr>
        <p:spPr/>
        <p:txBody>
          <a:bodyPr/>
          <a:lstStyle/>
          <a:p>
            <a:fld id="{C410563D-913E-4D57-881F-9E218FC74BEC}" type="slidenum">
              <a:t>‹N°›</a:t>
            </a:fld>
            <a:endParaRPr/>
          </a:p>
        </p:txBody>
      </p:sp>
      <p:sp>
        <p:nvSpPr>
          <p:cNvPr id="5" name="PlaceHolder 4"/>
          <p:cNvSpPr>
            <a:spLocks noGrp="1"/>
          </p:cNvSpPr>
          <p:nvPr>
            <p:ph type="dt" idx="411"/>
          </p:nvPr>
        </p:nvSpPr>
        <p:spPr/>
        <p:txBody>
          <a:bodyPr/>
          <a:lstStyle/>
          <a:p>
            <a:endParaRPr/>
          </a:p>
        </p:txBody>
      </p:sp>
    </p:spTree>
  </p:cSld>
  <p:clrMapOvr>
    <a:masterClrMapping/>
  </p:clrMapOvr>
</p:sldLayout>
</file>

<file path=ppt/slideLayouts/slideLayout16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2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09"/>
          </p:nvPr>
        </p:nvSpPr>
        <p:spPr/>
        <p:txBody>
          <a:bodyPr/>
          <a:lstStyle/>
          <a:p>
            <a:r>
              <a:t>Footer</a:t>
            </a:r>
          </a:p>
        </p:txBody>
      </p:sp>
      <p:sp>
        <p:nvSpPr>
          <p:cNvPr id="4" name="PlaceHolder 3"/>
          <p:cNvSpPr>
            <a:spLocks noGrp="1"/>
          </p:cNvSpPr>
          <p:nvPr>
            <p:ph type="sldNum" idx="410"/>
          </p:nvPr>
        </p:nvSpPr>
        <p:spPr/>
        <p:txBody>
          <a:bodyPr/>
          <a:lstStyle/>
          <a:p>
            <a:fld id="{18AA1204-6E9B-487F-BAE4-2E186A74B550}" type="slidenum">
              <a:t>‹N°›</a:t>
            </a:fld>
            <a:endParaRPr/>
          </a:p>
        </p:txBody>
      </p:sp>
      <p:sp>
        <p:nvSpPr>
          <p:cNvPr id="5" name="PlaceHolder 4"/>
          <p:cNvSpPr>
            <a:spLocks noGrp="1"/>
          </p:cNvSpPr>
          <p:nvPr>
            <p:ph type="dt" idx="411"/>
          </p:nvPr>
        </p:nvSpPr>
        <p:spPr/>
        <p:txBody>
          <a:bodyPr/>
          <a:lstStyle/>
          <a:p>
            <a:endParaRPr/>
          </a:p>
        </p:txBody>
      </p:sp>
    </p:spTree>
  </p:cSld>
  <p:clrMapOvr>
    <a:masterClrMapping/>
  </p:clrMapOvr>
</p:sldLayout>
</file>

<file path=ppt/slideLayouts/slideLayout16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3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3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3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9"/>
          </p:nvPr>
        </p:nvSpPr>
        <p:spPr/>
        <p:txBody>
          <a:bodyPr/>
          <a:lstStyle/>
          <a:p>
            <a:r>
              <a:t>Footer</a:t>
            </a:r>
          </a:p>
        </p:txBody>
      </p:sp>
      <p:sp>
        <p:nvSpPr>
          <p:cNvPr id="7" name="PlaceHolder 6"/>
          <p:cNvSpPr>
            <a:spLocks noGrp="1"/>
          </p:cNvSpPr>
          <p:nvPr>
            <p:ph type="sldNum" idx="410"/>
          </p:nvPr>
        </p:nvSpPr>
        <p:spPr/>
        <p:txBody>
          <a:bodyPr/>
          <a:lstStyle/>
          <a:p>
            <a:fld id="{9B136149-6319-4F2B-B661-6FFB73C0271A}" type="slidenum">
              <a:t>‹N°›</a:t>
            </a:fld>
            <a:endParaRPr/>
          </a:p>
        </p:txBody>
      </p:sp>
      <p:sp>
        <p:nvSpPr>
          <p:cNvPr id="8" name="PlaceHolder 7"/>
          <p:cNvSpPr>
            <a:spLocks noGrp="1"/>
          </p:cNvSpPr>
          <p:nvPr>
            <p:ph type="dt" idx="411"/>
          </p:nvPr>
        </p:nvSpPr>
        <p:spPr/>
        <p:txBody>
          <a:body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
          </p:nvPr>
        </p:nvSpPr>
        <p:spPr/>
        <p:txBody>
          <a:bodyPr/>
          <a:lstStyle/>
          <a:p>
            <a:r>
              <a:t>Footer</a:t>
            </a:r>
          </a:p>
        </p:txBody>
      </p:sp>
      <p:sp>
        <p:nvSpPr>
          <p:cNvPr id="7" name="PlaceHolder 6"/>
          <p:cNvSpPr>
            <a:spLocks noGrp="1"/>
          </p:cNvSpPr>
          <p:nvPr>
            <p:ph type="sldNum" idx="42"/>
          </p:nvPr>
        </p:nvSpPr>
        <p:spPr/>
        <p:txBody>
          <a:bodyPr/>
          <a:lstStyle/>
          <a:p>
            <a:fld id="{5EAA7BAC-8F8A-41E2-A3DE-7E3F29CAE781}" type="slidenum">
              <a:t>‹N°›</a:t>
            </a:fld>
            <a:endParaRPr/>
          </a:p>
        </p:txBody>
      </p:sp>
      <p:sp>
        <p:nvSpPr>
          <p:cNvPr id="8" name="PlaceHolder 7"/>
          <p:cNvSpPr>
            <a:spLocks noGrp="1"/>
          </p:cNvSpPr>
          <p:nvPr>
            <p:ph type="dt" idx="40"/>
          </p:nvPr>
        </p:nvSpPr>
        <p:spPr/>
        <p:txBody>
          <a:bodyPr/>
          <a:lstStyle/>
          <a:p>
            <a:endParaRPr/>
          </a:p>
        </p:txBody>
      </p:sp>
    </p:spTree>
  </p:cSld>
  <p:clrMapOvr>
    <a:masterClrMapping/>
  </p:clrMapOvr>
</p:sldLayout>
</file>

<file path=ppt/slideLayouts/slideLayout16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3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3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3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9"/>
          </p:nvPr>
        </p:nvSpPr>
        <p:spPr/>
        <p:txBody>
          <a:bodyPr/>
          <a:lstStyle/>
          <a:p>
            <a:r>
              <a:t>Footer</a:t>
            </a:r>
          </a:p>
        </p:txBody>
      </p:sp>
      <p:sp>
        <p:nvSpPr>
          <p:cNvPr id="7" name="PlaceHolder 6"/>
          <p:cNvSpPr>
            <a:spLocks noGrp="1"/>
          </p:cNvSpPr>
          <p:nvPr>
            <p:ph type="sldNum" idx="410"/>
          </p:nvPr>
        </p:nvSpPr>
        <p:spPr/>
        <p:txBody>
          <a:bodyPr/>
          <a:lstStyle/>
          <a:p>
            <a:fld id="{54B229F2-080A-4425-980A-65E3CC186D70}" type="slidenum">
              <a:t>‹N°›</a:t>
            </a:fld>
            <a:endParaRPr/>
          </a:p>
        </p:txBody>
      </p:sp>
      <p:sp>
        <p:nvSpPr>
          <p:cNvPr id="8" name="PlaceHolder 7"/>
          <p:cNvSpPr>
            <a:spLocks noGrp="1"/>
          </p:cNvSpPr>
          <p:nvPr>
            <p:ph type="dt" idx="411"/>
          </p:nvPr>
        </p:nvSpPr>
        <p:spPr/>
        <p:txBody>
          <a:bodyPr/>
          <a:lstStyle/>
          <a:p>
            <a:endParaRPr/>
          </a:p>
        </p:txBody>
      </p:sp>
    </p:spTree>
  </p:cSld>
  <p:clrMapOvr>
    <a:masterClrMapping/>
  </p:clrMapOvr>
</p:sldLayout>
</file>

<file path=ppt/slideLayouts/slideLayout16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3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3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4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09"/>
          </p:nvPr>
        </p:nvSpPr>
        <p:spPr/>
        <p:txBody>
          <a:bodyPr/>
          <a:lstStyle/>
          <a:p>
            <a:r>
              <a:t>Footer</a:t>
            </a:r>
          </a:p>
        </p:txBody>
      </p:sp>
      <p:sp>
        <p:nvSpPr>
          <p:cNvPr id="7" name="PlaceHolder 6"/>
          <p:cNvSpPr>
            <a:spLocks noGrp="1"/>
          </p:cNvSpPr>
          <p:nvPr>
            <p:ph type="sldNum" idx="410"/>
          </p:nvPr>
        </p:nvSpPr>
        <p:spPr/>
        <p:txBody>
          <a:bodyPr/>
          <a:lstStyle/>
          <a:p>
            <a:fld id="{D6F2439B-5077-47FF-AD8B-3058CD32D1AF}" type="slidenum">
              <a:t>‹N°›</a:t>
            </a:fld>
            <a:endParaRPr/>
          </a:p>
        </p:txBody>
      </p:sp>
      <p:sp>
        <p:nvSpPr>
          <p:cNvPr id="8" name="PlaceHolder 7"/>
          <p:cNvSpPr>
            <a:spLocks noGrp="1"/>
          </p:cNvSpPr>
          <p:nvPr>
            <p:ph type="dt" idx="411"/>
          </p:nvPr>
        </p:nvSpPr>
        <p:spPr/>
        <p:txBody>
          <a:bodyPr/>
          <a:lstStyle/>
          <a:p>
            <a:endParaRPr/>
          </a:p>
        </p:txBody>
      </p:sp>
    </p:spTree>
  </p:cSld>
  <p:clrMapOvr>
    <a:masterClrMapping/>
  </p:clrMapOvr>
</p:sldLayout>
</file>

<file path=ppt/slideLayouts/slideLayout16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7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4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4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09"/>
          </p:nvPr>
        </p:nvSpPr>
        <p:spPr/>
        <p:txBody>
          <a:bodyPr/>
          <a:lstStyle/>
          <a:p>
            <a:r>
              <a:t>Footer</a:t>
            </a:r>
          </a:p>
        </p:txBody>
      </p:sp>
      <p:sp>
        <p:nvSpPr>
          <p:cNvPr id="6" name="PlaceHolder 5"/>
          <p:cNvSpPr>
            <a:spLocks noGrp="1"/>
          </p:cNvSpPr>
          <p:nvPr>
            <p:ph type="sldNum" idx="410"/>
          </p:nvPr>
        </p:nvSpPr>
        <p:spPr/>
        <p:txBody>
          <a:bodyPr/>
          <a:lstStyle/>
          <a:p>
            <a:fld id="{A74E2DEF-D4AF-497C-B4CF-D456BFB4AFDA}" type="slidenum">
              <a:t>‹N°›</a:t>
            </a:fld>
            <a:endParaRPr/>
          </a:p>
        </p:txBody>
      </p:sp>
      <p:sp>
        <p:nvSpPr>
          <p:cNvPr id="7" name="PlaceHolder 6"/>
          <p:cNvSpPr>
            <a:spLocks noGrp="1"/>
          </p:cNvSpPr>
          <p:nvPr>
            <p:ph type="dt" idx="411"/>
          </p:nvPr>
        </p:nvSpPr>
        <p:spPr/>
        <p:txBody>
          <a:bodyPr/>
          <a:lstStyle/>
          <a:p>
            <a:endParaRPr/>
          </a:p>
        </p:txBody>
      </p:sp>
    </p:spTree>
  </p:cSld>
  <p:clrMapOvr>
    <a:masterClrMapping/>
  </p:clrMapOvr>
</p:sldLayout>
</file>

<file path=ppt/slideLayouts/slideLayout16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7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4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4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4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4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09"/>
          </p:nvPr>
        </p:nvSpPr>
        <p:spPr/>
        <p:txBody>
          <a:bodyPr/>
          <a:lstStyle/>
          <a:p>
            <a:r>
              <a:t>Footer</a:t>
            </a:r>
          </a:p>
        </p:txBody>
      </p:sp>
      <p:sp>
        <p:nvSpPr>
          <p:cNvPr id="8" name="PlaceHolder 7"/>
          <p:cNvSpPr>
            <a:spLocks noGrp="1"/>
          </p:cNvSpPr>
          <p:nvPr>
            <p:ph type="sldNum" idx="410"/>
          </p:nvPr>
        </p:nvSpPr>
        <p:spPr/>
        <p:txBody>
          <a:bodyPr/>
          <a:lstStyle/>
          <a:p>
            <a:fld id="{F09B8197-B996-4076-9415-8C8AD731AFD8}" type="slidenum">
              <a:t>‹N°›</a:t>
            </a:fld>
            <a:endParaRPr/>
          </a:p>
        </p:txBody>
      </p:sp>
      <p:sp>
        <p:nvSpPr>
          <p:cNvPr id="9" name="PlaceHolder 8"/>
          <p:cNvSpPr>
            <a:spLocks noGrp="1"/>
          </p:cNvSpPr>
          <p:nvPr>
            <p:ph type="dt" idx="411"/>
          </p:nvPr>
        </p:nvSpPr>
        <p:spPr/>
        <p:txBody>
          <a:bodyPr/>
          <a:lstStyle/>
          <a:p>
            <a:endParaRPr/>
          </a:p>
        </p:txBody>
      </p:sp>
    </p:spTree>
  </p:cSld>
  <p:clrMapOvr>
    <a:masterClrMapping/>
  </p:clrMapOvr>
</p:sldLayout>
</file>

<file path=ppt/slideLayouts/slideLayout16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7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5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5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5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5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5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5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09"/>
          </p:nvPr>
        </p:nvSpPr>
        <p:spPr/>
        <p:txBody>
          <a:bodyPr/>
          <a:lstStyle/>
          <a:p>
            <a:r>
              <a:t>Footer</a:t>
            </a:r>
          </a:p>
        </p:txBody>
      </p:sp>
      <p:sp>
        <p:nvSpPr>
          <p:cNvPr id="10" name="PlaceHolder 9"/>
          <p:cNvSpPr>
            <a:spLocks noGrp="1"/>
          </p:cNvSpPr>
          <p:nvPr>
            <p:ph type="sldNum" idx="410"/>
          </p:nvPr>
        </p:nvSpPr>
        <p:spPr/>
        <p:txBody>
          <a:bodyPr/>
          <a:lstStyle/>
          <a:p>
            <a:fld id="{3C12B8CF-BD91-45E0-BC69-D610357EE7C4}" type="slidenum">
              <a:t>‹N°›</a:t>
            </a:fld>
            <a:endParaRPr/>
          </a:p>
        </p:txBody>
      </p:sp>
      <p:sp>
        <p:nvSpPr>
          <p:cNvPr id="11" name="PlaceHolder 10"/>
          <p:cNvSpPr>
            <a:spLocks noGrp="1"/>
          </p:cNvSpPr>
          <p:nvPr>
            <p:ph type="dt" idx="411"/>
          </p:nvPr>
        </p:nvSpPr>
        <p:spPr/>
        <p:txBody>
          <a:bodyPr/>
          <a:lstStyle/>
          <a:p>
            <a:endParaRPr/>
          </a:p>
        </p:txBody>
      </p:sp>
    </p:spTree>
  </p:cSld>
  <p:clrMapOvr>
    <a:masterClrMapping/>
  </p:clrMapOvr>
</p:sldLayout>
</file>

<file path=ppt/slideLayouts/slideLayout16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12"/>
          </p:nvPr>
        </p:nvSpPr>
        <p:spPr/>
        <p:txBody>
          <a:bodyPr/>
          <a:lstStyle/>
          <a:p>
            <a:r>
              <a:t>Footer</a:t>
            </a:r>
          </a:p>
        </p:txBody>
      </p:sp>
      <p:sp>
        <p:nvSpPr>
          <p:cNvPr id="3" name="PlaceHolder 2"/>
          <p:cNvSpPr>
            <a:spLocks noGrp="1"/>
          </p:cNvSpPr>
          <p:nvPr>
            <p:ph type="sldNum" idx="413"/>
          </p:nvPr>
        </p:nvSpPr>
        <p:spPr/>
        <p:txBody>
          <a:bodyPr/>
          <a:lstStyle/>
          <a:p>
            <a:fld id="{62CA4A44-745D-4CC2-801E-1F5085E6D317}" type="slidenum">
              <a:t>‹N°›</a:t>
            </a:fld>
            <a:endParaRPr/>
          </a:p>
        </p:txBody>
      </p:sp>
      <p:sp>
        <p:nvSpPr>
          <p:cNvPr id="4" name="PlaceHolder 3"/>
          <p:cNvSpPr>
            <a:spLocks noGrp="1"/>
          </p:cNvSpPr>
          <p:nvPr>
            <p:ph type="dt" idx="414"/>
          </p:nvPr>
        </p:nvSpPr>
        <p:spPr/>
        <p:txBody>
          <a:bodyPr/>
          <a:lstStyle/>
          <a:p>
            <a:endParaRPr/>
          </a:p>
        </p:txBody>
      </p:sp>
    </p:spTree>
  </p:cSld>
  <p:clrMapOvr>
    <a:masterClrMapping/>
  </p:clrMapOvr>
</p:sldLayout>
</file>

<file path=ppt/slideLayouts/slideLayout16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6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12"/>
          </p:nvPr>
        </p:nvSpPr>
        <p:spPr/>
        <p:txBody>
          <a:bodyPr/>
          <a:lstStyle/>
          <a:p>
            <a:r>
              <a:t>Footer</a:t>
            </a:r>
          </a:p>
        </p:txBody>
      </p:sp>
      <p:sp>
        <p:nvSpPr>
          <p:cNvPr id="5" name="PlaceHolder 4"/>
          <p:cNvSpPr>
            <a:spLocks noGrp="1"/>
          </p:cNvSpPr>
          <p:nvPr>
            <p:ph type="sldNum" idx="413"/>
          </p:nvPr>
        </p:nvSpPr>
        <p:spPr/>
        <p:txBody>
          <a:bodyPr/>
          <a:lstStyle/>
          <a:p>
            <a:fld id="{090EFA8E-266A-4A91-8C32-8739E4BBA0A0}" type="slidenum">
              <a:t>‹N°›</a:t>
            </a:fld>
            <a:endParaRPr/>
          </a:p>
        </p:txBody>
      </p:sp>
      <p:sp>
        <p:nvSpPr>
          <p:cNvPr id="6" name="PlaceHolder 5"/>
          <p:cNvSpPr>
            <a:spLocks noGrp="1"/>
          </p:cNvSpPr>
          <p:nvPr>
            <p:ph type="dt" idx="414"/>
          </p:nvPr>
        </p:nvSpPr>
        <p:spPr/>
        <p:txBody>
          <a:bodyPr/>
          <a:lstStyle/>
          <a:p>
            <a:endParaRPr/>
          </a:p>
        </p:txBody>
      </p:sp>
    </p:spTree>
  </p:cSld>
  <p:clrMapOvr>
    <a:masterClrMapping/>
  </p:clrMapOvr>
</p:sldLayout>
</file>

<file path=ppt/slideLayouts/slideLayout16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7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6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12"/>
          </p:nvPr>
        </p:nvSpPr>
        <p:spPr/>
        <p:txBody>
          <a:bodyPr/>
          <a:lstStyle/>
          <a:p>
            <a:r>
              <a:t>Footer</a:t>
            </a:r>
          </a:p>
        </p:txBody>
      </p:sp>
      <p:sp>
        <p:nvSpPr>
          <p:cNvPr id="5" name="PlaceHolder 4"/>
          <p:cNvSpPr>
            <a:spLocks noGrp="1"/>
          </p:cNvSpPr>
          <p:nvPr>
            <p:ph type="sldNum" idx="413"/>
          </p:nvPr>
        </p:nvSpPr>
        <p:spPr/>
        <p:txBody>
          <a:bodyPr/>
          <a:lstStyle/>
          <a:p>
            <a:fld id="{0AB18810-690B-42D6-86CE-44ECC1933F60}" type="slidenum">
              <a:t>‹N°›</a:t>
            </a:fld>
            <a:endParaRPr/>
          </a:p>
        </p:txBody>
      </p:sp>
      <p:sp>
        <p:nvSpPr>
          <p:cNvPr id="6" name="PlaceHolder 5"/>
          <p:cNvSpPr>
            <a:spLocks noGrp="1"/>
          </p:cNvSpPr>
          <p:nvPr>
            <p:ph type="dt" idx="414"/>
          </p:nvPr>
        </p:nvSpPr>
        <p:spPr/>
        <p:txBody>
          <a:bodyPr/>
          <a:lstStyle/>
          <a:p>
            <a:endParaRPr/>
          </a:p>
        </p:txBody>
      </p:sp>
    </p:spTree>
  </p:cSld>
  <p:clrMapOvr>
    <a:masterClrMapping/>
  </p:clrMapOvr>
</p:sldLayout>
</file>

<file path=ppt/slideLayouts/slideLayout16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6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6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12"/>
          </p:nvPr>
        </p:nvSpPr>
        <p:spPr/>
        <p:txBody>
          <a:bodyPr/>
          <a:lstStyle/>
          <a:p>
            <a:r>
              <a:t>Footer</a:t>
            </a:r>
          </a:p>
        </p:txBody>
      </p:sp>
      <p:sp>
        <p:nvSpPr>
          <p:cNvPr id="6" name="PlaceHolder 5"/>
          <p:cNvSpPr>
            <a:spLocks noGrp="1"/>
          </p:cNvSpPr>
          <p:nvPr>
            <p:ph type="sldNum" idx="413"/>
          </p:nvPr>
        </p:nvSpPr>
        <p:spPr/>
        <p:txBody>
          <a:bodyPr/>
          <a:lstStyle/>
          <a:p>
            <a:fld id="{5C09D2C3-14C2-4E51-82E7-DF2DFD1D3910}" type="slidenum">
              <a:t>‹N°›</a:t>
            </a:fld>
            <a:endParaRPr/>
          </a:p>
        </p:txBody>
      </p:sp>
      <p:sp>
        <p:nvSpPr>
          <p:cNvPr id="7" name="PlaceHolder 6"/>
          <p:cNvSpPr>
            <a:spLocks noGrp="1"/>
          </p:cNvSpPr>
          <p:nvPr>
            <p:ph type="dt" idx="414"/>
          </p:nvPr>
        </p:nvSpPr>
        <p:spPr/>
        <p:txBody>
          <a:bodyPr/>
          <a:lstStyle/>
          <a:p>
            <a:endParaRPr/>
          </a:p>
        </p:txBody>
      </p:sp>
    </p:spTree>
  </p:cSld>
  <p:clrMapOvr>
    <a:masterClrMapping/>
  </p:clrMapOvr>
</p:sldLayout>
</file>

<file path=ppt/slideLayouts/slideLayout16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12"/>
          </p:nvPr>
        </p:nvSpPr>
        <p:spPr/>
        <p:txBody>
          <a:bodyPr/>
          <a:lstStyle/>
          <a:p>
            <a:r>
              <a:t>Footer</a:t>
            </a:r>
          </a:p>
        </p:txBody>
      </p:sp>
      <p:sp>
        <p:nvSpPr>
          <p:cNvPr id="4" name="PlaceHolder 3"/>
          <p:cNvSpPr>
            <a:spLocks noGrp="1"/>
          </p:cNvSpPr>
          <p:nvPr>
            <p:ph type="sldNum" idx="413"/>
          </p:nvPr>
        </p:nvSpPr>
        <p:spPr/>
        <p:txBody>
          <a:bodyPr/>
          <a:lstStyle/>
          <a:p>
            <a:fld id="{3C37F8D9-D17F-4CC9-A9A2-E5504926D323}" type="slidenum">
              <a:t>‹N°›</a:t>
            </a:fld>
            <a:endParaRPr/>
          </a:p>
        </p:txBody>
      </p:sp>
      <p:sp>
        <p:nvSpPr>
          <p:cNvPr id="5" name="PlaceHolder 4"/>
          <p:cNvSpPr>
            <a:spLocks noGrp="1"/>
          </p:cNvSpPr>
          <p:nvPr>
            <p:ph type="dt" idx="414"/>
          </p:nvPr>
        </p:nvSpPr>
        <p:spPr/>
        <p:txBody>
          <a:body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
          </p:nvPr>
        </p:nvSpPr>
        <p:spPr/>
        <p:txBody>
          <a:bodyPr/>
          <a:lstStyle/>
          <a:p>
            <a:r>
              <a:t>Footer</a:t>
            </a:r>
          </a:p>
        </p:txBody>
      </p:sp>
      <p:sp>
        <p:nvSpPr>
          <p:cNvPr id="7" name="PlaceHolder 6"/>
          <p:cNvSpPr>
            <a:spLocks noGrp="1"/>
          </p:cNvSpPr>
          <p:nvPr>
            <p:ph type="sldNum" idx="42"/>
          </p:nvPr>
        </p:nvSpPr>
        <p:spPr/>
        <p:txBody>
          <a:bodyPr/>
          <a:lstStyle/>
          <a:p>
            <a:fld id="{647C0B5B-70D4-4AE4-BA5B-869CAB1254C5}" type="slidenum">
              <a:t>‹N°›</a:t>
            </a:fld>
            <a:endParaRPr/>
          </a:p>
        </p:txBody>
      </p:sp>
      <p:sp>
        <p:nvSpPr>
          <p:cNvPr id="8" name="PlaceHolder 7"/>
          <p:cNvSpPr>
            <a:spLocks noGrp="1"/>
          </p:cNvSpPr>
          <p:nvPr>
            <p:ph type="dt" idx="40"/>
          </p:nvPr>
        </p:nvSpPr>
        <p:spPr/>
        <p:txBody>
          <a:bodyPr/>
          <a:lstStyle/>
          <a:p>
            <a:endParaRPr/>
          </a:p>
        </p:txBody>
      </p:sp>
    </p:spTree>
  </p:cSld>
  <p:clrMapOvr>
    <a:masterClrMapping/>
  </p:clrMapOvr>
</p:sldLayout>
</file>

<file path=ppt/slideLayouts/slideLayout16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7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12"/>
          </p:nvPr>
        </p:nvSpPr>
        <p:spPr/>
        <p:txBody>
          <a:bodyPr/>
          <a:lstStyle/>
          <a:p>
            <a:r>
              <a:t>Footer</a:t>
            </a:r>
          </a:p>
        </p:txBody>
      </p:sp>
      <p:sp>
        <p:nvSpPr>
          <p:cNvPr id="4" name="PlaceHolder 3"/>
          <p:cNvSpPr>
            <a:spLocks noGrp="1"/>
          </p:cNvSpPr>
          <p:nvPr>
            <p:ph type="sldNum" idx="413"/>
          </p:nvPr>
        </p:nvSpPr>
        <p:spPr/>
        <p:txBody>
          <a:bodyPr/>
          <a:lstStyle/>
          <a:p>
            <a:fld id="{6186C242-107C-4BB6-859B-19477821E5A9}" type="slidenum">
              <a:t>‹N°›</a:t>
            </a:fld>
            <a:endParaRPr/>
          </a:p>
        </p:txBody>
      </p:sp>
      <p:sp>
        <p:nvSpPr>
          <p:cNvPr id="5" name="PlaceHolder 4"/>
          <p:cNvSpPr>
            <a:spLocks noGrp="1"/>
          </p:cNvSpPr>
          <p:nvPr>
            <p:ph type="dt" idx="414"/>
          </p:nvPr>
        </p:nvSpPr>
        <p:spPr/>
        <p:txBody>
          <a:bodyPr/>
          <a:lstStyle/>
          <a:p>
            <a:endParaRPr/>
          </a:p>
        </p:txBody>
      </p:sp>
    </p:spTree>
  </p:cSld>
  <p:clrMapOvr>
    <a:masterClrMapping/>
  </p:clrMapOvr>
</p:sldLayout>
</file>

<file path=ppt/slideLayouts/slideLayout16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7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7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7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2"/>
          </p:nvPr>
        </p:nvSpPr>
        <p:spPr/>
        <p:txBody>
          <a:bodyPr/>
          <a:lstStyle/>
          <a:p>
            <a:r>
              <a:t>Footer</a:t>
            </a:r>
          </a:p>
        </p:txBody>
      </p:sp>
      <p:sp>
        <p:nvSpPr>
          <p:cNvPr id="7" name="PlaceHolder 6"/>
          <p:cNvSpPr>
            <a:spLocks noGrp="1"/>
          </p:cNvSpPr>
          <p:nvPr>
            <p:ph type="sldNum" idx="413"/>
          </p:nvPr>
        </p:nvSpPr>
        <p:spPr/>
        <p:txBody>
          <a:bodyPr/>
          <a:lstStyle/>
          <a:p>
            <a:fld id="{3F0D506D-AE30-48F9-B364-07F7A8F14A0E}" type="slidenum">
              <a:t>‹N°›</a:t>
            </a:fld>
            <a:endParaRPr/>
          </a:p>
        </p:txBody>
      </p:sp>
      <p:sp>
        <p:nvSpPr>
          <p:cNvPr id="8" name="PlaceHolder 7"/>
          <p:cNvSpPr>
            <a:spLocks noGrp="1"/>
          </p:cNvSpPr>
          <p:nvPr>
            <p:ph type="dt" idx="414"/>
          </p:nvPr>
        </p:nvSpPr>
        <p:spPr/>
        <p:txBody>
          <a:bodyPr/>
          <a:lstStyle/>
          <a:p>
            <a:endParaRPr/>
          </a:p>
        </p:txBody>
      </p:sp>
    </p:spTree>
  </p:cSld>
  <p:clrMapOvr>
    <a:masterClrMapping/>
  </p:clrMapOvr>
</p:sldLayout>
</file>

<file path=ppt/slideLayouts/slideLayout16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7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7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7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2"/>
          </p:nvPr>
        </p:nvSpPr>
        <p:spPr/>
        <p:txBody>
          <a:bodyPr/>
          <a:lstStyle/>
          <a:p>
            <a:r>
              <a:t>Footer</a:t>
            </a:r>
          </a:p>
        </p:txBody>
      </p:sp>
      <p:sp>
        <p:nvSpPr>
          <p:cNvPr id="7" name="PlaceHolder 6"/>
          <p:cNvSpPr>
            <a:spLocks noGrp="1"/>
          </p:cNvSpPr>
          <p:nvPr>
            <p:ph type="sldNum" idx="413"/>
          </p:nvPr>
        </p:nvSpPr>
        <p:spPr/>
        <p:txBody>
          <a:bodyPr/>
          <a:lstStyle/>
          <a:p>
            <a:fld id="{9B167A92-1058-4903-9073-DB0FBF874B09}" type="slidenum">
              <a:t>‹N°›</a:t>
            </a:fld>
            <a:endParaRPr/>
          </a:p>
        </p:txBody>
      </p:sp>
      <p:sp>
        <p:nvSpPr>
          <p:cNvPr id="8" name="PlaceHolder 7"/>
          <p:cNvSpPr>
            <a:spLocks noGrp="1"/>
          </p:cNvSpPr>
          <p:nvPr>
            <p:ph type="dt" idx="414"/>
          </p:nvPr>
        </p:nvSpPr>
        <p:spPr/>
        <p:txBody>
          <a:bodyPr/>
          <a:lstStyle/>
          <a:p>
            <a:endParaRPr/>
          </a:p>
        </p:txBody>
      </p:sp>
    </p:spTree>
  </p:cSld>
  <p:clrMapOvr>
    <a:masterClrMapping/>
  </p:clrMapOvr>
</p:sldLayout>
</file>

<file path=ppt/slideLayouts/slideLayout16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8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8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8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2"/>
          </p:nvPr>
        </p:nvSpPr>
        <p:spPr/>
        <p:txBody>
          <a:bodyPr/>
          <a:lstStyle/>
          <a:p>
            <a:r>
              <a:t>Footer</a:t>
            </a:r>
          </a:p>
        </p:txBody>
      </p:sp>
      <p:sp>
        <p:nvSpPr>
          <p:cNvPr id="7" name="PlaceHolder 6"/>
          <p:cNvSpPr>
            <a:spLocks noGrp="1"/>
          </p:cNvSpPr>
          <p:nvPr>
            <p:ph type="sldNum" idx="413"/>
          </p:nvPr>
        </p:nvSpPr>
        <p:spPr/>
        <p:txBody>
          <a:bodyPr/>
          <a:lstStyle/>
          <a:p>
            <a:fld id="{ABD25751-2E39-4613-86E4-7454A8E13751}" type="slidenum">
              <a:t>‹N°›</a:t>
            </a:fld>
            <a:endParaRPr/>
          </a:p>
        </p:txBody>
      </p:sp>
      <p:sp>
        <p:nvSpPr>
          <p:cNvPr id="8" name="PlaceHolder 7"/>
          <p:cNvSpPr>
            <a:spLocks noGrp="1"/>
          </p:cNvSpPr>
          <p:nvPr>
            <p:ph type="dt" idx="414"/>
          </p:nvPr>
        </p:nvSpPr>
        <p:spPr/>
        <p:txBody>
          <a:bodyPr/>
          <a:lstStyle/>
          <a:p>
            <a:endParaRPr/>
          </a:p>
        </p:txBody>
      </p:sp>
    </p:spTree>
  </p:cSld>
  <p:clrMapOvr>
    <a:masterClrMapping/>
  </p:clrMapOvr>
</p:sldLayout>
</file>

<file path=ppt/slideLayouts/slideLayout16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7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8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8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12"/>
          </p:nvPr>
        </p:nvSpPr>
        <p:spPr/>
        <p:txBody>
          <a:bodyPr/>
          <a:lstStyle/>
          <a:p>
            <a:r>
              <a:t>Footer</a:t>
            </a:r>
          </a:p>
        </p:txBody>
      </p:sp>
      <p:sp>
        <p:nvSpPr>
          <p:cNvPr id="6" name="PlaceHolder 5"/>
          <p:cNvSpPr>
            <a:spLocks noGrp="1"/>
          </p:cNvSpPr>
          <p:nvPr>
            <p:ph type="sldNum" idx="413"/>
          </p:nvPr>
        </p:nvSpPr>
        <p:spPr/>
        <p:txBody>
          <a:bodyPr/>
          <a:lstStyle/>
          <a:p>
            <a:fld id="{DBE2EDE9-CB62-4901-921A-4DD74FFCE9D1}" type="slidenum">
              <a:t>‹N°›</a:t>
            </a:fld>
            <a:endParaRPr/>
          </a:p>
        </p:txBody>
      </p:sp>
      <p:sp>
        <p:nvSpPr>
          <p:cNvPr id="7" name="PlaceHolder 6"/>
          <p:cNvSpPr>
            <a:spLocks noGrp="1"/>
          </p:cNvSpPr>
          <p:nvPr>
            <p:ph type="dt" idx="414"/>
          </p:nvPr>
        </p:nvSpPr>
        <p:spPr/>
        <p:txBody>
          <a:bodyPr/>
          <a:lstStyle/>
          <a:p>
            <a:endParaRPr/>
          </a:p>
        </p:txBody>
      </p:sp>
    </p:spTree>
  </p:cSld>
  <p:clrMapOvr>
    <a:masterClrMapping/>
  </p:clrMapOvr>
</p:sldLayout>
</file>

<file path=ppt/slideLayouts/slideLayout16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7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8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8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9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9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12"/>
          </p:nvPr>
        </p:nvSpPr>
        <p:spPr/>
        <p:txBody>
          <a:bodyPr/>
          <a:lstStyle/>
          <a:p>
            <a:r>
              <a:t>Footer</a:t>
            </a:r>
          </a:p>
        </p:txBody>
      </p:sp>
      <p:sp>
        <p:nvSpPr>
          <p:cNvPr id="8" name="PlaceHolder 7"/>
          <p:cNvSpPr>
            <a:spLocks noGrp="1"/>
          </p:cNvSpPr>
          <p:nvPr>
            <p:ph type="sldNum" idx="413"/>
          </p:nvPr>
        </p:nvSpPr>
        <p:spPr/>
        <p:txBody>
          <a:bodyPr/>
          <a:lstStyle/>
          <a:p>
            <a:fld id="{7DFF5F17-E022-451B-9C53-0E7E9DEC2B14}" type="slidenum">
              <a:t>‹N°›</a:t>
            </a:fld>
            <a:endParaRPr/>
          </a:p>
        </p:txBody>
      </p:sp>
      <p:sp>
        <p:nvSpPr>
          <p:cNvPr id="9" name="PlaceHolder 8"/>
          <p:cNvSpPr>
            <a:spLocks noGrp="1"/>
          </p:cNvSpPr>
          <p:nvPr>
            <p:ph type="dt" idx="414"/>
          </p:nvPr>
        </p:nvSpPr>
        <p:spPr/>
        <p:txBody>
          <a:bodyPr/>
          <a:lstStyle/>
          <a:p>
            <a:endParaRPr/>
          </a:p>
        </p:txBody>
      </p:sp>
    </p:spTree>
  </p:cSld>
  <p:clrMapOvr>
    <a:masterClrMapping/>
  </p:clrMapOvr>
</p:sldLayout>
</file>

<file path=ppt/slideLayouts/slideLayout16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7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79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9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9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9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9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79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12"/>
          </p:nvPr>
        </p:nvSpPr>
        <p:spPr/>
        <p:txBody>
          <a:bodyPr/>
          <a:lstStyle/>
          <a:p>
            <a:r>
              <a:t>Footer</a:t>
            </a:r>
          </a:p>
        </p:txBody>
      </p:sp>
      <p:sp>
        <p:nvSpPr>
          <p:cNvPr id="10" name="PlaceHolder 9"/>
          <p:cNvSpPr>
            <a:spLocks noGrp="1"/>
          </p:cNvSpPr>
          <p:nvPr>
            <p:ph type="sldNum" idx="413"/>
          </p:nvPr>
        </p:nvSpPr>
        <p:spPr/>
        <p:txBody>
          <a:bodyPr/>
          <a:lstStyle/>
          <a:p>
            <a:fld id="{1DC5E827-1932-4797-A58A-BCD78F09A6AF}" type="slidenum">
              <a:t>‹N°›</a:t>
            </a:fld>
            <a:endParaRPr/>
          </a:p>
        </p:txBody>
      </p:sp>
      <p:sp>
        <p:nvSpPr>
          <p:cNvPr id="11" name="PlaceHolder 10"/>
          <p:cNvSpPr>
            <a:spLocks noGrp="1"/>
          </p:cNvSpPr>
          <p:nvPr>
            <p:ph type="dt" idx="414"/>
          </p:nvPr>
        </p:nvSpPr>
        <p:spPr/>
        <p:txBody>
          <a:bodyPr/>
          <a:lstStyle/>
          <a:p>
            <a:endParaRPr/>
          </a:p>
        </p:txBody>
      </p:sp>
    </p:spTree>
  </p:cSld>
  <p:clrMapOvr>
    <a:masterClrMapping/>
  </p:clrMapOvr>
</p:sldLayout>
</file>

<file path=ppt/slideLayouts/slideLayout16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15"/>
          </p:nvPr>
        </p:nvSpPr>
        <p:spPr/>
        <p:txBody>
          <a:bodyPr/>
          <a:lstStyle/>
          <a:p>
            <a:r>
              <a:t>Footer</a:t>
            </a:r>
          </a:p>
        </p:txBody>
      </p:sp>
      <p:sp>
        <p:nvSpPr>
          <p:cNvPr id="3" name="PlaceHolder 2"/>
          <p:cNvSpPr>
            <a:spLocks noGrp="1"/>
          </p:cNvSpPr>
          <p:nvPr>
            <p:ph type="sldNum" idx="416"/>
          </p:nvPr>
        </p:nvSpPr>
        <p:spPr/>
        <p:txBody>
          <a:bodyPr/>
          <a:lstStyle/>
          <a:p>
            <a:fld id="{25FA7398-5FE5-4AD3-93C2-01A3EABBB90C}" type="slidenum">
              <a:t>‹N°›</a:t>
            </a:fld>
            <a:endParaRPr/>
          </a:p>
        </p:txBody>
      </p:sp>
      <p:sp>
        <p:nvSpPr>
          <p:cNvPr id="4" name="PlaceHolder 3"/>
          <p:cNvSpPr>
            <a:spLocks noGrp="1"/>
          </p:cNvSpPr>
          <p:nvPr>
            <p:ph type="dt" idx="417"/>
          </p:nvPr>
        </p:nvSpPr>
        <p:spPr/>
        <p:txBody>
          <a:bodyPr/>
          <a:lstStyle/>
          <a:p>
            <a:endParaRPr/>
          </a:p>
        </p:txBody>
      </p:sp>
    </p:spTree>
  </p:cSld>
  <p:clrMapOvr>
    <a:masterClrMapping/>
  </p:clrMapOvr>
</p:sldLayout>
</file>

<file path=ppt/slideLayouts/slideLayout16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0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15"/>
          </p:nvPr>
        </p:nvSpPr>
        <p:spPr/>
        <p:txBody>
          <a:bodyPr/>
          <a:lstStyle/>
          <a:p>
            <a:r>
              <a:t>Footer</a:t>
            </a:r>
          </a:p>
        </p:txBody>
      </p:sp>
      <p:sp>
        <p:nvSpPr>
          <p:cNvPr id="5" name="PlaceHolder 4"/>
          <p:cNvSpPr>
            <a:spLocks noGrp="1"/>
          </p:cNvSpPr>
          <p:nvPr>
            <p:ph type="sldNum" idx="416"/>
          </p:nvPr>
        </p:nvSpPr>
        <p:spPr/>
        <p:txBody>
          <a:bodyPr/>
          <a:lstStyle/>
          <a:p>
            <a:fld id="{4F8459ED-4F12-4B7D-84E3-897759771E4D}" type="slidenum">
              <a:t>‹N°›</a:t>
            </a:fld>
            <a:endParaRPr/>
          </a:p>
        </p:txBody>
      </p:sp>
      <p:sp>
        <p:nvSpPr>
          <p:cNvPr id="6" name="PlaceHolder 5"/>
          <p:cNvSpPr>
            <a:spLocks noGrp="1"/>
          </p:cNvSpPr>
          <p:nvPr>
            <p:ph type="dt" idx="417"/>
          </p:nvPr>
        </p:nvSpPr>
        <p:spPr/>
        <p:txBody>
          <a:bodyPr/>
          <a:lstStyle/>
          <a:p>
            <a:endParaRPr/>
          </a:p>
        </p:txBody>
      </p:sp>
    </p:spTree>
  </p:cSld>
  <p:clrMapOvr>
    <a:masterClrMapping/>
  </p:clrMapOvr>
</p:sldLayout>
</file>

<file path=ppt/slideLayouts/slideLayout16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0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15"/>
          </p:nvPr>
        </p:nvSpPr>
        <p:spPr/>
        <p:txBody>
          <a:bodyPr/>
          <a:lstStyle/>
          <a:p>
            <a:r>
              <a:t>Footer</a:t>
            </a:r>
          </a:p>
        </p:txBody>
      </p:sp>
      <p:sp>
        <p:nvSpPr>
          <p:cNvPr id="5" name="PlaceHolder 4"/>
          <p:cNvSpPr>
            <a:spLocks noGrp="1"/>
          </p:cNvSpPr>
          <p:nvPr>
            <p:ph type="sldNum" idx="416"/>
          </p:nvPr>
        </p:nvSpPr>
        <p:spPr/>
        <p:txBody>
          <a:bodyPr/>
          <a:lstStyle/>
          <a:p>
            <a:fld id="{B963E11D-4DAC-4948-8072-9B36661ACE9A}" type="slidenum">
              <a:t>‹N°›</a:t>
            </a:fld>
            <a:endParaRPr/>
          </a:p>
        </p:txBody>
      </p:sp>
      <p:sp>
        <p:nvSpPr>
          <p:cNvPr id="6" name="PlaceHolder 5"/>
          <p:cNvSpPr>
            <a:spLocks noGrp="1"/>
          </p:cNvSpPr>
          <p:nvPr>
            <p:ph type="dt" idx="417"/>
          </p:nvPr>
        </p:nvSpPr>
        <p:spPr/>
        <p:txBody>
          <a:body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1"/>
          </p:nvPr>
        </p:nvSpPr>
        <p:spPr/>
        <p:txBody>
          <a:bodyPr/>
          <a:lstStyle/>
          <a:p>
            <a:r>
              <a:t>Footer</a:t>
            </a:r>
          </a:p>
        </p:txBody>
      </p:sp>
      <p:sp>
        <p:nvSpPr>
          <p:cNvPr id="6" name="PlaceHolder 5"/>
          <p:cNvSpPr>
            <a:spLocks noGrp="1"/>
          </p:cNvSpPr>
          <p:nvPr>
            <p:ph type="sldNum" idx="42"/>
          </p:nvPr>
        </p:nvSpPr>
        <p:spPr/>
        <p:txBody>
          <a:bodyPr/>
          <a:lstStyle/>
          <a:p>
            <a:fld id="{2431F0DB-60A0-481E-A203-B4A9A70231B7}" type="slidenum">
              <a:t>‹N°›</a:t>
            </a:fld>
            <a:endParaRPr/>
          </a:p>
        </p:txBody>
      </p:sp>
      <p:sp>
        <p:nvSpPr>
          <p:cNvPr id="7" name="PlaceHolder 6"/>
          <p:cNvSpPr>
            <a:spLocks noGrp="1"/>
          </p:cNvSpPr>
          <p:nvPr>
            <p:ph type="dt" idx="40"/>
          </p:nvPr>
        </p:nvSpPr>
        <p:spPr/>
        <p:txBody>
          <a:bodyPr/>
          <a:lstStyle/>
          <a:p>
            <a:endParaRPr/>
          </a:p>
        </p:txBody>
      </p:sp>
    </p:spTree>
  </p:cSld>
  <p:clrMapOvr>
    <a:masterClrMapping/>
  </p:clrMapOvr>
</p:sldLayout>
</file>

<file path=ppt/slideLayouts/slideLayout16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1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1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15"/>
          </p:nvPr>
        </p:nvSpPr>
        <p:spPr/>
        <p:txBody>
          <a:bodyPr/>
          <a:lstStyle/>
          <a:p>
            <a:r>
              <a:t>Footer</a:t>
            </a:r>
          </a:p>
        </p:txBody>
      </p:sp>
      <p:sp>
        <p:nvSpPr>
          <p:cNvPr id="6" name="PlaceHolder 5"/>
          <p:cNvSpPr>
            <a:spLocks noGrp="1"/>
          </p:cNvSpPr>
          <p:nvPr>
            <p:ph type="sldNum" idx="416"/>
          </p:nvPr>
        </p:nvSpPr>
        <p:spPr/>
        <p:txBody>
          <a:bodyPr/>
          <a:lstStyle/>
          <a:p>
            <a:fld id="{F4C951D4-A329-4ADE-9731-B727D1AF2262}" type="slidenum">
              <a:t>‹N°›</a:t>
            </a:fld>
            <a:endParaRPr/>
          </a:p>
        </p:txBody>
      </p:sp>
      <p:sp>
        <p:nvSpPr>
          <p:cNvPr id="7" name="PlaceHolder 6"/>
          <p:cNvSpPr>
            <a:spLocks noGrp="1"/>
          </p:cNvSpPr>
          <p:nvPr>
            <p:ph type="dt" idx="417"/>
          </p:nvPr>
        </p:nvSpPr>
        <p:spPr/>
        <p:txBody>
          <a:bodyPr/>
          <a:lstStyle/>
          <a:p>
            <a:endParaRPr/>
          </a:p>
        </p:txBody>
      </p:sp>
    </p:spTree>
  </p:cSld>
  <p:clrMapOvr>
    <a:masterClrMapping/>
  </p:clrMapOvr>
</p:sldLayout>
</file>

<file path=ppt/slideLayouts/slideLayout16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15"/>
          </p:nvPr>
        </p:nvSpPr>
        <p:spPr/>
        <p:txBody>
          <a:bodyPr/>
          <a:lstStyle/>
          <a:p>
            <a:r>
              <a:t>Footer</a:t>
            </a:r>
          </a:p>
        </p:txBody>
      </p:sp>
      <p:sp>
        <p:nvSpPr>
          <p:cNvPr id="4" name="PlaceHolder 3"/>
          <p:cNvSpPr>
            <a:spLocks noGrp="1"/>
          </p:cNvSpPr>
          <p:nvPr>
            <p:ph type="sldNum" idx="416"/>
          </p:nvPr>
        </p:nvSpPr>
        <p:spPr/>
        <p:txBody>
          <a:bodyPr/>
          <a:lstStyle/>
          <a:p>
            <a:fld id="{DC1E13C7-799F-4212-AB49-7E561F9E32E7}" type="slidenum">
              <a:t>‹N°›</a:t>
            </a:fld>
            <a:endParaRPr/>
          </a:p>
        </p:txBody>
      </p:sp>
      <p:sp>
        <p:nvSpPr>
          <p:cNvPr id="5" name="PlaceHolder 4"/>
          <p:cNvSpPr>
            <a:spLocks noGrp="1"/>
          </p:cNvSpPr>
          <p:nvPr>
            <p:ph type="dt" idx="417"/>
          </p:nvPr>
        </p:nvSpPr>
        <p:spPr/>
        <p:txBody>
          <a:bodyPr/>
          <a:lstStyle/>
          <a:p>
            <a:endParaRPr/>
          </a:p>
        </p:txBody>
      </p:sp>
    </p:spTree>
  </p:cSld>
  <p:clrMapOvr>
    <a:masterClrMapping/>
  </p:clrMapOvr>
</p:sldLayout>
</file>

<file path=ppt/slideLayouts/slideLayout16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1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15"/>
          </p:nvPr>
        </p:nvSpPr>
        <p:spPr/>
        <p:txBody>
          <a:bodyPr/>
          <a:lstStyle/>
          <a:p>
            <a:r>
              <a:t>Footer</a:t>
            </a:r>
          </a:p>
        </p:txBody>
      </p:sp>
      <p:sp>
        <p:nvSpPr>
          <p:cNvPr id="4" name="PlaceHolder 3"/>
          <p:cNvSpPr>
            <a:spLocks noGrp="1"/>
          </p:cNvSpPr>
          <p:nvPr>
            <p:ph type="sldNum" idx="416"/>
          </p:nvPr>
        </p:nvSpPr>
        <p:spPr/>
        <p:txBody>
          <a:bodyPr/>
          <a:lstStyle/>
          <a:p>
            <a:fld id="{7045EE39-882E-4297-9D33-E6D9AC7CD25C}" type="slidenum">
              <a:t>‹N°›</a:t>
            </a:fld>
            <a:endParaRPr/>
          </a:p>
        </p:txBody>
      </p:sp>
      <p:sp>
        <p:nvSpPr>
          <p:cNvPr id="5" name="PlaceHolder 4"/>
          <p:cNvSpPr>
            <a:spLocks noGrp="1"/>
          </p:cNvSpPr>
          <p:nvPr>
            <p:ph type="dt" idx="417"/>
          </p:nvPr>
        </p:nvSpPr>
        <p:spPr/>
        <p:txBody>
          <a:bodyPr/>
          <a:lstStyle/>
          <a:p>
            <a:endParaRPr/>
          </a:p>
        </p:txBody>
      </p:sp>
    </p:spTree>
  </p:cSld>
  <p:clrMapOvr>
    <a:masterClrMapping/>
  </p:clrMapOvr>
</p:sldLayout>
</file>

<file path=ppt/slideLayouts/slideLayout16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1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1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1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5"/>
          </p:nvPr>
        </p:nvSpPr>
        <p:spPr/>
        <p:txBody>
          <a:bodyPr/>
          <a:lstStyle/>
          <a:p>
            <a:r>
              <a:t>Footer</a:t>
            </a:r>
          </a:p>
        </p:txBody>
      </p:sp>
      <p:sp>
        <p:nvSpPr>
          <p:cNvPr id="7" name="PlaceHolder 6"/>
          <p:cNvSpPr>
            <a:spLocks noGrp="1"/>
          </p:cNvSpPr>
          <p:nvPr>
            <p:ph type="sldNum" idx="416"/>
          </p:nvPr>
        </p:nvSpPr>
        <p:spPr/>
        <p:txBody>
          <a:bodyPr/>
          <a:lstStyle/>
          <a:p>
            <a:fld id="{4335F695-7505-473C-8E78-CB116DC58014}" type="slidenum">
              <a:t>‹N°›</a:t>
            </a:fld>
            <a:endParaRPr/>
          </a:p>
        </p:txBody>
      </p:sp>
      <p:sp>
        <p:nvSpPr>
          <p:cNvPr id="8" name="PlaceHolder 7"/>
          <p:cNvSpPr>
            <a:spLocks noGrp="1"/>
          </p:cNvSpPr>
          <p:nvPr>
            <p:ph type="dt" idx="417"/>
          </p:nvPr>
        </p:nvSpPr>
        <p:spPr/>
        <p:txBody>
          <a:bodyPr/>
          <a:lstStyle/>
          <a:p>
            <a:endParaRPr/>
          </a:p>
        </p:txBody>
      </p:sp>
    </p:spTree>
  </p:cSld>
  <p:clrMapOvr>
    <a:masterClrMapping/>
  </p:clrMapOvr>
</p:sldLayout>
</file>

<file path=ppt/slideLayouts/slideLayout16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2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2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2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5"/>
          </p:nvPr>
        </p:nvSpPr>
        <p:spPr/>
        <p:txBody>
          <a:bodyPr/>
          <a:lstStyle/>
          <a:p>
            <a:r>
              <a:t>Footer</a:t>
            </a:r>
          </a:p>
        </p:txBody>
      </p:sp>
      <p:sp>
        <p:nvSpPr>
          <p:cNvPr id="7" name="PlaceHolder 6"/>
          <p:cNvSpPr>
            <a:spLocks noGrp="1"/>
          </p:cNvSpPr>
          <p:nvPr>
            <p:ph type="sldNum" idx="416"/>
          </p:nvPr>
        </p:nvSpPr>
        <p:spPr/>
        <p:txBody>
          <a:bodyPr/>
          <a:lstStyle/>
          <a:p>
            <a:fld id="{262AD0DB-393C-40ED-85BE-BA7077A5A0B9}" type="slidenum">
              <a:t>‹N°›</a:t>
            </a:fld>
            <a:endParaRPr/>
          </a:p>
        </p:txBody>
      </p:sp>
      <p:sp>
        <p:nvSpPr>
          <p:cNvPr id="8" name="PlaceHolder 7"/>
          <p:cNvSpPr>
            <a:spLocks noGrp="1"/>
          </p:cNvSpPr>
          <p:nvPr>
            <p:ph type="dt" idx="417"/>
          </p:nvPr>
        </p:nvSpPr>
        <p:spPr/>
        <p:txBody>
          <a:bodyPr/>
          <a:lstStyle/>
          <a:p>
            <a:endParaRPr/>
          </a:p>
        </p:txBody>
      </p:sp>
    </p:spTree>
  </p:cSld>
  <p:clrMapOvr>
    <a:masterClrMapping/>
  </p:clrMapOvr>
</p:sldLayout>
</file>

<file path=ppt/slideLayouts/slideLayout16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2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2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2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5"/>
          </p:nvPr>
        </p:nvSpPr>
        <p:spPr/>
        <p:txBody>
          <a:bodyPr/>
          <a:lstStyle/>
          <a:p>
            <a:r>
              <a:t>Footer</a:t>
            </a:r>
          </a:p>
        </p:txBody>
      </p:sp>
      <p:sp>
        <p:nvSpPr>
          <p:cNvPr id="7" name="PlaceHolder 6"/>
          <p:cNvSpPr>
            <a:spLocks noGrp="1"/>
          </p:cNvSpPr>
          <p:nvPr>
            <p:ph type="sldNum" idx="416"/>
          </p:nvPr>
        </p:nvSpPr>
        <p:spPr/>
        <p:txBody>
          <a:bodyPr/>
          <a:lstStyle/>
          <a:p>
            <a:fld id="{6A407ADE-CB1D-45D4-9AB1-C237F9050488}" type="slidenum">
              <a:t>‹N°›</a:t>
            </a:fld>
            <a:endParaRPr/>
          </a:p>
        </p:txBody>
      </p:sp>
      <p:sp>
        <p:nvSpPr>
          <p:cNvPr id="8" name="PlaceHolder 7"/>
          <p:cNvSpPr>
            <a:spLocks noGrp="1"/>
          </p:cNvSpPr>
          <p:nvPr>
            <p:ph type="dt" idx="417"/>
          </p:nvPr>
        </p:nvSpPr>
        <p:spPr/>
        <p:txBody>
          <a:bodyPr/>
          <a:lstStyle/>
          <a:p>
            <a:endParaRPr/>
          </a:p>
        </p:txBody>
      </p:sp>
    </p:spTree>
  </p:cSld>
  <p:clrMapOvr>
    <a:masterClrMapping/>
  </p:clrMapOvr>
</p:sldLayout>
</file>

<file path=ppt/slideLayouts/slideLayout16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8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2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2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15"/>
          </p:nvPr>
        </p:nvSpPr>
        <p:spPr/>
        <p:txBody>
          <a:bodyPr/>
          <a:lstStyle/>
          <a:p>
            <a:r>
              <a:t>Footer</a:t>
            </a:r>
          </a:p>
        </p:txBody>
      </p:sp>
      <p:sp>
        <p:nvSpPr>
          <p:cNvPr id="6" name="PlaceHolder 5"/>
          <p:cNvSpPr>
            <a:spLocks noGrp="1"/>
          </p:cNvSpPr>
          <p:nvPr>
            <p:ph type="sldNum" idx="416"/>
          </p:nvPr>
        </p:nvSpPr>
        <p:spPr/>
        <p:txBody>
          <a:bodyPr/>
          <a:lstStyle/>
          <a:p>
            <a:fld id="{23DF0186-54A9-4542-8C7F-AA6B9039D0A0}" type="slidenum">
              <a:t>‹N°›</a:t>
            </a:fld>
            <a:endParaRPr/>
          </a:p>
        </p:txBody>
      </p:sp>
      <p:sp>
        <p:nvSpPr>
          <p:cNvPr id="7" name="PlaceHolder 6"/>
          <p:cNvSpPr>
            <a:spLocks noGrp="1"/>
          </p:cNvSpPr>
          <p:nvPr>
            <p:ph type="dt" idx="417"/>
          </p:nvPr>
        </p:nvSpPr>
        <p:spPr/>
        <p:txBody>
          <a:bodyPr/>
          <a:lstStyle/>
          <a:p>
            <a:endParaRPr/>
          </a:p>
        </p:txBody>
      </p:sp>
    </p:spTree>
  </p:cSld>
  <p:clrMapOvr>
    <a:masterClrMapping/>
  </p:clrMapOvr>
</p:sldLayout>
</file>

<file path=ppt/slideLayouts/slideLayout16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8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3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3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3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3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15"/>
          </p:nvPr>
        </p:nvSpPr>
        <p:spPr/>
        <p:txBody>
          <a:bodyPr/>
          <a:lstStyle/>
          <a:p>
            <a:r>
              <a:t>Footer</a:t>
            </a:r>
          </a:p>
        </p:txBody>
      </p:sp>
      <p:sp>
        <p:nvSpPr>
          <p:cNvPr id="8" name="PlaceHolder 7"/>
          <p:cNvSpPr>
            <a:spLocks noGrp="1"/>
          </p:cNvSpPr>
          <p:nvPr>
            <p:ph type="sldNum" idx="416"/>
          </p:nvPr>
        </p:nvSpPr>
        <p:spPr/>
        <p:txBody>
          <a:bodyPr/>
          <a:lstStyle/>
          <a:p>
            <a:fld id="{73C2C115-F45D-4C3D-A667-E9ECF3B66778}" type="slidenum">
              <a:t>‹N°›</a:t>
            </a:fld>
            <a:endParaRPr/>
          </a:p>
        </p:txBody>
      </p:sp>
      <p:sp>
        <p:nvSpPr>
          <p:cNvPr id="9" name="PlaceHolder 8"/>
          <p:cNvSpPr>
            <a:spLocks noGrp="1"/>
          </p:cNvSpPr>
          <p:nvPr>
            <p:ph type="dt" idx="417"/>
          </p:nvPr>
        </p:nvSpPr>
        <p:spPr/>
        <p:txBody>
          <a:bodyPr/>
          <a:lstStyle/>
          <a:p>
            <a:endParaRPr/>
          </a:p>
        </p:txBody>
      </p:sp>
    </p:spTree>
  </p:cSld>
  <p:clrMapOvr>
    <a:masterClrMapping/>
  </p:clrMapOvr>
</p:sldLayout>
</file>

<file path=ppt/slideLayouts/slideLayout16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8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3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3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3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3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4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4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15"/>
          </p:nvPr>
        </p:nvSpPr>
        <p:spPr/>
        <p:txBody>
          <a:bodyPr/>
          <a:lstStyle/>
          <a:p>
            <a:r>
              <a:t>Footer</a:t>
            </a:r>
          </a:p>
        </p:txBody>
      </p:sp>
      <p:sp>
        <p:nvSpPr>
          <p:cNvPr id="10" name="PlaceHolder 9"/>
          <p:cNvSpPr>
            <a:spLocks noGrp="1"/>
          </p:cNvSpPr>
          <p:nvPr>
            <p:ph type="sldNum" idx="416"/>
          </p:nvPr>
        </p:nvSpPr>
        <p:spPr/>
        <p:txBody>
          <a:bodyPr/>
          <a:lstStyle/>
          <a:p>
            <a:fld id="{5BB6D240-7D4C-411C-9FB1-0F166EFB2462}" type="slidenum">
              <a:t>‹N°›</a:t>
            </a:fld>
            <a:endParaRPr/>
          </a:p>
        </p:txBody>
      </p:sp>
      <p:sp>
        <p:nvSpPr>
          <p:cNvPr id="11" name="PlaceHolder 10"/>
          <p:cNvSpPr>
            <a:spLocks noGrp="1"/>
          </p:cNvSpPr>
          <p:nvPr>
            <p:ph type="dt" idx="417"/>
          </p:nvPr>
        </p:nvSpPr>
        <p:spPr/>
        <p:txBody>
          <a:bodyPr/>
          <a:lstStyle/>
          <a:p>
            <a:endParaRPr/>
          </a:p>
        </p:txBody>
      </p:sp>
    </p:spTree>
  </p:cSld>
  <p:clrMapOvr>
    <a:masterClrMapping/>
  </p:clrMapOvr>
</p:sldLayout>
</file>

<file path=ppt/slideLayouts/slideLayout16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18"/>
          </p:nvPr>
        </p:nvSpPr>
        <p:spPr/>
        <p:txBody>
          <a:bodyPr/>
          <a:lstStyle/>
          <a:p>
            <a:r>
              <a:t>Footer</a:t>
            </a:r>
          </a:p>
        </p:txBody>
      </p:sp>
      <p:sp>
        <p:nvSpPr>
          <p:cNvPr id="3" name="PlaceHolder 2"/>
          <p:cNvSpPr>
            <a:spLocks noGrp="1"/>
          </p:cNvSpPr>
          <p:nvPr>
            <p:ph type="sldNum" idx="419"/>
          </p:nvPr>
        </p:nvSpPr>
        <p:spPr/>
        <p:txBody>
          <a:bodyPr/>
          <a:lstStyle/>
          <a:p>
            <a:fld id="{520DAB2A-F5DF-4FDB-9344-B7F81B03F6B5}" type="slidenum">
              <a:t>‹N°›</a:t>
            </a:fld>
            <a:endParaRPr/>
          </a:p>
        </p:txBody>
      </p:sp>
      <p:sp>
        <p:nvSpPr>
          <p:cNvPr id="4" name="PlaceHolder 3"/>
          <p:cNvSpPr>
            <a:spLocks noGrp="1"/>
          </p:cNvSpPr>
          <p:nvPr>
            <p:ph type="dt" idx="420"/>
          </p:nvPr>
        </p:nvSpPr>
        <p:spPr/>
        <p:txBody>
          <a:body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1"/>
          </p:nvPr>
        </p:nvSpPr>
        <p:spPr/>
        <p:txBody>
          <a:bodyPr/>
          <a:lstStyle/>
          <a:p>
            <a:r>
              <a:t>Footer</a:t>
            </a:r>
          </a:p>
        </p:txBody>
      </p:sp>
      <p:sp>
        <p:nvSpPr>
          <p:cNvPr id="8" name="PlaceHolder 7"/>
          <p:cNvSpPr>
            <a:spLocks noGrp="1"/>
          </p:cNvSpPr>
          <p:nvPr>
            <p:ph type="sldNum" idx="42"/>
          </p:nvPr>
        </p:nvSpPr>
        <p:spPr/>
        <p:txBody>
          <a:bodyPr/>
          <a:lstStyle/>
          <a:p>
            <a:fld id="{2FFB9A7C-B498-41A1-8C6D-B521E7C0830B}" type="slidenum">
              <a:t>‹N°›</a:t>
            </a:fld>
            <a:endParaRPr/>
          </a:p>
        </p:txBody>
      </p:sp>
      <p:sp>
        <p:nvSpPr>
          <p:cNvPr id="9" name="PlaceHolder 8"/>
          <p:cNvSpPr>
            <a:spLocks noGrp="1"/>
          </p:cNvSpPr>
          <p:nvPr>
            <p:ph type="dt" idx="40"/>
          </p:nvPr>
        </p:nvSpPr>
        <p:spPr/>
        <p:txBody>
          <a:bodyPr/>
          <a:lstStyle/>
          <a:p>
            <a:endParaRPr/>
          </a:p>
        </p:txBody>
      </p:sp>
    </p:spTree>
  </p:cSld>
  <p:clrMapOvr>
    <a:masterClrMapping/>
  </p:clrMapOvr>
</p:sldLayout>
</file>

<file path=ppt/slideLayouts/slideLayout16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5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18"/>
          </p:nvPr>
        </p:nvSpPr>
        <p:spPr/>
        <p:txBody>
          <a:bodyPr/>
          <a:lstStyle/>
          <a:p>
            <a:r>
              <a:t>Footer</a:t>
            </a:r>
          </a:p>
        </p:txBody>
      </p:sp>
      <p:sp>
        <p:nvSpPr>
          <p:cNvPr id="5" name="PlaceHolder 4"/>
          <p:cNvSpPr>
            <a:spLocks noGrp="1"/>
          </p:cNvSpPr>
          <p:nvPr>
            <p:ph type="sldNum" idx="419"/>
          </p:nvPr>
        </p:nvSpPr>
        <p:spPr/>
        <p:txBody>
          <a:bodyPr/>
          <a:lstStyle/>
          <a:p>
            <a:fld id="{053484CB-8B12-4B70-852C-F557C38963E4}" type="slidenum">
              <a:t>‹N°›</a:t>
            </a:fld>
            <a:endParaRPr/>
          </a:p>
        </p:txBody>
      </p:sp>
      <p:sp>
        <p:nvSpPr>
          <p:cNvPr id="6" name="PlaceHolder 5"/>
          <p:cNvSpPr>
            <a:spLocks noGrp="1"/>
          </p:cNvSpPr>
          <p:nvPr>
            <p:ph type="dt" idx="420"/>
          </p:nvPr>
        </p:nvSpPr>
        <p:spPr/>
        <p:txBody>
          <a:bodyPr/>
          <a:lstStyle/>
          <a:p>
            <a:endParaRPr/>
          </a:p>
        </p:txBody>
      </p:sp>
    </p:spTree>
  </p:cSld>
  <p:clrMapOvr>
    <a:masterClrMapping/>
  </p:clrMapOvr>
</p:sldLayout>
</file>

<file path=ppt/slideLayouts/slideLayout16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5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18"/>
          </p:nvPr>
        </p:nvSpPr>
        <p:spPr/>
        <p:txBody>
          <a:bodyPr/>
          <a:lstStyle/>
          <a:p>
            <a:r>
              <a:t>Footer</a:t>
            </a:r>
          </a:p>
        </p:txBody>
      </p:sp>
      <p:sp>
        <p:nvSpPr>
          <p:cNvPr id="5" name="PlaceHolder 4"/>
          <p:cNvSpPr>
            <a:spLocks noGrp="1"/>
          </p:cNvSpPr>
          <p:nvPr>
            <p:ph type="sldNum" idx="419"/>
          </p:nvPr>
        </p:nvSpPr>
        <p:spPr/>
        <p:txBody>
          <a:bodyPr/>
          <a:lstStyle/>
          <a:p>
            <a:fld id="{8A6C4F51-B42B-4972-89DB-20C6EE1CFDE1}" type="slidenum">
              <a:t>‹N°›</a:t>
            </a:fld>
            <a:endParaRPr/>
          </a:p>
        </p:txBody>
      </p:sp>
      <p:sp>
        <p:nvSpPr>
          <p:cNvPr id="6" name="PlaceHolder 5"/>
          <p:cNvSpPr>
            <a:spLocks noGrp="1"/>
          </p:cNvSpPr>
          <p:nvPr>
            <p:ph type="dt" idx="420"/>
          </p:nvPr>
        </p:nvSpPr>
        <p:spPr/>
        <p:txBody>
          <a:bodyPr/>
          <a:lstStyle/>
          <a:p>
            <a:endParaRPr/>
          </a:p>
        </p:txBody>
      </p:sp>
    </p:spTree>
  </p:cSld>
  <p:clrMapOvr>
    <a:masterClrMapping/>
  </p:clrMapOvr>
</p:sldLayout>
</file>

<file path=ppt/slideLayouts/slideLayout16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5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5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18"/>
          </p:nvPr>
        </p:nvSpPr>
        <p:spPr/>
        <p:txBody>
          <a:bodyPr/>
          <a:lstStyle/>
          <a:p>
            <a:r>
              <a:t>Footer</a:t>
            </a:r>
          </a:p>
        </p:txBody>
      </p:sp>
      <p:sp>
        <p:nvSpPr>
          <p:cNvPr id="6" name="PlaceHolder 5"/>
          <p:cNvSpPr>
            <a:spLocks noGrp="1"/>
          </p:cNvSpPr>
          <p:nvPr>
            <p:ph type="sldNum" idx="419"/>
          </p:nvPr>
        </p:nvSpPr>
        <p:spPr/>
        <p:txBody>
          <a:bodyPr/>
          <a:lstStyle/>
          <a:p>
            <a:fld id="{2EA747F4-8FDE-47B9-9053-70FB1387665A}" type="slidenum">
              <a:t>‹N°›</a:t>
            </a:fld>
            <a:endParaRPr/>
          </a:p>
        </p:txBody>
      </p:sp>
      <p:sp>
        <p:nvSpPr>
          <p:cNvPr id="7" name="PlaceHolder 6"/>
          <p:cNvSpPr>
            <a:spLocks noGrp="1"/>
          </p:cNvSpPr>
          <p:nvPr>
            <p:ph type="dt" idx="420"/>
          </p:nvPr>
        </p:nvSpPr>
        <p:spPr/>
        <p:txBody>
          <a:bodyPr/>
          <a:lstStyle/>
          <a:p>
            <a:endParaRPr/>
          </a:p>
        </p:txBody>
      </p:sp>
    </p:spTree>
  </p:cSld>
  <p:clrMapOvr>
    <a:masterClrMapping/>
  </p:clrMapOvr>
</p:sldLayout>
</file>

<file path=ppt/slideLayouts/slideLayout16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18"/>
          </p:nvPr>
        </p:nvSpPr>
        <p:spPr/>
        <p:txBody>
          <a:bodyPr/>
          <a:lstStyle/>
          <a:p>
            <a:r>
              <a:t>Footer</a:t>
            </a:r>
          </a:p>
        </p:txBody>
      </p:sp>
      <p:sp>
        <p:nvSpPr>
          <p:cNvPr id="4" name="PlaceHolder 3"/>
          <p:cNvSpPr>
            <a:spLocks noGrp="1"/>
          </p:cNvSpPr>
          <p:nvPr>
            <p:ph type="sldNum" idx="419"/>
          </p:nvPr>
        </p:nvSpPr>
        <p:spPr/>
        <p:txBody>
          <a:bodyPr/>
          <a:lstStyle/>
          <a:p>
            <a:fld id="{A8F48B3B-F3C3-4A8B-9502-C71E83A0FA17}" type="slidenum">
              <a:t>‹N°›</a:t>
            </a:fld>
            <a:endParaRPr/>
          </a:p>
        </p:txBody>
      </p:sp>
      <p:sp>
        <p:nvSpPr>
          <p:cNvPr id="5" name="PlaceHolder 4"/>
          <p:cNvSpPr>
            <a:spLocks noGrp="1"/>
          </p:cNvSpPr>
          <p:nvPr>
            <p:ph type="dt" idx="420"/>
          </p:nvPr>
        </p:nvSpPr>
        <p:spPr/>
        <p:txBody>
          <a:bodyPr/>
          <a:lstStyle/>
          <a:p>
            <a:endParaRPr/>
          </a:p>
        </p:txBody>
      </p:sp>
    </p:spTree>
  </p:cSld>
  <p:clrMapOvr>
    <a:masterClrMapping/>
  </p:clrMapOvr>
</p:sldLayout>
</file>

<file path=ppt/slideLayouts/slideLayout16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5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18"/>
          </p:nvPr>
        </p:nvSpPr>
        <p:spPr/>
        <p:txBody>
          <a:bodyPr/>
          <a:lstStyle/>
          <a:p>
            <a:r>
              <a:t>Footer</a:t>
            </a:r>
          </a:p>
        </p:txBody>
      </p:sp>
      <p:sp>
        <p:nvSpPr>
          <p:cNvPr id="4" name="PlaceHolder 3"/>
          <p:cNvSpPr>
            <a:spLocks noGrp="1"/>
          </p:cNvSpPr>
          <p:nvPr>
            <p:ph type="sldNum" idx="419"/>
          </p:nvPr>
        </p:nvSpPr>
        <p:spPr/>
        <p:txBody>
          <a:bodyPr/>
          <a:lstStyle/>
          <a:p>
            <a:fld id="{EEA71F6C-1088-4163-82E7-79C5B59D9DCF}" type="slidenum">
              <a:t>‹N°›</a:t>
            </a:fld>
            <a:endParaRPr/>
          </a:p>
        </p:txBody>
      </p:sp>
      <p:sp>
        <p:nvSpPr>
          <p:cNvPr id="5" name="PlaceHolder 4"/>
          <p:cNvSpPr>
            <a:spLocks noGrp="1"/>
          </p:cNvSpPr>
          <p:nvPr>
            <p:ph type="dt" idx="420"/>
          </p:nvPr>
        </p:nvSpPr>
        <p:spPr/>
        <p:txBody>
          <a:bodyPr/>
          <a:lstStyle/>
          <a:p>
            <a:endParaRPr/>
          </a:p>
        </p:txBody>
      </p:sp>
    </p:spTree>
  </p:cSld>
  <p:clrMapOvr>
    <a:masterClrMapping/>
  </p:clrMapOvr>
</p:sldLayout>
</file>

<file path=ppt/slideLayouts/slideLayout16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5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6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6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8"/>
          </p:nvPr>
        </p:nvSpPr>
        <p:spPr/>
        <p:txBody>
          <a:bodyPr/>
          <a:lstStyle/>
          <a:p>
            <a:r>
              <a:t>Footer</a:t>
            </a:r>
          </a:p>
        </p:txBody>
      </p:sp>
      <p:sp>
        <p:nvSpPr>
          <p:cNvPr id="7" name="PlaceHolder 6"/>
          <p:cNvSpPr>
            <a:spLocks noGrp="1"/>
          </p:cNvSpPr>
          <p:nvPr>
            <p:ph type="sldNum" idx="419"/>
          </p:nvPr>
        </p:nvSpPr>
        <p:spPr/>
        <p:txBody>
          <a:bodyPr/>
          <a:lstStyle/>
          <a:p>
            <a:fld id="{1F1E72CD-A894-4FD3-90C6-F09EA879E618}" type="slidenum">
              <a:t>‹N°›</a:t>
            </a:fld>
            <a:endParaRPr/>
          </a:p>
        </p:txBody>
      </p:sp>
      <p:sp>
        <p:nvSpPr>
          <p:cNvPr id="8" name="PlaceHolder 7"/>
          <p:cNvSpPr>
            <a:spLocks noGrp="1"/>
          </p:cNvSpPr>
          <p:nvPr>
            <p:ph type="dt" idx="420"/>
          </p:nvPr>
        </p:nvSpPr>
        <p:spPr/>
        <p:txBody>
          <a:bodyPr/>
          <a:lstStyle/>
          <a:p>
            <a:endParaRPr/>
          </a:p>
        </p:txBody>
      </p:sp>
    </p:spTree>
  </p:cSld>
  <p:clrMapOvr>
    <a:masterClrMapping/>
  </p:clrMapOvr>
</p:sldLayout>
</file>

<file path=ppt/slideLayouts/slideLayout16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6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6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6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8"/>
          </p:nvPr>
        </p:nvSpPr>
        <p:spPr/>
        <p:txBody>
          <a:bodyPr/>
          <a:lstStyle/>
          <a:p>
            <a:r>
              <a:t>Footer</a:t>
            </a:r>
          </a:p>
        </p:txBody>
      </p:sp>
      <p:sp>
        <p:nvSpPr>
          <p:cNvPr id="7" name="PlaceHolder 6"/>
          <p:cNvSpPr>
            <a:spLocks noGrp="1"/>
          </p:cNvSpPr>
          <p:nvPr>
            <p:ph type="sldNum" idx="419"/>
          </p:nvPr>
        </p:nvSpPr>
        <p:spPr/>
        <p:txBody>
          <a:bodyPr/>
          <a:lstStyle/>
          <a:p>
            <a:fld id="{C70116B8-2402-42E6-9DAF-AC264CBC99DF}" type="slidenum">
              <a:t>‹N°›</a:t>
            </a:fld>
            <a:endParaRPr/>
          </a:p>
        </p:txBody>
      </p:sp>
      <p:sp>
        <p:nvSpPr>
          <p:cNvPr id="8" name="PlaceHolder 7"/>
          <p:cNvSpPr>
            <a:spLocks noGrp="1"/>
          </p:cNvSpPr>
          <p:nvPr>
            <p:ph type="dt" idx="420"/>
          </p:nvPr>
        </p:nvSpPr>
        <p:spPr/>
        <p:txBody>
          <a:bodyPr/>
          <a:lstStyle/>
          <a:p>
            <a:endParaRPr/>
          </a:p>
        </p:txBody>
      </p:sp>
    </p:spTree>
  </p:cSld>
  <p:clrMapOvr>
    <a:masterClrMapping/>
  </p:clrMapOvr>
</p:sldLayout>
</file>

<file path=ppt/slideLayouts/slideLayout16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6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6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6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18"/>
          </p:nvPr>
        </p:nvSpPr>
        <p:spPr/>
        <p:txBody>
          <a:bodyPr/>
          <a:lstStyle/>
          <a:p>
            <a:r>
              <a:t>Footer</a:t>
            </a:r>
          </a:p>
        </p:txBody>
      </p:sp>
      <p:sp>
        <p:nvSpPr>
          <p:cNvPr id="7" name="PlaceHolder 6"/>
          <p:cNvSpPr>
            <a:spLocks noGrp="1"/>
          </p:cNvSpPr>
          <p:nvPr>
            <p:ph type="sldNum" idx="419"/>
          </p:nvPr>
        </p:nvSpPr>
        <p:spPr/>
        <p:txBody>
          <a:bodyPr/>
          <a:lstStyle/>
          <a:p>
            <a:fld id="{E3DE2FD4-ACEC-4702-839A-3113353B7F63}" type="slidenum">
              <a:t>‹N°›</a:t>
            </a:fld>
            <a:endParaRPr/>
          </a:p>
        </p:txBody>
      </p:sp>
      <p:sp>
        <p:nvSpPr>
          <p:cNvPr id="8" name="PlaceHolder 7"/>
          <p:cNvSpPr>
            <a:spLocks noGrp="1"/>
          </p:cNvSpPr>
          <p:nvPr>
            <p:ph type="dt" idx="420"/>
          </p:nvPr>
        </p:nvSpPr>
        <p:spPr/>
        <p:txBody>
          <a:bodyPr/>
          <a:lstStyle/>
          <a:p>
            <a:endParaRPr/>
          </a:p>
        </p:txBody>
      </p:sp>
    </p:spTree>
  </p:cSld>
  <p:clrMapOvr>
    <a:masterClrMapping/>
  </p:clrMapOvr>
</p:sldLayout>
</file>

<file path=ppt/slideLayouts/slideLayout16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8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7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7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18"/>
          </p:nvPr>
        </p:nvSpPr>
        <p:spPr/>
        <p:txBody>
          <a:bodyPr/>
          <a:lstStyle/>
          <a:p>
            <a:r>
              <a:t>Footer</a:t>
            </a:r>
          </a:p>
        </p:txBody>
      </p:sp>
      <p:sp>
        <p:nvSpPr>
          <p:cNvPr id="6" name="PlaceHolder 5"/>
          <p:cNvSpPr>
            <a:spLocks noGrp="1"/>
          </p:cNvSpPr>
          <p:nvPr>
            <p:ph type="sldNum" idx="419"/>
          </p:nvPr>
        </p:nvSpPr>
        <p:spPr/>
        <p:txBody>
          <a:bodyPr/>
          <a:lstStyle/>
          <a:p>
            <a:fld id="{59F8E93A-BA22-433A-8A41-ECD6586AEA96}" type="slidenum">
              <a:t>‹N°›</a:t>
            </a:fld>
            <a:endParaRPr/>
          </a:p>
        </p:txBody>
      </p:sp>
      <p:sp>
        <p:nvSpPr>
          <p:cNvPr id="7" name="PlaceHolder 6"/>
          <p:cNvSpPr>
            <a:spLocks noGrp="1"/>
          </p:cNvSpPr>
          <p:nvPr>
            <p:ph type="dt" idx="420"/>
          </p:nvPr>
        </p:nvSpPr>
        <p:spPr/>
        <p:txBody>
          <a:bodyPr/>
          <a:lstStyle/>
          <a:p>
            <a:endParaRPr/>
          </a:p>
        </p:txBody>
      </p:sp>
    </p:spTree>
  </p:cSld>
  <p:clrMapOvr>
    <a:masterClrMapping/>
  </p:clrMapOvr>
</p:sldLayout>
</file>

<file path=ppt/slideLayouts/slideLayout16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8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7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7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7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7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18"/>
          </p:nvPr>
        </p:nvSpPr>
        <p:spPr/>
        <p:txBody>
          <a:bodyPr/>
          <a:lstStyle/>
          <a:p>
            <a:r>
              <a:t>Footer</a:t>
            </a:r>
          </a:p>
        </p:txBody>
      </p:sp>
      <p:sp>
        <p:nvSpPr>
          <p:cNvPr id="8" name="PlaceHolder 7"/>
          <p:cNvSpPr>
            <a:spLocks noGrp="1"/>
          </p:cNvSpPr>
          <p:nvPr>
            <p:ph type="sldNum" idx="419"/>
          </p:nvPr>
        </p:nvSpPr>
        <p:spPr/>
        <p:txBody>
          <a:bodyPr/>
          <a:lstStyle/>
          <a:p>
            <a:fld id="{BF33AE71-B398-4A59-AD88-AD7F26E282DF}" type="slidenum">
              <a:t>‹N°›</a:t>
            </a:fld>
            <a:endParaRPr/>
          </a:p>
        </p:txBody>
      </p:sp>
      <p:sp>
        <p:nvSpPr>
          <p:cNvPr id="9" name="PlaceHolder 8"/>
          <p:cNvSpPr>
            <a:spLocks noGrp="1"/>
          </p:cNvSpPr>
          <p:nvPr>
            <p:ph type="dt" idx="420"/>
          </p:nvPr>
        </p:nvSpPr>
        <p:spPr/>
        <p:txBody>
          <a:body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1"/>
          </p:nvPr>
        </p:nvSpPr>
        <p:spPr/>
        <p:txBody>
          <a:bodyPr/>
          <a:lstStyle/>
          <a:p>
            <a:r>
              <a:t>Footer</a:t>
            </a:r>
          </a:p>
        </p:txBody>
      </p:sp>
      <p:sp>
        <p:nvSpPr>
          <p:cNvPr id="10" name="PlaceHolder 9"/>
          <p:cNvSpPr>
            <a:spLocks noGrp="1"/>
          </p:cNvSpPr>
          <p:nvPr>
            <p:ph type="sldNum" idx="42"/>
          </p:nvPr>
        </p:nvSpPr>
        <p:spPr/>
        <p:txBody>
          <a:bodyPr/>
          <a:lstStyle/>
          <a:p>
            <a:fld id="{75449D04-D2BD-4651-B5A9-F15FEB00D309}" type="slidenum">
              <a:t>‹N°›</a:t>
            </a:fld>
            <a:endParaRPr/>
          </a:p>
        </p:txBody>
      </p:sp>
      <p:sp>
        <p:nvSpPr>
          <p:cNvPr id="11" name="PlaceHolder 10"/>
          <p:cNvSpPr>
            <a:spLocks noGrp="1"/>
          </p:cNvSpPr>
          <p:nvPr>
            <p:ph type="dt" idx="40"/>
          </p:nvPr>
        </p:nvSpPr>
        <p:spPr/>
        <p:txBody>
          <a:bodyPr/>
          <a:lstStyle/>
          <a:p>
            <a:endParaRPr/>
          </a:p>
        </p:txBody>
      </p:sp>
    </p:spTree>
  </p:cSld>
  <p:clrMapOvr>
    <a:masterClrMapping/>
  </p:clrMapOvr>
</p:sldLayout>
</file>

<file path=ppt/slideLayouts/slideLayout16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8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7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8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8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8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8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8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18"/>
          </p:nvPr>
        </p:nvSpPr>
        <p:spPr/>
        <p:txBody>
          <a:bodyPr/>
          <a:lstStyle/>
          <a:p>
            <a:r>
              <a:t>Footer</a:t>
            </a:r>
          </a:p>
        </p:txBody>
      </p:sp>
      <p:sp>
        <p:nvSpPr>
          <p:cNvPr id="10" name="PlaceHolder 9"/>
          <p:cNvSpPr>
            <a:spLocks noGrp="1"/>
          </p:cNvSpPr>
          <p:nvPr>
            <p:ph type="sldNum" idx="419"/>
          </p:nvPr>
        </p:nvSpPr>
        <p:spPr/>
        <p:txBody>
          <a:bodyPr/>
          <a:lstStyle/>
          <a:p>
            <a:fld id="{757B8F06-5A71-45DF-8FDE-6A8942391240}" type="slidenum">
              <a:t>‹N°›</a:t>
            </a:fld>
            <a:endParaRPr/>
          </a:p>
        </p:txBody>
      </p:sp>
      <p:sp>
        <p:nvSpPr>
          <p:cNvPr id="11" name="PlaceHolder 10"/>
          <p:cNvSpPr>
            <a:spLocks noGrp="1"/>
          </p:cNvSpPr>
          <p:nvPr>
            <p:ph type="dt" idx="420"/>
          </p:nvPr>
        </p:nvSpPr>
        <p:spPr/>
        <p:txBody>
          <a:bodyPr/>
          <a:lstStyle/>
          <a:p>
            <a:endParaRPr/>
          </a:p>
        </p:txBody>
      </p:sp>
    </p:spTree>
  </p:cSld>
  <p:clrMapOvr>
    <a:masterClrMapping/>
  </p:clrMapOvr>
</p:sldLayout>
</file>

<file path=ppt/slideLayouts/slideLayout16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21"/>
          </p:nvPr>
        </p:nvSpPr>
        <p:spPr/>
        <p:txBody>
          <a:bodyPr/>
          <a:lstStyle/>
          <a:p>
            <a:r>
              <a:t>Footer</a:t>
            </a:r>
          </a:p>
        </p:txBody>
      </p:sp>
      <p:sp>
        <p:nvSpPr>
          <p:cNvPr id="3" name="PlaceHolder 2"/>
          <p:cNvSpPr>
            <a:spLocks noGrp="1"/>
          </p:cNvSpPr>
          <p:nvPr>
            <p:ph type="sldNum" idx="422"/>
          </p:nvPr>
        </p:nvSpPr>
        <p:spPr/>
        <p:txBody>
          <a:bodyPr/>
          <a:lstStyle/>
          <a:p>
            <a:fld id="{D6A90D52-634D-4900-9C50-C72830D05AC7}" type="slidenum">
              <a:t>‹N°›</a:t>
            </a:fld>
            <a:endParaRPr/>
          </a:p>
        </p:txBody>
      </p:sp>
      <p:sp>
        <p:nvSpPr>
          <p:cNvPr id="4" name="PlaceHolder 3"/>
          <p:cNvSpPr>
            <a:spLocks noGrp="1"/>
          </p:cNvSpPr>
          <p:nvPr>
            <p:ph type="dt" idx="423"/>
          </p:nvPr>
        </p:nvSpPr>
        <p:spPr/>
        <p:txBody>
          <a:bodyPr/>
          <a:lstStyle/>
          <a:p>
            <a:endParaRPr/>
          </a:p>
        </p:txBody>
      </p:sp>
    </p:spTree>
  </p:cSld>
  <p:clrMapOvr>
    <a:masterClrMapping/>
  </p:clrMapOvr>
</p:sldLayout>
</file>

<file path=ppt/slideLayouts/slideLayout16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9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21"/>
          </p:nvPr>
        </p:nvSpPr>
        <p:spPr/>
        <p:txBody>
          <a:bodyPr/>
          <a:lstStyle/>
          <a:p>
            <a:r>
              <a:t>Footer</a:t>
            </a:r>
          </a:p>
        </p:txBody>
      </p:sp>
      <p:sp>
        <p:nvSpPr>
          <p:cNvPr id="5" name="PlaceHolder 4"/>
          <p:cNvSpPr>
            <a:spLocks noGrp="1"/>
          </p:cNvSpPr>
          <p:nvPr>
            <p:ph type="sldNum" idx="422"/>
          </p:nvPr>
        </p:nvSpPr>
        <p:spPr/>
        <p:txBody>
          <a:bodyPr/>
          <a:lstStyle/>
          <a:p>
            <a:fld id="{0A25D6D9-91AD-4AB9-8B8F-22C1A893EC94}" type="slidenum">
              <a:t>‹N°›</a:t>
            </a:fld>
            <a:endParaRPr/>
          </a:p>
        </p:txBody>
      </p:sp>
      <p:sp>
        <p:nvSpPr>
          <p:cNvPr id="6" name="PlaceHolder 5"/>
          <p:cNvSpPr>
            <a:spLocks noGrp="1"/>
          </p:cNvSpPr>
          <p:nvPr>
            <p:ph type="dt" idx="423"/>
          </p:nvPr>
        </p:nvSpPr>
        <p:spPr/>
        <p:txBody>
          <a:bodyPr/>
          <a:lstStyle/>
          <a:p>
            <a:endParaRPr/>
          </a:p>
        </p:txBody>
      </p:sp>
    </p:spTree>
  </p:cSld>
  <p:clrMapOvr>
    <a:masterClrMapping/>
  </p:clrMapOvr>
</p:sldLayout>
</file>

<file path=ppt/slideLayouts/slideLayout16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9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21"/>
          </p:nvPr>
        </p:nvSpPr>
        <p:spPr/>
        <p:txBody>
          <a:bodyPr/>
          <a:lstStyle/>
          <a:p>
            <a:r>
              <a:t>Footer</a:t>
            </a:r>
          </a:p>
        </p:txBody>
      </p:sp>
      <p:sp>
        <p:nvSpPr>
          <p:cNvPr id="5" name="PlaceHolder 4"/>
          <p:cNvSpPr>
            <a:spLocks noGrp="1"/>
          </p:cNvSpPr>
          <p:nvPr>
            <p:ph type="sldNum" idx="422"/>
          </p:nvPr>
        </p:nvSpPr>
        <p:spPr/>
        <p:txBody>
          <a:bodyPr/>
          <a:lstStyle/>
          <a:p>
            <a:fld id="{416345DB-F083-4128-8303-68730370B336}" type="slidenum">
              <a:t>‹N°›</a:t>
            </a:fld>
            <a:endParaRPr/>
          </a:p>
        </p:txBody>
      </p:sp>
      <p:sp>
        <p:nvSpPr>
          <p:cNvPr id="6" name="PlaceHolder 5"/>
          <p:cNvSpPr>
            <a:spLocks noGrp="1"/>
          </p:cNvSpPr>
          <p:nvPr>
            <p:ph type="dt" idx="423"/>
          </p:nvPr>
        </p:nvSpPr>
        <p:spPr/>
        <p:txBody>
          <a:bodyPr/>
          <a:lstStyle/>
          <a:p>
            <a:endParaRPr/>
          </a:p>
        </p:txBody>
      </p:sp>
    </p:spTree>
  </p:cSld>
  <p:clrMapOvr>
    <a:masterClrMapping/>
  </p:clrMapOvr>
</p:sldLayout>
</file>

<file path=ppt/slideLayouts/slideLayout16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89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89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21"/>
          </p:nvPr>
        </p:nvSpPr>
        <p:spPr/>
        <p:txBody>
          <a:bodyPr/>
          <a:lstStyle/>
          <a:p>
            <a:r>
              <a:t>Footer</a:t>
            </a:r>
          </a:p>
        </p:txBody>
      </p:sp>
      <p:sp>
        <p:nvSpPr>
          <p:cNvPr id="6" name="PlaceHolder 5"/>
          <p:cNvSpPr>
            <a:spLocks noGrp="1"/>
          </p:cNvSpPr>
          <p:nvPr>
            <p:ph type="sldNum" idx="422"/>
          </p:nvPr>
        </p:nvSpPr>
        <p:spPr/>
        <p:txBody>
          <a:bodyPr/>
          <a:lstStyle/>
          <a:p>
            <a:fld id="{D8C49DA2-5325-49A2-8AE8-5A5918932A4E}" type="slidenum">
              <a:t>‹N°›</a:t>
            </a:fld>
            <a:endParaRPr/>
          </a:p>
        </p:txBody>
      </p:sp>
      <p:sp>
        <p:nvSpPr>
          <p:cNvPr id="7" name="PlaceHolder 6"/>
          <p:cNvSpPr>
            <a:spLocks noGrp="1"/>
          </p:cNvSpPr>
          <p:nvPr>
            <p:ph type="dt" idx="423"/>
          </p:nvPr>
        </p:nvSpPr>
        <p:spPr/>
        <p:txBody>
          <a:bodyPr/>
          <a:lstStyle/>
          <a:p>
            <a:endParaRPr/>
          </a:p>
        </p:txBody>
      </p:sp>
    </p:spTree>
  </p:cSld>
  <p:clrMapOvr>
    <a:masterClrMapping/>
  </p:clrMapOvr>
</p:sldLayout>
</file>

<file path=ppt/slideLayouts/slideLayout16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21"/>
          </p:nvPr>
        </p:nvSpPr>
        <p:spPr/>
        <p:txBody>
          <a:bodyPr/>
          <a:lstStyle/>
          <a:p>
            <a:r>
              <a:t>Footer</a:t>
            </a:r>
          </a:p>
        </p:txBody>
      </p:sp>
      <p:sp>
        <p:nvSpPr>
          <p:cNvPr id="4" name="PlaceHolder 3"/>
          <p:cNvSpPr>
            <a:spLocks noGrp="1"/>
          </p:cNvSpPr>
          <p:nvPr>
            <p:ph type="sldNum" idx="422"/>
          </p:nvPr>
        </p:nvSpPr>
        <p:spPr/>
        <p:txBody>
          <a:bodyPr/>
          <a:lstStyle/>
          <a:p>
            <a:fld id="{9EC1801A-83A2-44BA-8843-44877505E428}" type="slidenum">
              <a:t>‹N°›</a:t>
            </a:fld>
            <a:endParaRPr/>
          </a:p>
        </p:txBody>
      </p:sp>
      <p:sp>
        <p:nvSpPr>
          <p:cNvPr id="5" name="PlaceHolder 4"/>
          <p:cNvSpPr>
            <a:spLocks noGrp="1"/>
          </p:cNvSpPr>
          <p:nvPr>
            <p:ph type="dt" idx="423"/>
          </p:nvPr>
        </p:nvSpPr>
        <p:spPr/>
        <p:txBody>
          <a:bodyPr/>
          <a:lstStyle/>
          <a:p>
            <a:endParaRPr/>
          </a:p>
        </p:txBody>
      </p:sp>
    </p:spTree>
  </p:cSld>
  <p:clrMapOvr>
    <a:masterClrMapping/>
  </p:clrMapOvr>
</p:sldLayout>
</file>

<file path=ppt/slideLayouts/slideLayout16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9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21"/>
          </p:nvPr>
        </p:nvSpPr>
        <p:spPr/>
        <p:txBody>
          <a:bodyPr/>
          <a:lstStyle/>
          <a:p>
            <a:r>
              <a:t>Footer</a:t>
            </a:r>
          </a:p>
        </p:txBody>
      </p:sp>
      <p:sp>
        <p:nvSpPr>
          <p:cNvPr id="4" name="PlaceHolder 3"/>
          <p:cNvSpPr>
            <a:spLocks noGrp="1"/>
          </p:cNvSpPr>
          <p:nvPr>
            <p:ph type="sldNum" idx="422"/>
          </p:nvPr>
        </p:nvSpPr>
        <p:spPr/>
        <p:txBody>
          <a:bodyPr/>
          <a:lstStyle/>
          <a:p>
            <a:fld id="{94E7E368-189C-46BF-AD7E-D092F18178D9}" type="slidenum">
              <a:t>‹N°›</a:t>
            </a:fld>
            <a:endParaRPr/>
          </a:p>
        </p:txBody>
      </p:sp>
      <p:sp>
        <p:nvSpPr>
          <p:cNvPr id="5" name="PlaceHolder 4"/>
          <p:cNvSpPr>
            <a:spLocks noGrp="1"/>
          </p:cNvSpPr>
          <p:nvPr>
            <p:ph type="dt" idx="423"/>
          </p:nvPr>
        </p:nvSpPr>
        <p:spPr/>
        <p:txBody>
          <a:bodyPr/>
          <a:lstStyle/>
          <a:p>
            <a:endParaRPr/>
          </a:p>
        </p:txBody>
      </p:sp>
    </p:spTree>
  </p:cSld>
  <p:clrMapOvr>
    <a:masterClrMapping/>
  </p:clrMapOvr>
</p:sldLayout>
</file>

<file path=ppt/slideLayouts/slideLayout16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0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0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0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21"/>
          </p:nvPr>
        </p:nvSpPr>
        <p:spPr/>
        <p:txBody>
          <a:bodyPr/>
          <a:lstStyle/>
          <a:p>
            <a:r>
              <a:t>Footer</a:t>
            </a:r>
          </a:p>
        </p:txBody>
      </p:sp>
      <p:sp>
        <p:nvSpPr>
          <p:cNvPr id="7" name="PlaceHolder 6"/>
          <p:cNvSpPr>
            <a:spLocks noGrp="1"/>
          </p:cNvSpPr>
          <p:nvPr>
            <p:ph type="sldNum" idx="422"/>
          </p:nvPr>
        </p:nvSpPr>
        <p:spPr/>
        <p:txBody>
          <a:bodyPr/>
          <a:lstStyle/>
          <a:p>
            <a:fld id="{184C13A1-D826-4527-95E3-A5274405254D}" type="slidenum">
              <a:t>‹N°›</a:t>
            </a:fld>
            <a:endParaRPr/>
          </a:p>
        </p:txBody>
      </p:sp>
      <p:sp>
        <p:nvSpPr>
          <p:cNvPr id="8" name="PlaceHolder 7"/>
          <p:cNvSpPr>
            <a:spLocks noGrp="1"/>
          </p:cNvSpPr>
          <p:nvPr>
            <p:ph type="dt" idx="423"/>
          </p:nvPr>
        </p:nvSpPr>
        <p:spPr/>
        <p:txBody>
          <a:bodyPr/>
          <a:lstStyle/>
          <a:p>
            <a:endParaRPr/>
          </a:p>
        </p:txBody>
      </p:sp>
    </p:spTree>
  </p:cSld>
  <p:clrMapOvr>
    <a:masterClrMapping/>
  </p:clrMapOvr>
</p:sldLayout>
</file>

<file path=ppt/slideLayouts/slideLayout16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0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0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21"/>
          </p:nvPr>
        </p:nvSpPr>
        <p:spPr/>
        <p:txBody>
          <a:bodyPr/>
          <a:lstStyle/>
          <a:p>
            <a:r>
              <a:t>Footer</a:t>
            </a:r>
          </a:p>
        </p:txBody>
      </p:sp>
      <p:sp>
        <p:nvSpPr>
          <p:cNvPr id="7" name="PlaceHolder 6"/>
          <p:cNvSpPr>
            <a:spLocks noGrp="1"/>
          </p:cNvSpPr>
          <p:nvPr>
            <p:ph type="sldNum" idx="422"/>
          </p:nvPr>
        </p:nvSpPr>
        <p:spPr/>
        <p:txBody>
          <a:bodyPr/>
          <a:lstStyle/>
          <a:p>
            <a:fld id="{F25EC5EB-95C2-4F49-89DB-1AC50EE87A5F}" type="slidenum">
              <a:t>‹N°›</a:t>
            </a:fld>
            <a:endParaRPr/>
          </a:p>
        </p:txBody>
      </p:sp>
      <p:sp>
        <p:nvSpPr>
          <p:cNvPr id="8" name="PlaceHolder 7"/>
          <p:cNvSpPr>
            <a:spLocks noGrp="1"/>
          </p:cNvSpPr>
          <p:nvPr>
            <p:ph type="dt" idx="423"/>
          </p:nvPr>
        </p:nvSpPr>
        <p:spPr/>
        <p:txBody>
          <a:bodyPr/>
          <a:lstStyle/>
          <a:p>
            <a:endParaRPr/>
          </a:p>
        </p:txBody>
      </p:sp>
    </p:spTree>
  </p:cSld>
  <p:clrMapOvr>
    <a:masterClrMapping/>
  </p:clrMapOvr>
</p:sldLayout>
</file>

<file path=ppt/slideLayouts/slideLayout16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0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1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1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21"/>
          </p:nvPr>
        </p:nvSpPr>
        <p:spPr/>
        <p:txBody>
          <a:bodyPr/>
          <a:lstStyle/>
          <a:p>
            <a:r>
              <a:t>Footer</a:t>
            </a:r>
          </a:p>
        </p:txBody>
      </p:sp>
      <p:sp>
        <p:nvSpPr>
          <p:cNvPr id="7" name="PlaceHolder 6"/>
          <p:cNvSpPr>
            <a:spLocks noGrp="1"/>
          </p:cNvSpPr>
          <p:nvPr>
            <p:ph type="sldNum" idx="422"/>
          </p:nvPr>
        </p:nvSpPr>
        <p:spPr/>
        <p:txBody>
          <a:bodyPr/>
          <a:lstStyle/>
          <a:p>
            <a:fld id="{1229D749-95DA-49AA-AFFB-F6AB49D9F423}" type="slidenum">
              <a:t>‹N°›</a:t>
            </a:fld>
            <a:endParaRPr/>
          </a:p>
        </p:txBody>
      </p:sp>
      <p:sp>
        <p:nvSpPr>
          <p:cNvPr id="8" name="PlaceHolder 7"/>
          <p:cNvSpPr>
            <a:spLocks noGrp="1"/>
          </p:cNvSpPr>
          <p:nvPr>
            <p:ph type="dt" idx="423"/>
          </p:nvPr>
        </p:nvSpPr>
        <p:spPr/>
        <p:txBody>
          <a:body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lstStyle/>
          <a:p>
            <a:r>
              <a:t>Footer</a:t>
            </a:r>
          </a:p>
        </p:txBody>
      </p:sp>
      <p:sp>
        <p:nvSpPr>
          <p:cNvPr id="3" name="PlaceHolder 2"/>
          <p:cNvSpPr>
            <a:spLocks noGrp="1"/>
          </p:cNvSpPr>
          <p:nvPr>
            <p:ph type="sldNum" idx="44"/>
          </p:nvPr>
        </p:nvSpPr>
        <p:spPr/>
        <p:txBody>
          <a:bodyPr/>
          <a:lstStyle/>
          <a:p>
            <a:fld id="{00409642-9B3D-4EAF-95E6-C30BD2AA818E}" type="slidenum">
              <a:t>‹N°›</a:t>
            </a:fld>
            <a:endParaRPr/>
          </a:p>
        </p:txBody>
      </p:sp>
      <p:sp>
        <p:nvSpPr>
          <p:cNvPr id="4" name="PlaceHolder 3"/>
          <p:cNvSpPr>
            <a:spLocks noGrp="1"/>
          </p:cNvSpPr>
          <p:nvPr>
            <p:ph type="dt" idx="45"/>
          </p:nvPr>
        </p:nvSpPr>
        <p:spPr/>
        <p:txBody>
          <a:bodyPr/>
          <a:lstStyle/>
          <a:p>
            <a:endParaRPr/>
          </a:p>
        </p:txBody>
      </p:sp>
    </p:spTree>
  </p:cSld>
  <p:clrMapOvr>
    <a:masterClrMapping/>
  </p:clrMapOvr>
</p:sldLayout>
</file>

<file path=ppt/slideLayouts/slideLayout16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1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1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21"/>
          </p:nvPr>
        </p:nvSpPr>
        <p:spPr/>
        <p:txBody>
          <a:bodyPr/>
          <a:lstStyle/>
          <a:p>
            <a:r>
              <a:t>Footer</a:t>
            </a:r>
          </a:p>
        </p:txBody>
      </p:sp>
      <p:sp>
        <p:nvSpPr>
          <p:cNvPr id="6" name="PlaceHolder 5"/>
          <p:cNvSpPr>
            <a:spLocks noGrp="1"/>
          </p:cNvSpPr>
          <p:nvPr>
            <p:ph type="sldNum" idx="422"/>
          </p:nvPr>
        </p:nvSpPr>
        <p:spPr/>
        <p:txBody>
          <a:bodyPr/>
          <a:lstStyle/>
          <a:p>
            <a:fld id="{4B05114E-F078-4AC1-BF39-9F6CAE178547}" type="slidenum">
              <a:t>‹N°›</a:t>
            </a:fld>
            <a:endParaRPr/>
          </a:p>
        </p:txBody>
      </p:sp>
      <p:sp>
        <p:nvSpPr>
          <p:cNvPr id="7" name="PlaceHolder 6"/>
          <p:cNvSpPr>
            <a:spLocks noGrp="1"/>
          </p:cNvSpPr>
          <p:nvPr>
            <p:ph type="dt" idx="423"/>
          </p:nvPr>
        </p:nvSpPr>
        <p:spPr/>
        <p:txBody>
          <a:bodyPr/>
          <a:lstStyle/>
          <a:p>
            <a:endParaRPr/>
          </a:p>
        </p:txBody>
      </p:sp>
    </p:spTree>
  </p:cSld>
  <p:clrMapOvr>
    <a:masterClrMapping/>
  </p:clrMapOvr>
</p:sldLayout>
</file>

<file path=ppt/slideLayouts/slideLayout16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1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1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1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1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21"/>
          </p:nvPr>
        </p:nvSpPr>
        <p:spPr/>
        <p:txBody>
          <a:bodyPr/>
          <a:lstStyle/>
          <a:p>
            <a:r>
              <a:t>Footer</a:t>
            </a:r>
          </a:p>
        </p:txBody>
      </p:sp>
      <p:sp>
        <p:nvSpPr>
          <p:cNvPr id="8" name="PlaceHolder 7"/>
          <p:cNvSpPr>
            <a:spLocks noGrp="1"/>
          </p:cNvSpPr>
          <p:nvPr>
            <p:ph type="sldNum" idx="422"/>
          </p:nvPr>
        </p:nvSpPr>
        <p:spPr/>
        <p:txBody>
          <a:bodyPr/>
          <a:lstStyle/>
          <a:p>
            <a:fld id="{A0B59CA1-8FB3-4B38-98D2-CBF30A5BF7C8}" type="slidenum">
              <a:t>‹N°›</a:t>
            </a:fld>
            <a:endParaRPr/>
          </a:p>
        </p:txBody>
      </p:sp>
      <p:sp>
        <p:nvSpPr>
          <p:cNvPr id="9" name="PlaceHolder 8"/>
          <p:cNvSpPr>
            <a:spLocks noGrp="1"/>
          </p:cNvSpPr>
          <p:nvPr>
            <p:ph type="dt" idx="423"/>
          </p:nvPr>
        </p:nvSpPr>
        <p:spPr/>
        <p:txBody>
          <a:bodyPr/>
          <a:lstStyle/>
          <a:p>
            <a:endParaRPr/>
          </a:p>
        </p:txBody>
      </p:sp>
    </p:spTree>
  </p:cSld>
  <p:clrMapOvr>
    <a:masterClrMapping/>
  </p:clrMapOvr>
</p:sldLayout>
</file>

<file path=ppt/slideLayouts/slideLayout16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9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2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2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2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2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2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2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21"/>
          </p:nvPr>
        </p:nvSpPr>
        <p:spPr/>
        <p:txBody>
          <a:bodyPr/>
          <a:lstStyle/>
          <a:p>
            <a:r>
              <a:t>Footer</a:t>
            </a:r>
          </a:p>
        </p:txBody>
      </p:sp>
      <p:sp>
        <p:nvSpPr>
          <p:cNvPr id="10" name="PlaceHolder 9"/>
          <p:cNvSpPr>
            <a:spLocks noGrp="1"/>
          </p:cNvSpPr>
          <p:nvPr>
            <p:ph type="sldNum" idx="422"/>
          </p:nvPr>
        </p:nvSpPr>
        <p:spPr/>
        <p:txBody>
          <a:bodyPr/>
          <a:lstStyle/>
          <a:p>
            <a:fld id="{3667EB51-5234-42A6-911F-38ADA307831B}" type="slidenum">
              <a:t>‹N°›</a:t>
            </a:fld>
            <a:endParaRPr/>
          </a:p>
        </p:txBody>
      </p:sp>
      <p:sp>
        <p:nvSpPr>
          <p:cNvPr id="11" name="PlaceHolder 10"/>
          <p:cNvSpPr>
            <a:spLocks noGrp="1"/>
          </p:cNvSpPr>
          <p:nvPr>
            <p:ph type="dt" idx="423"/>
          </p:nvPr>
        </p:nvSpPr>
        <p:spPr/>
        <p:txBody>
          <a:bodyPr/>
          <a:lstStyle/>
          <a:p>
            <a:endParaRPr/>
          </a:p>
        </p:txBody>
      </p:sp>
    </p:spTree>
  </p:cSld>
  <p:clrMapOvr>
    <a:masterClrMapping/>
  </p:clrMapOvr>
</p:sldLayout>
</file>

<file path=ppt/slideLayouts/slideLayout16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24"/>
          </p:nvPr>
        </p:nvSpPr>
        <p:spPr/>
        <p:txBody>
          <a:bodyPr/>
          <a:lstStyle/>
          <a:p>
            <a:r>
              <a:t>Footer</a:t>
            </a:r>
          </a:p>
        </p:txBody>
      </p:sp>
      <p:sp>
        <p:nvSpPr>
          <p:cNvPr id="3" name="PlaceHolder 2"/>
          <p:cNvSpPr>
            <a:spLocks noGrp="1"/>
          </p:cNvSpPr>
          <p:nvPr>
            <p:ph type="sldNum" idx="425"/>
          </p:nvPr>
        </p:nvSpPr>
        <p:spPr/>
        <p:txBody>
          <a:bodyPr/>
          <a:lstStyle/>
          <a:p>
            <a:fld id="{93068C97-A021-43FD-B7A5-A65AD27F2376}" type="slidenum">
              <a:t>‹N°›</a:t>
            </a:fld>
            <a:endParaRPr/>
          </a:p>
        </p:txBody>
      </p:sp>
      <p:sp>
        <p:nvSpPr>
          <p:cNvPr id="4" name="PlaceHolder 3"/>
          <p:cNvSpPr>
            <a:spLocks noGrp="1"/>
          </p:cNvSpPr>
          <p:nvPr>
            <p:ph type="dt" idx="426"/>
          </p:nvPr>
        </p:nvSpPr>
        <p:spPr/>
        <p:txBody>
          <a:bodyPr/>
          <a:lstStyle/>
          <a:p>
            <a:endParaRPr/>
          </a:p>
        </p:txBody>
      </p:sp>
    </p:spTree>
  </p:cSld>
  <p:clrMapOvr>
    <a:masterClrMapping/>
  </p:clrMapOvr>
</p:sldLayout>
</file>

<file path=ppt/slideLayouts/slideLayout16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9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3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24"/>
          </p:nvPr>
        </p:nvSpPr>
        <p:spPr/>
        <p:txBody>
          <a:bodyPr/>
          <a:lstStyle/>
          <a:p>
            <a:r>
              <a:t>Footer</a:t>
            </a:r>
          </a:p>
        </p:txBody>
      </p:sp>
      <p:sp>
        <p:nvSpPr>
          <p:cNvPr id="5" name="PlaceHolder 4"/>
          <p:cNvSpPr>
            <a:spLocks noGrp="1"/>
          </p:cNvSpPr>
          <p:nvPr>
            <p:ph type="sldNum" idx="425"/>
          </p:nvPr>
        </p:nvSpPr>
        <p:spPr/>
        <p:txBody>
          <a:bodyPr/>
          <a:lstStyle/>
          <a:p>
            <a:fld id="{FFF38C6A-3EFC-4DA1-A849-3C62CC88AA57}" type="slidenum">
              <a:t>‹N°›</a:t>
            </a:fld>
            <a:endParaRPr/>
          </a:p>
        </p:txBody>
      </p:sp>
      <p:sp>
        <p:nvSpPr>
          <p:cNvPr id="6" name="PlaceHolder 5"/>
          <p:cNvSpPr>
            <a:spLocks noGrp="1"/>
          </p:cNvSpPr>
          <p:nvPr>
            <p:ph type="dt" idx="426"/>
          </p:nvPr>
        </p:nvSpPr>
        <p:spPr/>
        <p:txBody>
          <a:bodyPr/>
          <a:lstStyle/>
          <a:p>
            <a:endParaRPr/>
          </a:p>
        </p:txBody>
      </p:sp>
    </p:spTree>
  </p:cSld>
  <p:clrMapOvr>
    <a:masterClrMapping/>
  </p:clrMapOvr>
</p:sldLayout>
</file>

<file path=ppt/slideLayouts/slideLayout16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3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24"/>
          </p:nvPr>
        </p:nvSpPr>
        <p:spPr/>
        <p:txBody>
          <a:bodyPr/>
          <a:lstStyle/>
          <a:p>
            <a:r>
              <a:t>Footer</a:t>
            </a:r>
          </a:p>
        </p:txBody>
      </p:sp>
      <p:sp>
        <p:nvSpPr>
          <p:cNvPr id="5" name="PlaceHolder 4"/>
          <p:cNvSpPr>
            <a:spLocks noGrp="1"/>
          </p:cNvSpPr>
          <p:nvPr>
            <p:ph type="sldNum" idx="425"/>
          </p:nvPr>
        </p:nvSpPr>
        <p:spPr/>
        <p:txBody>
          <a:bodyPr/>
          <a:lstStyle/>
          <a:p>
            <a:fld id="{6CD8B9AA-CBE7-42A1-B31F-4776D6C102B1}" type="slidenum">
              <a:t>‹N°›</a:t>
            </a:fld>
            <a:endParaRPr/>
          </a:p>
        </p:txBody>
      </p:sp>
      <p:sp>
        <p:nvSpPr>
          <p:cNvPr id="6" name="PlaceHolder 5"/>
          <p:cNvSpPr>
            <a:spLocks noGrp="1"/>
          </p:cNvSpPr>
          <p:nvPr>
            <p:ph type="dt" idx="426"/>
          </p:nvPr>
        </p:nvSpPr>
        <p:spPr/>
        <p:txBody>
          <a:bodyPr/>
          <a:lstStyle/>
          <a:p>
            <a:endParaRPr/>
          </a:p>
        </p:txBody>
      </p:sp>
    </p:spTree>
  </p:cSld>
  <p:clrMapOvr>
    <a:masterClrMapping/>
  </p:clrMapOvr>
</p:sldLayout>
</file>

<file path=ppt/slideLayouts/slideLayout16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9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4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4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24"/>
          </p:nvPr>
        </p:nvSpPr>
        <p:spPr/>
        <p:txBody>
          <a:bodyPr/>
          <a:lstStyle/>
          <a:p>
            <a:r>
              <a:t>Footer</a:t>
            </a:r>
          </a:p>
        </p:txBody>
      </p:sp>
      <p:sp>
        <p:nvSpPr>
          <p:cNvPr id="6" name="PlaceHolder 5"/>
          <p:cNvSpPr>
            <a:spLocks noGrp="1"/>
          </p:cNvSpPr>
          <p:nvPr>
            <p:ph type="sldNum" idx="425"/>
          </p:nvPr>
        </p:nvSpPr>
        <p:spPr/>
        <p:txBody>
          <a:bodyPr/>
          <a:lstStyle/>
          <a:p>
            <a:fld id="{88DB55F3-A850-40CB-A6A8-3638C34338C4}" type="slidenum">
              <a:t>‹N°›</a:t>
            </a:fld>
            <a:endParaRPr/>
          </a:p>
        </p:txBody>
      </p:sp>
      <p:sp>
        <p:nvSpPr>
          <p:cNvPr id="7" name="PlaceHolder 6"/>
          <p:cNvSpPr>
            <a:spLocks noGrp="1"/>
          </p:cNvSpPr>
          <p:nvPr>
            <p:ph type="dt" idx="426"/>
          </p:nvPr>
        </p:nvSpPr>
        <p:spPr/>
        <p:txBody>
          <a:bodyPr/>
          <a:lstStyle/>
          <a:p>
            <a:endParaRPr/>
          </a:p>
        </p:txBody>
      </p:sp>
    </p:spTree>
  </p:cSld>
  <p:clrMapOvr>
    <a:masterClrMapping/>
  </p:clrMapOvr>
</p:sldLayout>
</file>

<file path=ppt/slideLayouts/slideLayout16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9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24"/>
          </p:nvPr>
        </p:nvSpPr>
        <p:spPr/>
        <p:txBody>
          <a:bodyPr/>
          <a:lstStyle/>
          <a:p>
            <a:r>
              <a:t>Footer</a:t>
            </a:r>
          </a:p>
        </p:txBody>
      </p:sp>
      <p:sp>
        <p:nvSpPr>
          <p:cNvPr id="4" name="PlaceHolder 3"/>
          <p:cNvSpPr>
            <a:spLocks noGrp="1"/>
          </p:cNvSpPr>
          <p:nvPr>
            <p:ph type="sldNum" idx="425"/>
          </p:nvPr>
        </p:nvSpPr>
        <p:spPr/>
        <p:txBody>
          <a:bodyPr/>
          <a:lstStyle/>
          <a:p>
            <a:fld id="{BC68AE2C-50A6-4A3A-AAC1-E52484F31201}" type="slidenum">
              <a:t>‹N°›</a:t>
            </a:fld>
            <a:endParaRPr/>
          </a:p>
        </p:txBody>
      </p:sp>
      <p:sp>
        <p:nvSpPr>
          <p:cNvPr id="5" name="PlaceHolder 4"/>
          <p:cNvSpPr>
            <a:spLocks noGrp="1"/>
          </p:cNvSpPr>
          <p:nvPr>
            <p:ph type="dt" idx="426"/>
          </p:nvPr>
        </p:nvSpPr>
        <p:spPr/>
        <p:txBody>
          <a:bodyPr/>
          <a:lstStyle/>
          <a:p>
            <a:endParaRPr/>
          </a:p>
        </p:txBody>
      </p:sp>
    </p:spTree>
  </p:cSld>
  <p:clrMapOvr>
    <a:masterClrMapping/>
  </p:clrMapOvr>
</p:sldLayout>
</file>

<file path=ppt/slideLayouts/slideLayout16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4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24"/>
          </p:nvPr>
        </p:nvSpPr>
        <p:spPr/>
        <p:txBody>
          <a:bodyPr/>
          <a:lstStyle/>
          <a:p>
            <a:r>
              <a:t>Footer</a:t>
            </a:r>
          </a:p>
        </p:txBody>
      </p:sp>
      <p:sp>
        <p:nvSpPr>
          <p:cNvPr id="4" name="PlaceHolder 3"/>
          <p:cNvSpPr>
            <a:spLocks noGrp="1"/>
          </p:cNvSpPr>
          <p:nvPr>
            <p:ph type="sldNum" idx="425"/>
          </p:nvPr>
        </p:nvSpPr>
        <p:spPr/>
        <p:txBody>
          <a:bodyPr/>
          <a:lstStyle/>
          <a:p>
            <a:fld id="{0E75C8DF-9848-4BDA-85EA-D2F1E994373C}" type="slidenum">
              <a:t>‹N°›</a:t>
            </a:fld>
            <a:endParaRPr/>
          </a:p>
        </p:txBody>
      </p:sp>
      <p:sp>
        <p:nvSpPr>
          <p:cNvPr id="5" name="PlaceHolder 4"/>
          <p:cNvSpPr>
            <a:spLocks noGrp="1"/>
          </p:cNvSpPr>
          <p:nvPr>
            <p:ph type="dt" idx="426"/>
          </p:nvPr>
        </p:nvSpPr>
        <p:spPr/>
        <p:txBody>
          <a:bodyPr/>
          <a:lstStyle/>
          <a:p>
            <a:endParaRPr/>
          </a:p>
        </p:txBody>
      </p:sp>
    </p:spTree>
  </p:cSld>
  <p:clrMapOvr>
    <a:masterClrMapping/>
  </p:clrMapOvr>
</p:sldLayout>
</file>

<file path=ppt/slideLayouts/slideLayout16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4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4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4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24"/>
          </p:nvPr>
        </p:nvSpPr>
        <p:spPr/>
        <p:txBody>
          <a:bodyPr/>
          <a:lstStyle/>
          <a:p>
            <a:r>
              <a:t>Footer</a:t>
            </a:r>
          </a:p>
        </p:txBody>
      </p:sp>
      <p:sp>
        <p:nvSpPr>
          <p:cNvPr id="7" name="PlaceHolder 6"/>
          <p:cNvSpPr>
            <a:spLocks noGrp="1"/>
          </p:cNvSpPr>
          <p:nvPr>
            <p:ph type="sldNum" idx="425"/>
          </p:nvPr>
        </p:nvSpPr>
        <p:spPr/>
        <p:txBody>
          <a:bodyPr/>
          <a:lstStyle/>
          <a:p>
            <a:fld id="{3DF19797-C38C-4385-B66B-9838E9299C2D}" type="slidenum">
              <a:t>‹N°›</a:t>
            </a:fld>
            <a:endParaRPr/>
          </a:p>
        </p:txBody>
      </p:sp>
      <p:sp>
        <p:nvSpPr>
          <p:cNvPr id="8" name="PlaceHolder 7"/>
          <p:cNvSpPr>
            <a:spLocks noGrp="1"/>
          </p:cNvSpPr>
          <p:nvPr>
            <p:ph type="dt" idx="42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FB7314E6-A547-4AC5-96F4-A689F443D3B2}" type="slidenum">
              <a:t>‹N°›</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3"/>
          </p:nvPr>
        </p:nvSpPr>
        <p:spPr/>
        <p:txBody>
          <a:bodyPr/>
          <a:lstStyle/>
          <a:p>
            <a:r>
              <a:t>Footer</a:t>
            </a:r>
          </a:p>
        </p:txBody>
      </p:sp>
      <p:sp>
        <p:nvSpPr>
          <p:cNvPr id="5" name="PlaceHolder 4"/>
          <p:cNvSpPr>
            <a:spLocks noGrp="1"/>
          </p:cNvSpPr>
          <p:nvPr>
            <p:ph type="sldNum" idx="44"/>
          </p:nvPr>
        </p:nvSpPr>
        <p:spPr/>
        <p:txBody>
          <a:bodyPr/>
          <a:lstStyle/>
          <a:p>
            <a:fld id="{A2EDFA25-9BD7-4E66-9083-23D74F563FCC}" type="slidenum">
              <a:t>‹N°›</a:t>
            </a:fld>
            <a:endParaRPr/>
          </a:p>
        </p:txBody>
      </p:sp>
      <p:sp>
        <p:nvSpPr>
          <p:cNvPr id="6" name="PlaceHolder 5"/>
          <p:cNvSpPr>
            <a:spLocks noGrp="1"/>
          </p:cNvSpPr>
          <p:nvPr>
            <p:ph type="dt" idx="45"/>
          </p:nvPr>
        </p:nvSpPr>
        <p:spPr/>
        <p:txBody>
          <a:bodyPr/>
          <a:lstStyle/>
          <a:p>
            <a:endParaRPr/>
          </a:p>
        </p:txBody>
      </p:sp>
    </p:spTree>
  </p:cSld>
  <p:clrMapOvr>
    <a:masterClrMapping/>
  </p:clrMapOvr>
</p:sldLayout>
</file>

<file path=ppt/slideLayouts/slideLayout17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4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5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5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24"/>
          </p:nvPr>
        </p:nvSpPr>
        <p:spPr/>
        <p:txBody>
          <a:bodyPr/>
          <a:lstStyle/>
          <a:p>
            <a:r>
              <a:t>Footer</a:t>
            </a:r>
          </a:p>
        </p:txBody>
      </p:sp>
      <p:sp>
        <p:nvSpPr>
          <p:cNvPr id="7" name="PlaceHolder 6"/>
          <p:cNvSpPr>
            <a:spLocks noGrp="1"/>
          </p:cNvSpPr>
          <p:nvPr>
            <p:ph type="sldNum" idx="425"/>
          </p:nvPr>
        </p:nvSpPr>
        <p:spPr/>
        <p:txBody>
          <a:bodyPr/>
          <a:lstStyle/>
          <a:p>
            <a:fld id="{D0A0A2AC-AD37-40D9-A812-6225153068CC}" type="slidenum">
              <a:t>‹N°›</a:t>
            </a:fld>
            <a:endParaRPr/>
          </a:p>
        </p:txBody>
      </p:sp>
      <p:sp>
        <p:nvSpPr>
          <p:cNvPr id="8" name="PlaceHolder 7"/>
          <p:cNvSpPr>
            <a:spLocks noGrp="1"/>
          </p:cNvSpPr>
          <p:nvPr>
            <p:ph type="dt" idx="426"/>
          </p:nvPr>
        </p:nvSpPr>
        <p:spPr/>
        <p:txBody>
          <a:bodyPr/>
          <a:lstStyle/>
          <a:p>
            <a:endParaRPr/>
          </a:p>
        </p:txBody>
      </p:sp>
    </p:spTree>
  </p:cSld>
  <p:clrMapOvr>
    <a:masterClrMapping/>
  </p:clrMapOvr>
</p:sldLayout>
</file>

<file path=ppt/slideLayouts/slideLayout17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5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5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5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24"/>
          </p:nvPr>
        </p:nvSpPr>
        <p:spPr/>
        <p:txBody>
          <a:bodyPr/>
          <a:lstStyle/>
          <a:p>
            <a:r>
              <a:t>Footer</a:t>
            </a:r>
          </a:p>
        </p:txBody>
      </p:sp>
      <p:sp>
        <p:nvSpPr>
          <p:cNvPr id="7" name="PlaceHolder 6"/>
          <p:cNvSpPr>
            <a:spLocks noGrp="1"/>
          </p:cNvSpPr>
          <p:nvPr>
            <p:ph type="sldNum" idx="425"/>
          </p:nvPr>
        </p:nvSpPr>
        <p:spPr/>
        <p:txBody>
          <a:bodyPr/>
          <a:lstStyle/>
          <a:p>
            <a:fld id="{43743C74-52A7-41CF-A288-C1EBDC266BCD}" type="slidenum">
              <a:t>‹N°›</a:t>
            </a:fld>
            <a:endParaRPr/>
          </a:p>
        </p:txBody>
      </p:sp>
      <p:sp>
        <p:nvSpPr>
          <p:cNvPr id="8" name="PlaceHolder 7"/>
          <p:cNvSpPr>
            <a:spLocks noGrp="1"/>
          </p:cNvSpPr>
          <p:nvPr>
            <p:ph type="dt" idx="426"/>
          </p:nvPr>
        </p:nvSpPr>
        <p:spPr/>
        <p:txBody>
          <a:bodyPr/>
          <a:lstStyle/>
          <a:p>
            <a:endParaRPr/>
          </a:p>
        </p:txBody>
      </p:sp>
    </p:spTree>
  </p:cSld>
  <p:clrMapOvr>
    <a:masterClrMapping/>
  </p:clrMapOvr>
</p:sldLayout>
</file>

<file path=ppt/slideLayouts/slideLayout17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5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5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24"/>
          </p:nvPr>
        </p:nvSpPr>
        <p:spPr/>
        <p:txBody>
          <a:bodyPr/>
          <a:lstStyle/>
          <a:p>
            <a:r>
              <a:t>Footer</a:t>
            </a:r>
          </a:p>
        </p:txBody>
      </p:sp>
      <p:sp>
        <p:nvSpPr>
          <p:cNvPr id="6" name="PlaceHolder 5"/>
          <p:cNvSpPr>
            <a:spLocks noGrp="1"/>
          </p:cNvSpPr>
          <p:nvPr>
            <p:ph type="sldNum" idx="425"/>
          </p:nvPr>
        </p:nvSpPr>
        <p:spPr/>
        <p:txBody>
          <a:bodyPr/>
          <a:lstStyle/>
          <a:p>
            <a:fld id="{8CD4A132-F6A7-4878-8075-1D4585773ECF}" type="slidenum">
              <a:t>‹N°›</a:t>
            </a:fld>
            <a:endParaRPr/>
          </a:p>
        </p:txBody>
      </p:sp>
      <p:sp>
        <p:nvSpPr>
          <p:cNvPr id="7" name="PlaceHolder 6"/>
          <p:cNvSpPr>
            <a:spLocks noGrp="1"/>
          </p:cNvSpPr>
          <p:nvPr>
            <p:ph type="dt" idx="426"/>
          </p:nvPr>
        </p:nvSpPr>
        <p:spPr/>
        <p:txBody>
          <a:bodyPr/>
          <a:lstStyle/>
          <a:p>
            <a:endParaRPr/>
          </a:p>
        </p:txBody>
      </p:sp>
    </p:spTree>
  </p:cSld>
  <p:clrMapOvr>
    <a:masterClrMapping/>
  </p:clrMapOvr>
</p:sldLayout>
</file>

<file path=ppt/slideLayouts/slideLayout17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6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6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6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6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24"/>
          </p:nvPr>
        </p:nvSpPr>
        <p:spPr/>
        <p:txBody>
          <a:bodyPr/>
          <a:lstStyle/>
          <a:p>
            <a:r>
              <a:t>Footer</a:t>
            </a:r>
          </a:p>
        </p:txBody>
      </p:sp>
      <p:sp>
        <p:nvSpPr>
          <p:cNvPr id="8" name="PlaceHolder 7"/>
          <p:cNvSpPr>
            <a:spLocks noGrp="1"/>
          </p:cNvSpPr>
          <p:nvPr>
            <p:ph type="sldNum" idx="425"/>
          </p:nvPr>
        </p:nvSpPr>
        <p:spPr/>
        <p:txBody>
          <a:bodyPr/>
          <a:lstStyle/>
          <a:p>
            <a:fld id="{9B579F56-7326-4BD7-AC0B-7A700DB79D41}" type="slidenum">
              <a:t>‹N°›</a:t>
            </a:fld>
            <a:endParaRPr/>
          </a:p>
        </p:txBody>
      </p:sp>
      <p:sp>
        <p:nvSpPr>
          <p:cNvPr id="9" name="PlaceHolder 8"/>
          <p:cNvSpPr>
            <a:spLocks noGrp="1"/>
          </p:cNvSpPr>
          <p:nvPr>
            <p:ph type="dt" idx="426"/>
          </p:nvPr>
        </p:nvSpPr>
        <p:spPr/>
        <p:txBody>
          <a:bodyPr/>
          <a:lstStyle/>
          <a:p>
            <a:endParaRPr/>
          </a:p>
        </p:txBody>
      </p:sp>
    </p:spTree>
  </p:cSld>
  <p:clrMapOvr>
    <a:masterClrMapping/>
  </p:clrMapOvr>
</p:sldLayout>
</file>

<file path=ppt/slideLayouts/slideLayout17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9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6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6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6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6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6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7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24"/>
          </p:nvPr>
        </p:nvSpPr>
        <p:spPr/>
        <p:txBody>
          <a:bodyPr/>
          <a:lstStyle/>
          <a:p>
            <a:r>
              <a:t>Footer</a:t>
            </a:r>
          </a:p>
        </p:txBody>
      </p:sp>
      <p:sp>
        <p:nvSpPr>
          <p:cNvPr id="10" name="PlaceHolder 9"/>
          <p:cNvSpPr>
            <a:spLocks noGrp="1"/>
          </p:cNvSpPr>
          <p:nvPr>
            <p:ph type="sldNum" idx="425"/>
          </p:nvPr>
        </p:nvSpPr>
        <p:spPr/>
        <p:txBody>
          <a:bodyPr/>
          <a:lstStyle/>
          <a:p>
            <a:fld id="{B4BF870C-8E70-44D6-BB9D-9B406799F27B}" type="slidenum">
              <a:t>‹N°›</a:t>
            </a:fld>
            <a:endParaRPr/>
          </a:p>
        </p:txBody>
      </p:sp>
      <p:sp>
        <p:nvSpPr>
          <p:cNvPr id="11" name="PlaceHolder 10"/>
          <p:cNvSpPr>
            <a:spLocks noGrp="1"/>
          </p:cNvSpPr>
          <p:nvPr>
            <p:ph type="dt" idx="426"/>
          </p:nvPr>
        </p:nvSpPr>
        <p:spPr/>
        <p:txBody>
          <a:bodyPr/>
          <a:lstStyle/>
          <a:p>
            <a:endParaRPr/>
          </a:p>
        </p:txBody>
      </p:sp>
    </p:spTree>
  </p:cSld>
  <p:clrMapOvr>
    <a:masterClrMapping/>
  </p:clrMapOvr>
</p:sldLayout>
</file>

<file path=ppt/slideLayouts/slideLayout17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27"/>
          </p:nvPr>
        </p:nvSpPr>
        <p:spPr/>
        <p:txBody>
          <a:bodyPr/>
          <a:lstStyle/>
          <a:p>
            <a:r>
              <a:t>Footer</a:t>
            </a:r>
          </a:p>
        </p:txBody>
      </p:sp>
      <p:sp>
        <p:nvSpPr>
          <p:cNvPr id="3" name="PlaceHolder 2"/>
          <p:cNvSpPr>
            <a:spLocks noGrp="1"/>
          </p:cNvSpPr>
          <p:nvPr>
            <p:ph type="sldNum" idx="428"/>
          </p:nvPr>
        </p:nvSpPr>
        <p:spPr/>
        <p:txBody>
          <a:bodyPr/>
          <a:lstStyle/>
          <a:p>
            <a:fld id="{7D5270C3-43AD-46EE-A324-D8F547AB8AC8}" type="slidenum">
              <a:t>‹N°›</a:t>
            </a:fld>
            <a:endParaRPr/>
          </a:p>
        </p:txBody>
      </p:sp>
      <p:sp>
        <p:nvSpPr>
          <p:cNvPr id="4" name="PlaceHolder 3"/>
          <p:cNvSpPr>
            <a:spLocks noGrp="1"/>
          </p:cNvSpPr>
          <p:nvPr>
            <p:ph type="dt" idx="429"/>
          </p:nvPr>
        </p:nvSpPr>
        <p:spPr/>
        <p:txBody>
          <a:bodyPr/>
          <a:lstStyle/>
          <a:p>
            <a:endParaRPr/>
          </a:p>
        </p:txBody>
      </p:sp>
    </p:spTree>
  </p:cSld>
  <p:clrMapOvr>
    <a:masterClrMapping/>
  </p:clrMapOvr>
</p:sldLayout>
</file>

<file path=ppt/slideLayouts/slideLayout17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9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8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27"/>
          </p:nvPr>
        </p:nvSpPr>
        <p:spPr/>
        <p:txBody>
          <a:bodyPr/>
          <a:lstStyle/>
          <a:p>
            <a:r>
              <a:t>Footer</a:t>
            </a:r>
          </a:p>
        </p:txBody>
      </p:sp>
      <p:sp>
        <p:nvSpPr>
          <p:cNvPr id="5" name="PlaceHolder 4"/>
          <p:cNvSpPr>
            <a:spLocks noGrp="1"/>
          </p:cNvSpPr>
          <p:nvPr>
            <p:ph type="sldNum" idx="428"/>
          </p:nvPr>
        </p:nvSpPr>
        <p:spPr/>
        <p:txBody>
          <a:bodyPr/>
          <a:lstStyle/>
          <a:p>
            <a:fld id="{D0288665-BDED-4641-B135-FE34D523CCE6}" type="slidenum">
              <a:t>‹N°›</a:t>
            </a:fld>
            <a:endParaRPr/>
          </a:p>
        </p:txBody>
      </p:sp>
      <p:sp>
        <p:nvSpPr>
          <p:cNvPr id="6" name="PlaceHolder 5"/>
          <p:cNvSpPr>
            <a:spLocks noGrp="1"/>
          </p:cNvSpPr>
          <p:nvPr>
            <p:ph type="dt" idx="429"/>
          </p:nvPr>
        </p:nvSpPr>
        <p:spPr/>
        <p:txBody>
          <a:bodyPr/>
          <a:lstStyle/>
          <a:p>
            <a:endParaRPr/>
          </a:p>
        </p:txBody>
      </p:sp>
    </p:spTree>
  </p:cSld>
  <p:clrMapOvr>
    <a:masterClrMapping/>
  </p:clrMapOvr>
</p:sldLayout>
</file>

<file path=ppt/slideLayouts/slideLayout17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8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27"/>
          </p:nvPr>
        </p:nvSpPr>
        <p:spPr/>
        <p:txBody>
          <a:bodyPr/>
          <a:lstStyle/>
          <a:p>
            <a:r>
              <a:t>Footer</a:t>
            </a:r>
          </a:p>
        </p:txBody>
      </p:sp>
      <p:sp>
        <p:nvSpPr>
          <p:cNvPr id="5" name="PlaceHolder 4"/>
          <p:cNvSpPr>
            <a:spLocks noGrp="1"/>
          </p:cNvSpPr>
          <p:nvPr>
            <p:ph type="sldNum" idx="428"/>
          </p:nvPr>
        </p:nvSpPr>
        <p:spPr/>
        <p:txBody>
          <a:bodyPr/>
          <a:lstStyle/>
          <a:p>
            <a:fld id="{19D35082-E170-4C1B-8209-563CE08D435E}" type="slidenum">
              <a:t>‹N°›</a:t>
            </a:fld>
            <a:endParaRPr/>
          </a:p>
        </p:txBody>
      </p:sp>
      <p:sp>
        <p:nvSpPr>
          <p:cNvPr id="6" name="PlaceHolder 5"/>
          <p:cNvSpPr>
            <a:spLocks noGrp="1"/>
          </p:cNvSpPr>
          <p:nvPr>
            <p:ph type="dt" idx="429"/>
          </p:nvPr>
        </p:nvSpPr>
        <p:spPr/>
        <p:txBody>
          <a:bodyPr/>
          <a:lstStyle/>
          <a:p>
            <a:endParaRPr/>
          </a:p>
        </p:txBody>
      </p:sp>
    </p:spTree>
  </p:cSld>
  <p:clrMapOvr>
    <a:masterClrMapping/>
  </p:clrMapOvr>
</p:sldLayout>
</file>

<file path=ppt/slideLayouts/slideLayout17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9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8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8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27"/>
          </p:nvPr>
        </p:nvSpPr>
        <p:spPr/>
        <p:txBody>
          <a:bodyPr/>
          <a:lstStyle/>
          <a:p>
            <a:r>
              <a:t>Footer</a:t>
            </a:r>
          </a:p>
        </p:txBody>
      </p:sp>
      <p:sp>
        <p:nvSpPr>
          <p:cNvPr id="6" name="PlaceHolder 5"/>
          <p:cNvSpPr>
            <a:spLocks noGrp="1"/>
          </p:cNvSpPr>
          <p:nvPr>
            <p:ph type="sldNum" idx="428"/>
          </p:nvPr>
        </p:nvSpPr>
        <p:spPr/>
        <p:txBody>
          <a:bodyPr/>
          <a:lstStyle/>
          <a:p>
            <a:fld id="{E88EDF0D-B56D-4D76-BD1C-3A48E9C94906}" type="slidenum">
              <a:t>‹N°›</a:t>
            </a:fld>
            <a:endParaRPr/>
          </a:p>
        </p:txBody>
      </p:sp>
      <p:sp>
        <p:nvSpPr>
          <p:cNvPr id="7" name="PlaceHolder 6"/>
          <p:cNvSpPr>
            <a:spLocks noGrp="1"/>
          </p:cNvSpPr>
          <p:nvPr>
            <p:ph type="dt" idx="429"/>
          </p:nvPr>
        </p:nvSpPr>
        <p:spPr/>
        <p:txBody>
          <a:bodyPr/>
          <a:lstStyle/>
          <a:p>
            <a:endParaRPr/>
          </a:p>
        </p:txBody>
      </p:sp>
    </p:spTree>
  </p:cSld>
  <p:clrMapOvr>
    <a:masterClrMapping/>
  </p:clrMapOvr>
</p:sldLayout>
</file>

<file path=ppt/slideLayouts/slideLayout17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9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27"/>
          </p:nvPr>
        </p:nvSpPr>
        <p:spPr/>
        <p:txBody>
          <a:bodyPr/>
          <a:lstStyle/>
          <a:p>
            <a:r>
              <a:t>Footer</a:t>
            </a:r>
          </a:p>
        </p:txBody>
      </p:sp>
      <p:sp>
        <p:nvSpPr>
          <p:cNvPr id="4" name="PlaceHolder 3"/>
          <p:cNvSpPr>
            <a:spLocks noGrp="1"/>
          </p:cNvSpPr>
          <p:nvPr>
            <p:ph type="sldNum" idx="428"/>
          </p:nvPr>
        </p:nvSpPr>
        <p:spPr/>
        <p:txBody>
          <a:bodyPr/>
          <a:lstStyle/>
          <a:p>
            <a:fld id="{10DCFD01-65E4-45A4-8858-3F60046242ED}" type="slidenum">
              <a:t>‹N°›</a:t>
            </a:fld>
            <a:endParaRPr/>
          </a:p>
        </p:txBody>
      </p:sp>
      <p:sp>
        <p:nvSpPr>
          <p:cNvPr id="5" name="PlaceHolder 4"/>
          <p:cNvSpPr>
            <a:spLocks noGrp="1"/>
          </p:cNvSpPr>
          <p:nvPr>
            <p:ph type="dt" idx="429"/>
          </p:nvPr>
        </p:nvSpPr>
        <p:spPr/>
        <p:txBody>
          <a:body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3"/>
          </p:nvPr>
        </p:nvSpPr>
        <p:spPr/>
        <p:txBody>
          <a:bodyPr/>
          <a:lstStyle/>
          <a:p>
            <a:r>
              <a:t>Footer</a:t>
            </a:r>
          </a:p>
        </p:txBody>
      </p:sp>
      <p:sp>
        <p:nvSpPr>
          <p:cNvPr id="5" name="PlaceHolder 4"/>
          <p:cNvSpPr>
            <a:spLocks noGrp="1"/>
          </p:cNvSpPr>
          <p:nvPr>
            <p:ph type="sldNum" idx="44"/>
          </p:nvPr>
        </p:nvSpPr>
        <p:spPr/>
        <p:txBody>
          <a:bodyPr/>
          <a:lstStyle/>
          <a:p>
            <a:fld id="{A98F7894-7A31-4798-9AC6-FCD7F8A78D5F}" type="slidenum">
              <a:t>‹N°›</a:t>
            </a:fld>
            <a:endParaRPr/>
          </a:p>
        </p:txBody>
      </p:sp>
      <p:sp>
        <p:nvSpPr>
          <p:cNvPr id="6" name="PlaceHolder 5"/>
          <p:cNvSpPr>
            <a:spLocks noGrp="1"/>
          </p:cNvSpPr>
          <p:nvPr>
            <p:ph type="dt" idx="45"/>
          </p:nvPr>
        </p:nvSpPr>
        <p:spPr/>
        <p:txBody>
          <a:bodyPr/>
          <a:lstStyle/>
          <a:p>
            <a:endParaRPr/>
          </a:p>
        </p:txBody>
      </p:sp>
    </p:spTree>
  </p:cSld>
  <p:clrMapOvr>
    <a:masterClrMapping/>
  </p:clrMapOvr>
</p:sldLayout>
</file>

<file path=ppt/slideLayouts/slideLayout17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8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27"/>
          </p:nvPr>
        </p:nvSpPr>
        <p:spPr/>
        <p:txBody>
          <a:bodyPr/>
          <a:lstStyle/>
          <a:p>
            <a:r>
              <a:t>Footer</a:t>
            </a:r>
          </a:p>
        </p:txBody>
      </p:sp>
      <p:sp>
        <p:nvSpPr>
          <p:cNvPr id="4" name="PlaceHolder 3"/>
          <p:cNvSpPr>
            <a:spLocks noGrp="1"/>
          </p:cNvSpPr>
          <p:nvPr>
            <p:ph type="sldNum" idx="428"/>
          </p:nvPr>
        </p:nvSpPr>
        <p:spPr/>
        <p:txBody>
          <a:bodyPr/>
          <a:lstStyle/>
          <a:p>
            <a:fld id="{B906B3B8-A871-40AC-933F-1BEC0F1820DE}" type="slidenum">
              <a:t>‹N°›</a:t>
            </a:fld>
            <a:endParaRPr/>
          </a:p>
        </p:txBody>
      </p:sp>
      <p:sp>
        <p:nvSpPr>
          <p:cNvPr id="5" name="PlaceHolder 4"/>
          <p:cNvSpPr>
            <a:spLocks noGrp="1"/>
          </p:cNvSpPr>
          <p:nvPr>
            <p:ph type="dt" idx="429"/>
          </p:nvPr>
        </p:nvSpPr>
        <p:spPr/>
        <p:txBody>
          <a:bodyPr/>
          <a:lstStyle/>
          <a:p>
            <a:endParaRPr/>
          </a:p>
        </p:txBody>
      </p:sp>
    </p:spTree>
  </p:cSld>
  <p:clrMapOvr>
    <a:masterClrMapping/>
  </p:clrMapOvr>
</p:sldLayout>
</file>

<file path=ppt/slideLayouts/slideLayout17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9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9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9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27"/>
          </p:nvPr>
        </p:nvSpPr>
        <p:spPr/>
        <p:txBody>
          <a:bodyPr/>
          <a:lstStyle/>
          <a:p>
            <a:r>
              <a:t>Footer</a:t>
            </a:r>
          </a:p>
        </p:txBody>
      </p:sp>
      <p:sp>
        <p:nvSpPr>
          <p:cNvPr id="7" name="PlaceHolder 6"/>
          <p:cNvSpPr>
            <a:spLocks noGrp="1"/>
          </p:cNvSpPr>
          <p:nvPr>
            <p:ph type="sldNum" idx="428"/>
          </p:nvPr>
        </p:nvSpPr>
        <p:spPr/>
        <p:txBody>
          <a:bodyPr/>
          <a:lstStyle/>
          <a:p>
            <a:fld id="{533E73A6-888A-411D-AF4D-683A6F9ACAA7}" type="slidenum">
              <a:t>‹N°›</a:t>
            </a:fld>
            <a:endParaRPr/>
          </a:p>
        </p:txBody>
      </p:sp>
      <p:sp>
        <p:nvSpPr>
          <p:cNvPr id="8" name="PlaceHolder 7"/>
          <p:cNvSpPr>
            <a:spLocks noGrp="1"/>
          </p:cNvSpPr>
          <p:nvPr>
            <p:ph type="dt" idx="429"/>
          </p:nvPr>
        </p:nvSpPr>
        <p:spPr/>
        <p:txBody>
          <a:bodyPr/>
          <a:lstStyle/>
          <a:p>
            <a:endParaRPr/>
          </a:p>
        </p:txBody>
      </p:sp>
    </p:spTree>
  </p:cSld>
  <p:clrMapOvr>
    <a:masterClrMapping/>
  </p:clrMapOvr>
</p:sldLayout>
</file>

<file path=ppt/slideLayouts/slideLayout17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9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9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99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27"/>
          </p:nvPr>
        </p:nvSpPr>
        <p:spPr/>
        <p:txBody>
          <a:bodyPr/>
          <a:lstStyle/>
          <a:p>
            <a:r>
              <a:t>Footer</a:t>
            </a:r>
          </a:p>
        </p:txBody>
      </p:sp>
      <p:sp>
        <p:nvSpPr>
          <p:cNvPr id="7" name="PlaceHolder 6"/>
          <p:cNvSpPr>
            <a:spLocks noGrp="1"/>
          </p:cNvSpPr>
          <p:nvPr>
            <p:ph type="sldNum" idx="428"/>
          </p:nvPr>
        </p:nvSpPr>
        <p:spPr/>
        <p:txBody>
          <a:bodyPr/>
          <a:lstStyle/>
          <a:p>
            <a:fld id="{EAA2B817-1036-4E8B-A32E-7076BF509C9F}" type="slidenum">
              <a:t>‹N°›</a:t>
            </a:fld>
            <a:endParaRPr/>
          </a:p>
        </p:txBody>
      </p:sp>
      <p:sp>
        <p:nvSpPr>
          <p:cNvPr id="8" name="PlaceHolder 7"/>
          <p:cNvSpPr>
            <a:spLocks noGrp="1"/>
          </p:cNvSpPr>
          <p:nvPr>
            <p:ph type="dt" idx="429"/>
          </p:nvPr>
        </p:nvSpPr>
        <p:spPr/>
        <p:txBody>
          <a:bodyPr/>
          <a:lstStyle/>
          <a:p>
            <a:endParaRPr/>
          </a:p>
        </p:txBody>
      </p:sp>
    </p:spTree>
  </p:cSld>
  <p:clrMapOvr>
    <a:masterClrMapping/>
  </p:clrMapOvr>
</p:sldLayout>
</file>

<file path=ppt/slideLayouts/slideLayout17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99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0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0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27"/>
          </p:nvPr>
        </p:nvSpPr>
        <p:spPr/>
        <p:txBody>
          <a:bodyPr/>
          <a:lstStyle/>
          <a:p>
            <a:r>
              <a:t>Footer</a:t>
            </a:r>
          </a:p>
        </p:txBody>
      </p:sp>
      <p:sp>
        <p:nvSpPr>
          <p:cNvPr id="7" name="PlaceHolder 6"/>
          <p:cNvSpPr>
            <a:spLocks noGrp="1"/>
          </p:cNvSpPr>
          <p:nvPr>
            <p:ph type="sldNum" idx="428"/>
          </p:nvPr>
        </p:nvSpPr>
        <p:spPr/>
        <p:txBody>
          <a:bodyPr/>
          <a:lstStyle/>
          <a:p>
            <a:fld id="{44028C66-5238-47FF-A454-832A08F2EEE6}" type="slidenum">
              <a:t>‹N°›</a:t>
            </a:fld>
            <a:endParaRPr/>
          </a:p>
        </p:txBody>
      </p:sp>
      <p:sp>
        <p:nvSpPr>
          <p:cNvPr id="8" name="PlaceHolder 7"/>
          <p:cNvSpPr>
            <a:spLocks noGrp="1"/>
          </p:cNvSpPr>
          <p:nvPr>
            <p:ph type="dt" idx="429"/>
          </p:nvPr>
        </p:nvSpPr>
        <p:spPr/>
        <p:txBody>
          <a:bodyPr/>
          <a:lstStyle/>
          <a:p>
            <a:endParaRPr/>
          </a:p>
        </p:txBody>
      </p:sp>
    </p:spTree>
  </p:cSld>
  <p:clrMapOvr>
    <a:masterClrMapping/>
  </p:clrMapOvr>
</p:sldLayout>
</file>

<file path=ppt/slideLayouts/slideLayout17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0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0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27"/>
          </p:nvPr>
        </p:nvSpPr>
        <p:spPr/>
        <p:txBody>
          <a:bodyPr/>
          <a:lstStyle/>
          <a:p>
            <a:r>
              <a:t>Footer</a:t>
            </a:r>
          </a:p>
        </p:txBody>
      </p:sp>
      <p:sp>
        <p:nvSpPr>
          <p:cNvPr id="6" name="PlaceHolder 5"/>
          <p:cNvSpPr>
            <a:spLocks noGrp="1"/>
          </p:cNvSpPr>
          <p:nvPr>
            <p:ph type="sldNum" idx="428"/>
          </p:nvPr>
        </p:nvSpPr>
        <p:spPr/>
        <p:txBody>
          <a:bodyPr/>
          <a:lstStyle/>
          <a:p>
            <a:fld id="{5F46756A-84B1-4AE8-8190-F35C0F45174E}" type="slidenum">
              <a:t>‹N°›</a:t>
            </a:fld>
            <a:endParaRPr/>
          </a:p>
        </p:txBody>
      </p:sp>
      <p:sp>
        <p:nvSpPr>
          <p:cNvPr id="7" name="PlaceHolder 6"/>
          <p:cNvSpPr>
            <a:spLocks noGrp="1"/>
          </p:cNvSpPr>
          <p:nvPr>
            <p:ph type="dt" idx="429"/>
          </p:nvPr>
        </p:nvSpPr>
        <p:spPr/>
        <p:txBody>
          <a:bodyPr/>
          <a:lstStyle/>
          <a:p>
            <a:endParaRPr/>
          </a:p>
        </p:txBody>
      </p:sp>
    </p:spTree>
  </p:cSld>
  <p:clrMapOvr>
    <a:masterClrMapping/>
  </p:clrMapOvr>
</p:sldLayout>
</file>

<file path=ppt/slideLayouts/slideLayout17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0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0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0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0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27"/>
          </p:nvPr>
        </p:nvSpPr>
        <p:spPr/>
        <p:txBody>
          <a:bodyPr/>
          <a:lstStyle/>
          <a:p>
            <a:r>
              <a:t>Footer</a:t>
            </a:r>
          </a:p>
        </p:txBody>
      </p:sp>
      <p:sp>
        <p:nvSpPr>
          <p:cNvPr id="8" name="PlaceHolder 7"/>
          <p:cNvSpPr>
            <a:spLocks noGrp="1"/>
          </p:cNvSpPr>
          <p:nvPr>
            <p:ph type="sldNum" idx="428"/>
          </p:nvPr>
        </p:nvSpPr>
        <p:spPr/>
        <p:txBody>
          <a:bodyPr/>
          <a:lstStyle/>
          <a:p>
            <a:fld id="{100D41BC-C7E7-4269-861D-2A39D5599C2C}" type="slidenum">
              <a:t>‹N°›</a:t>
            </a:fld>
            <a:endParaRPr/>
          </a:p>
        </p:txBody>
      </p:sp>
      <p:sp>
        <p:nvSpPr>
          <p:cNvPr id="9" name="PlaceHolder 8"/>
          <p:cNvSpPr>
            <a:spLocks noGrp="1"/>
          </p:cNvSpPr>
          <p:nvPr>
            <p:ph type="dt" idx="429"/>
          </p:nvPr>
        </p:nvSpPr>
        <p:spPr/>
        <p:txBody>
          <a:bodyPr/>
          <a:lstStyle/>
          <a:p>
            <a:endParaRPr/>
          </a:p>
        </p:txBody>
      </p:sp>
    </p:spTree>
  </p:cSld>
  <p:clrMapOvr>
    <a:masterClrMapping/>
  </p:clrMapOvr>
</p:sldLayout>
</file>

<file path=ppt/slideLayouts/slideLayout17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0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1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1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1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1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1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1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27"/>
          </p:nvPr>
        </p:nvSpPr>
        <p:spPr/>
        <p:txBody>
          <a:bodyPr/>
          <a:lstStyle/>
          <a:p>
            <a:r>
              <a:t>Footer</a:t>
            </a:r>
          </a:p>
        </p:txBody>
      </p:sp>
      <p:sp>
        <p:nvSpPr>
          <p:cNvPr id="10" name="PlaceHolder 9"/>
          <p:cNvSpPr>
            <a:spLocks noGrp="1"/>
          </p:cNvSpPr>
          <p:nvPr>
            <p:ph type="sldNum" idx="428"/>
          </p:nvPr>
        </p:nvSpPr>
        <p:spPr/>
        <p:txBody>
          <a:bodyPr/>
          <a:lstStyle/>
          <a:p>
            <a:fld id="{01C831AC-D1FB-48EE-A5D0-13607A5364AB}" type="slidenum">
              <a:t>‹N°›</a:t>
            </a:fld>
            <a:endParaRPr/>
          </a:p>
        </p:txBody>
      </p:sp>
      <p:sp>
        <p:nvSpPr>
          <p:cNvPr id="11" name="PlaceHolder 10"/>
          <p:cNvSpPr>
            <a:spLocks noGrp="1"/>
          </p:cNvSpPr>
          <p:nvPr>
            <p:ph type="dt" idx="429"/>
          </p:nvPr>
        </p:nvSpPr>
        <p:spPr/>
        <p:txBody>
          <a:bodyPr/>
          <a:lstStyle/>
          <a:p>
            <a:endParaRPr/>
          </a:p>
        </p:txBody>
      </p:sp>
    </p:spTree>
  </p:cSld>
  <p:clrMapOvr>
    <a:masterClrMapping/>
  </p:clrMapOvr>
</p:sldLayout>
</file>

<file path=ppt/slideLayouts/slideLayout17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1"/>
          </p:nvPr>
        </p:nvSpPr>
        <p:spPr/>
        <p:txBody>
          <a:bodyPr/>
          <a:lstStyle/>
          <a:p>
            <a:r>
              <a:t>Footer</a:t>
            </a:r>
          </a:p>
        </p:txBody>
      </p:sp>
      <p:sp>
        <p:nvSpPr>
          <p:cNvPr id="3" name="PlaceHolder 2"/>
          <p:cNvSpPr>
            <a:spLocks noGrp="1"/>
          </p:cNvSpPr>
          <p:nvPr>
            <p:ph type="sldNum" idx="432"/>
          </p:nvPr>
        </p:nvSpPr>
        <p:spPr/>
        <p:txBody>
          <a:bodyPr/>
          <a:lstStyle/>
          <a:p>
            <a:fld id="{348C9FAE-2619-4195-9CBC-EFCDCA3A4A25}" type="slidenum">
              <a:t>‹N°›</a:t>
            </a:fld>
            <a:endParaRPr/>
          </a:p>
        </p:txBody>
      </p:sp>
      <p:sp>
        <p:nvSpPr>
          <p:cNvPr id="4" name="PlaceHolder 3"/>
          <p:cNvSpPr>
            <a:spLocks noGrp="1"/>
          </p:cNvSpPr>
          <p:nvPr>
            <p:ph type="dt" idx="430"/>
          </p:nvPr>
        </p:nvSpPr>
        <p:spPr/>
        <p:txBody>
          <a:bodyPr/>
          <a:lstStyle/>
          <a:p>
            <a:endParaRPr/>
          </a:p>
        </p:txBody>
      </p:sp>
    </p:spTree>
  </p:cSld>
  <p:clrMapOvr>
    <a:masterClrMapping/>
  </p:clrMapOvr>
</p:sldLayout>
</file>

<file path=ppt/slideLayouts/slideLayout17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2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31"/>
          </p:nvPr>
        </p:nvSpPr>
        <p:spPr/>
        <p:txBody>
          <a:bodyPr/>
          <a:lstStyle/>
          <a:p>
            <a:r>
              <a:t>Footer</a:t>
            </a:r>
          </a:p>
        </p:txBody>
      </p:sp>
      <p:sp>
        <p:nvSpPr>
          <p:cNvPr id="5" name="PlaceHolder 4"/>
          <p:cNvSpPr>
            <a:spLocks noGrp="1"/>
          </p:cNvSpPr>
          <p:nvPr>
            <p:ph type="sldNum" idx="432"/>
          </p:nvPr>
        </p:nvSpPr>
        <p:spPr/>
        <p:txBody>
          <a:bodyPr/>
          <a:lstStyle/>
          <a:p>
            <a:fld id="{A4497659-A07E-4F1D-81D4-177C26FEC57E}" type="slidenum">
              <a:t>‹N°›</a:t>
            </a:fld>
            <a:endParaRPr/>
          </a:p>
        </p:txBody>
      </p:sp>
      <p:sp>
        <p:nvSpPr>
          <p:cNvPr id="6" name="PlaceHolder 5"/>
          <p:cNvSpPr>
            <a:spLocks noGrp="1"/>
          </p:cNvSpPr>
          <p:nvPr>
            <p:ph type="dt" idx="430"/>
          </p:nvPr>
        </p:nvSpPr>
        <p:spPr/>
        <p:txBody>
          <a:bodyPr/>
          <a:lstStyle/>
          <a:p>
            <a:endParaRPr/>
          </a:p>
        </p:txBody>
      </p:sp>
    </p:spTree>
  </p:cSld>
  <p:clrMapOvr>
    <a:masterClrMapping/>
  </p:clrMapOvr>
</p:sldLayout>
</file>

<file path=ppt/slideLayouts/slideLayout17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2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31"/>
          </p:nvPr>
        </p:nvSpPr>
        <p:spPr/>
        <p:txBody>
          <a:bodyPr/>
          <a:lstStyle/>
          <a:p>
            <a:r>
              <a:t>Footer</a:t>
            </a:r>
          </a:p>
        </p:txBody>
      </p:sp>
      <p:sp>
        <p:nvSpPr>
          <p:cNvPr id="5" name="PlaceHolder 4"/>
          <p:cNvSpPr>
            <a:spLocks noGrp="1"/>
          </p:cNvSpPr>
          <p:nvPr>
            <p:ph type="sldNum" idx="432"/>
          </p:nvPr>
        </p:nvSpPr>
        <p:spPr/>
        <p:txBody>
          <a:bodyPr/>
          <a:lstStyle/>
          <a:p>
            <a:fld id="{4A334D9E-CFAD-4159-8A2A-AA84FC964474}" type="slidenum">
              <a:t>‹N°›</a:t>
            </a:fld>
            <a:endParaRPr/>
          </a:p>
        </p:txBody>
      </p:sp>
      <p:sp>
        <p:nvSpPr>
          <p:cNvPr id="6" name="PlaceHolder 5"/>
          <p:cNvSpPr>
            <a:spLocks noGrp="1"/>
          </p:cNvSpPr>
          <p:nvPr>
            <p:ph type="dt" idx="430"/>
          </p:nvPr>
        </p:nvSpPr>
        <p:spPr/>
        <p:txBody>
          <a:body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
          </p:nvPr>
        </p:nvSpPr>
        <p:spPr/>
        <p:txBody>
          <a:bodyPr/>
          <a:lstStyle/>
          <a:p>
            <a:r>
              <a:t>Footer</a:t>
            </a:r>
          </a:p>
        </p:txBody>
      </p:sp>
      <p:sp>
        <p:nvSpPr>
          <p:cNvPr id="6" name="PlaceHolder 5"/>
          <p:cNvSpPr>
            <a:spLocks noGrp="1"/>
          </p:cNvSpPr>
          <p:nvPr>
            <p:ph type="sldNum" idx="44"/>
          </p:nvPr>
        </p:nvSpPr>
        <p:spPr/>
        <p:txBody>
          <a:bodyPr/>
          <a:lstStyle/>
          <a:p>
            <a:fld id="{B9160315-F381-4931-A5A9-D80EE40E7D96}" type="slidenum">
              <a:t>‹N°›</a:t>
            </a:fld>
            <a:endParaRPr/>
          </a:p>
        </p:txBody>
      </p:sp>
      <p:sp>
        <p:nvSpPr>
          <p:cNvPr id="7" name="PlaceHolder 6"/>
          <p:cNvSpPr>
            <a:spLocks noGrp="1"/>
          </p:cNvSpPr>
          <p:nvPr>
            <p:ph type="dt" idx="45"/>
          </p:nvPr>
        </p:nvSpPr>
        <p:spPr/>
        <p:txBody>
          <a:bodyPr/>
          <a:lstStyle/>
          <a:p>
            <a:endParaRPr/>
          </a:p>
        </p:txBody>
      </p:sp>
    </p:spTree>
  </p:cSld>
  <p:clrMapOvr>
    <a:masterClrMapping/>
  </p:clrMapOvr>
</p:sldLayout>
</file>

<file path=ppt/slideLayouts/slideLayout17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3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3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1"/>
          </p:nvPr>
        </p:nvSpPr>
        <p:spPr/>
        <p:txBody>
          <a:bodyPr/>
          <a:lstStyle/>
          <a:p>
            <a:r>
              <a:t>Footer</a:t>
            </a:r>
          </a:p>
        </p:txBody>
      </p:sp>
      <p:sp>
        <p:nvSpPr>
          <p:cNvPr id="6" name="PlaceHolder 5"/>
          <p:cNvSpPr>
            <a:spLocks noGrp="1"/>
          </p:cNvSpPr>
          <p:nvPr>
            <p:ph type="sldNum" idx="432"/>
          </p:nvPr>
        </p:nvSpPr>
        <p:spPr/>
        <p:txBody>
          <a:bodyPr/>
          <a:lstStyle/>
          <a:p>
            <a:fld id="{87ADA6B3-DAD1-48C3-BBD3-7D8E969F3D04}" type="slidenum">
              <a:t>‹N°›</a:t>
            </a:fld>
            <a:endParaRPr/>
          </a:p>
        </p:txBody>
      </p:sp>
      <p:sp>
        <p:nvSpPr>
          <p:cNvPr id="7" name="PlaceHolder 6"/>
          <p:cNvSpPr>
            <a:spLocks noGrp="1"/>
          </p:cNvSpPr>
          <p:nvPr>
            <p:ph type="dt" idx="430"/>
          </p:nvPr>
        </p:nvSpPr>
        <p:spPr/>
        <p:txBody>
          <a:bodyPr/>
          <a:lstStyle/>
          <a:p>
            <a:endParaRPr/>
          </a:p>
        </p:txBody>
      </p:sp>
    </p:spTree>
  </p:cSld>
  <p:clrMapOvr>
    <a:masterClrMapping/>
  </p:clrMapOvr>
</p:sldLayout>
</file>

<file path=ppt/slideLayouts/slideLayout17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31"/>
          </p:nvPr>
        </p:nvSpPr>
        <p:spPr/>
        <p:txBody>
          <a:bodyPr/>
          <a:lstStyle/>
          <a:p>
            <a:r>
              <a:t>Footer</a:t>
            </a:r>
          </a:p>
        </p:txBody>
      </p:sp>
      <p:sp>
        <p:nvSpPr>
          <p:cNvPr id="4" name="PlaceHolder 3"/>
          <p:cNvSpPr>
            <a:spLocks noGrp="1"/>
          </p:cNvSpPr>
          <p:nvPr>
            <p:ph type="sldNum" idx="432"/>
          </p:nvPr>
        </p:nvSpPr>
        <p:spPr/>
        <p:txBody>
          <a:bodyPr/>
          <a:lstStyle/>
          <a:p>
            <a:fld id="{94EDD031-B925-47CC-8FBA-853B7D5B9681}" type="slidenum">
              <a:t>‹N°›</a:t>
            </a:fld>
            <a:endParaRPr/>
          </a:p>
        </p:txBody>
      </p:sp>
      <p:sp>
        <p:nvSpPr>
          <p:cNvPr id="5" name="PlaceHolder 4"/>
          <p:cNvSpPr>
            <a:spLocks noGrp="1"/>
          </p:cNvSpPr>
          <p:nvPr>
            <p:ph type="dt" idx="430"/>
          </p:nvPr>
        </p:nvSpPr>
        <p:spPr/>
        <p:txBody>
          <a:bodyPr/>
          <a:lstStyle/>
          <a:p>
            <a:endParaRPr/>
          </a:p>
        </p:txBody>
      </p:sp>
    </p:spTree>
  </p:cSld>
  <p:clrMapOvr>
    <a:masterClrMapping/>
  </p:clrMapOvr>
</p:sldLayout>
</file>

<file path=ppt/slideLayouts/slideLayout17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03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31"/>
          </p:nvPr>
        </p:nvSpPr>
        <p:spPr/>
        <p:txBody>
          <a:bodyPr/>
          <a:lstStyle/>
          <a:p>
            <a:r>
              <a:t>Footer</a:t>
            </a:r>
          </a:p>
        </p:txBody>
      </p:sp>
      <p:sp>
        <p:nvSpPr>
          <p:cNvPr id="4" name="PlaceHolder 3"/>
          <p:cNvSpPr>
            <a:spLocks noGrp="1"/>
          </p:cNvSpPr>
          <p:nvPr>
            <p:ph type="sldNum" idx="432"/>
          </p:nvPr>
        </p:nvSpPr>
        <p:spPr/>
        <p:txBody>
          <a:bodyPr/>
          <a:lstStyle/>
          <a:p>
            <a:fld id="{0F1CEE5C-7C7D-4084-98A8-670E5093AF7C}" type="slidenum">
              <a:t>‹N°›</a:t>
            </a:fld>
            <a:endParaRPr/>
          </a:p>
        </p:txBody>
      </p:sp>
      <p:sp>
        <p:nvSpPr>
          <p:cNvPr id="5" name="PlaceHolder 4"/>
          <p:cNvSpPr>
            <a:spLocks noGrp="1"/>
          </p:cNvSpPr>
          <p:nvPr>
            <p:ph type="dt" idx="430"/>
          </p:nvPr>
        </p:nvSpPr>
        <p:spPr/>
        <p:txBody>
          <a:bodyPr/>
          <a:lstStyle/>
          <a:p>
            <a:endParaRPr/>
          </a:p>
        </p:txBody>
      </p:sp>
    </p:spTree>
  </p:cSld>
  <p:clrMapOvr>
    <a:masterClrMapping/>
  </p:clrMapOvr>
</p:sldLayout>
</file>

<file path=ppt/slideLayouts/slideLayout17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3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3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3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1"/>
          </p:nvPr>
        </p:nvSpPr>
        <p:spPr/>
        <p:txBody>
          <a:bodyPr/>
          <a:lstStyle/>
          <a:p>
            <a:r>
              <a:t>Footer</a:t>
            </a:r>
          </a:p>
        </p:txBody>
      </p:sp>
      <p:sp>
        <p:nvSpPr>
          <p:cNvPr id="7" name="PlaceHolder 6"/>
          <p:cNvSpPr>
            <a:spLocks noGrp="1"/>
          </p:cNvSpPr>
          <p:nvPr>
            <p:ph type="sldNum" idx="432"/>
          </p:nvPr>
        </p:nvSpPr>
        <p:spPr/>
        <p:txBody>
          <a:bodyPr/>
          <a:lstStyle/>
          <a:p>
            <a:fld id="{1CABFBC7-155E-4C92-838A-D0127115852F}" type="slidenum">
              <a:t>‹N°›</a:t>
            </a:fld>
            <a:endParaRPr/>
          </a:p>
        </p:txBody>
      </p:sp>
      <p:sp>
        <p:nvSpPr>
          <p:cNvPr id="8" name="PlaceHolder 7"/>
          <p:cNvSpPr>
            <a:spLocks noGrp="1"/>
          </p:cNvSpPr>
          <p:nvPr>
            <p:ph type="dt" idx="430"/>
          </p:nvPr>
        </p:nvSpPr>
        <p:spPr/>
        <p:txBody>
          <a:bodyPr/>
          <a:lstStyle/>
          <a:p>
            <a:endParaRPr/>
          </a:p>
        </p:txBody>
      </p:sp>
    </p:spTree>
  </p:cSld>
  <p:clrMapOvr>
    <a:masterClrMapping/>
  </p:clrMapOvr>
</p:sldLayout>
</file>

<file path=ppt/slideLayouts/slideLayout17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4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4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4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1"/>
          </p:nvPr>
        </p:nvSpPr>
        <p:spPr/>
        <p:txBody>
          <a:bodyPr/>
          <a:lstStyle/>
          <a:p>
            <a:r>
              <a:t>Footer</a:t>
            </a:r>
          </a:p>
        </p:txBody>
      </p:sp>
      <p:sp>
        <p:nvSpPr>
          <p:cNvPr id="7" name="PlaceHolder 6"/>
          <p:cNvSpPr>
            <a:spLocks noGrp="1"/>
          </p:cNvSpPr>
          <p:nvPr>
            <p:ph type="sldNum" idx="432"/>
          </p:nvPr>
        </p:nvSpPr>
        <p:spPr/>
        <p:txBody>
          <a:bodyPr/>
          <a:lstStyle/>
          <a:p>
            <a:fld id="{15F0387B-8A64-4298-918F-74B23E9B0AC3}" type="slidenum">
              <a:t>‹N°›</a:t>
            </a:fld>
            <a:endParaRPr/>
          </a:p>
        </p:txBody>
      </p:sp>
      <p:sp>
        <p:nvSpPr>
          <p:cNvPr id="8" name="PlaceHolder 7"/>
          <p:cNvSpPr>
            <a:spLocks noGrp="1"/>
          </p:cNvSpPr>
          <p:nvPr>
            <p:ph type="dt" idx="430"/>
          </p:nvPr>
        </p:nvSpPr>
        <p:spPr/>
        <p:txBody>
          <a:bodyPr/>
          <a:lstStyle/>
          <a:p>
            <a:endParaRPr/>
          </a:p>
        </p:txBody>
      </p:sp>
    </p:spTree>
  </p:cSld>
  <p:clrMapOvr>
    <a:masterClrMapping/>
  </p:clrMapOvr>
</p:sldLayout>
</file>

<file path=ppt/slideLayouts/slideLayout17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4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1"/>
          </p:nvPr>
        </p:nvSpPr>
        <p:spPr/>
        <p:txBody>
          <a:bodyPr/>
          <a:lstStyle/>
          <a:p>
            <a:r>
              <a:t>Footer</a:t>
            </a:r>
          </a:p>
        </p:txBody>
      </p:sp>
      <p:sp>
        <p:nvSpPr>
          <p:cNvPr id="7" name="PlaceHolder 6"/>
          <p:cNvSpPr>
            <a:spLocks noGrp="1"/>
          </p:cNvSpPr>
          <p:nvPr>
            <p:ph type="sldNum" idx="432"/>
          </p:nvPr>
        </p:nvSpPr>
        <p:spPr/>
        <p:txBody>
          <a:bodyPr/>
          <a:lstStyle/>
          <a:p>
            <a:fld id="{64290E39-6B70-4ADB-BD81-7F2A9732F2DF}" type="slidenum">
              <a:t>‹N°›</a:t>
            </a:fld>
            <a:endParaRPr/>
          </a:p>
        </p:txBody>
      </p:sp>
      <p:sp>
        <p:nvSpPr>
          <p:cNvPr id="8" name="PlaceHolder 7"/>
          <p:cNvSpPr>
            <a:spLocks noGrp="1"/>
          </p:cNvSpPr>
          <p:nvPr>
            <p:ph type="dt" idx="430"/>
          </p:nvPr>
        </p:nvSpPr>
        <p:spPr/>
        <p:txBody>
          <a:bodyPr/>
          <a:lstStyle/>
          <a:p>
            <a:endParaRPr/>
          </a:p>
        </p:txBody>
      </p:sp>
    </p:spTree>
  </p:cSld>
  <p:clrMapOvr>
    <a:masterClrMapping/>
  </p:clrMapOvr>
</p:sldLayout>
</file>

<file path=ppt/slideLayouts/slideLayout17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4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4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1"/>
          </p:nvPr>
        </p:nvSpPr>
        <p:spPr/>
        <p:txBody>
          <a:bodyPr/>
          <a:lstStyle/>
          <a:p>
            <a:r>
              <a:t>Footer</a:t>
            </a:r>
          </a:p>
        </p:txBody>
      </p:sp>
      <p:sp>
        <p:nvSpPr>
          <p:cNvPr id="6" name="PlaceHolder 5"/>
          <p:cNvSpPr>
            <a:spLocks noGrp="1"/>
          </p:cNvSpPr>
          <p:nvPr>
            <p:ph type="sldNum" idx="432"/>
          </p:nvPr>
        </p:nvSpPr>
        <p:spPr/>
        <p:txBody>
          <a:bodyPr/>
          <a:lstStyle/>
          <a:p>
            <a:fld id="{FD7193B4-032A-4CA5-8AD2-5B0AC188B071}" type="slidenum">
              <a:t>‹N°›</a:t>
            </a:fld>
            <a:endParaRPr/>
          </a:p>
        </p:txBody>
      </p:sp>
      <p:sp>
        <p:nvSpPr>
          <p:cNvPr id="7" name="PlaceHolder 6"/>
          <p:cNvSpPr>
            <a:spLocks noGrp="1"/>
          </p:cNvSpPr>
          <p:nvPr>
            <p:ph type="dt" idx="430"/>
          </p:nvPr>
        </p:nvSpPr>
        <p:spPr/>
        <p:txBody>
          <a:bodyPr/>
          <a:lstStyle/>
          <a:p>
            <a:endParaRPr/>
          </a:p>
        </p:txBody>
      </p:sp>
    </p:spTree>
  </p:cSld>
  <p:clrMapOvr>
    <a:masterClrMapping/>
  </p:clrMapOvr>
</p:sldLayout>
</file>

<file path=ppt/slideLayouts/slideLayout17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5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5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5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5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31"/>
          </p:nvPr>
        </p:nvSpPr>
        <p:spPr/>
        <p:txBody>
          <a:bodyPr/>
          <a:lstStyle/>
          <a:p>
            <a:r>
              <a:t>Footer</a:t>
            </a:r>
          </a:p>
        </p:txBody>
      </p:sp>
      <p:sp>
        <p:nvSpPr>
          <p:cNvPr id="8" name="PlaceHolder 7"/>
          <p:cNvSpPr>
            <a:spLocks noGrp="1"/>
          </p:cNvSpPr>
          <p:nvPr>
            <p:ph type="sldNum" idx="432"/>
          </p:nvPr>
        </p:nvSpPr>
        <p:spPr/>
        <p:txBody>
          <a:bodyPr/>
          <a:lstStyle/>
          <a:p>
            <a:fld id="{5360AE68-2BE0-4178-809A-F573D6A24858}" type="slidenum">
              <a:t>‹N°›</a:t>
            </a:fld>
            <a:endParaRPr/>
          </a:p>
        </p:txBody>
      </p:sp>
      <p:sp>
        <p:nvSpPr>
          <p:cNvPr id="9" name="PlaceHolder 8"/>
          <p:cNvSpPr>
            <a:spLocks noGrp="1"/>
          </p:cNvSpPr>
          <p:nvPr>
            <p:ph type="dt" idx="430"/>
          </p:nvPr>
        </p:nvSpPr>
        <p:spPr/>
        <p:txBody>
          <a:bodyPr/>
          <a:lstStyle/>
          <a:p>
            <a:endParaRPr/>
          </a:p>
        </p:txBody>
      </p:sp>
    </p:spTree>
  </p:cSld>
  <p:clrMapOvr>
    <a:masterClrMapping/>
  </p:clrMapOvr>
</p:sldLayout>
</file>

<file path=ppt/slideLayouts/slideLayout17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0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5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5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5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5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6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6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31"/>
          </p:nvPr>
        </p:nvSpPr>
        <p:spPr/>
        <p:txBody>
          <a:bodyPr/>
          <a:lstStyle/>
          <a:p>
            <a:r>
              <a:t>Footer</a:t>
            </a:r>
          </a:p>
        </p:txBody>
      </p:sp>
      <p:sp>
        <p:nvSpPr>
          <p:cNvPr id="10" name="PlaceHolder 9"/>
          <p:cNvSpPr>
            <a:spLocks noGrp="1"/>
          </p:cNvSpPr>
          <p:nvPr>
            <p:ph type="sldNum" idx="432"/>
          </p:nvPr>
        </p:nvSpPr>
        <p:spPr/>
        <p:txBody>
          <a:bodyPr/>
          <a:lstStyle/>
          <a:p>
            <a:fld id="{5AF51DBC-33FA-488C-9EC3-FDC0587996A4}" type="slidenum">
              <a:t>‹N°›</a:t>
            </a:fld>
            <a:endParaRPr/>
          </a:p>
        </p:txBody>
      </p:sp>
      <p:sp>
        <p:nvSpPr>
          <p:cNvPr id="11" name="PlaceHolder 10"/>
          <p:cNvSpPr>
            <a:spLocks noGrp="1"/>
          </p:cNvSpPr>
          <p:nvPr>
            <p:ph type="dt" idx="430"/>
          </p:nvPr>
        </p:nvSpPr>
        <p:spPr/>
        <p:txBody>
          <a:bodyPr/>
          <a:lstStyle/>
          <a:p>
            <a:endParaRPr/>
          </a:p>
        </p:txBody>
      </p:sp>
    </p:spTree>
  </p:cSld>
  <p:clrMapOvr>
    <a:masterClrMapping/>
  </p:clrMapOvr>
</p:sldLayout>
</file>

<file path=ppt/slideLayouts/slideLayout17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3"/>
          </p:nvPr>
        </p:nvSpPr>
        <p:spPr/>
        <p:txBody>
          <a:bodyPr/>
          <a:lstStyle/>
          <a:p>
            <a:r>
              <a:t>Footer</a:t>
            </a:r>
          </a:p>
        </p:txBody>
      </p:sp>
      <p:sp>
        <p:nvSpPr>
          <p:cNvPr id="3" name="PlaceHolder 2"/>
          <p:cNvSpPr>
            <a:spLocks noGrp="1"/>
          </p:cNvSpPr>
          <p:nvPr>
            <p:ph type="sldNum" idx="434"/>
          </p:nvPr>
        </p:nvSpPr>
        <p:spPr/>
        <p:txBody>
          <a:bodyPr/>
          <a:lstStyle/>
          <a:p>
            <a:fld id="{8CBDD669-70F4-4E92-9539-BD45ACE47D41}" type="slidenum">
              <a:t>‹N°›</a:t>
            </a:fld>
            <a:endParaRPr/>
          </a:p>
        </p:txBody>
      </p:sp>
      <p:sp>
        <p:nvSpPr>
          <p:cNvPr id="4" name="PlaceHolder 3"/>
          <p:cNvSpPr>
            <a:spLocks noGrp="1"/>
          </p:cNvSpPr>
          <p:nvPr>
            <p:ph type="dt" idx="435"/>
          </p:nvPr>
        </p:nvSpPr>
        <p:spPr/>
        <p:txBody>
          <a:body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3"/>
          </p:nvPr>
        </p:nvSpPr>
        <p:spPr/>
        <p:txBody>
          <a:bodyPr/>
          <a:lstStyle/>
          <a:p>
            <a:r>
              <a:t>Footer</a:t>
            </a:r>
          </a:p>
        </p:txBody>
      </p:sp>
      <p:sp>
        <p:nvSpPr>
          <p:cNvPr id="4" name="PlaceHolder 3"/>
          <p:cNvSpPr>
            <a:spLocks noGrp="1"/>
          </p:cNvSpPr>
          <p:nvPr>
            <p:ph type="sldNum" idx="44"/>
          </p:nvPr>
        </p:nvSpPr>
        <p:spPr/>
        <p:txBody>
          <a:bodyPr/>
          <a:lstStyle/>
          <a:p>
            <a:fld id="{9C5A5A26-F53D-4A63-92AA-7D96C6FF8988}" type="slidenum">
              <a:t>‹N°›</a:t>
            </a:fld>
            <a:endParaRPr/>
          </a:p>
        </p:txBody>
      </p:sp>
      <p:sp>
        <p:nvSpPr>
          <p:cNvPr id="5" name="PlaceHolder 4"/>
          <p:cNvSpPr>
            <a:spLocks noGrp="1"/>
          </p:cNvSpPr>
          <p:nvPr>
            <p:ph type="dt" idx="45"/>
          </p:nvPr>
        </p:nvSpPr>
        <p:spPr/>
        <p:txBody>
          <a:bodyPr/>
          <a:lstStyle/>
          <a:p>
            <a:endParaRPr/>
          </a:p>
        </p:txBody>
      </p:sp>
    </p:spTree>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6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33"/>
          </p:nvPr>
        </p:nvSpPr>
        <p:spPr/>
        <p:txBody>
          <a:bodyPr/>
          <a:lstStyle/>
          <a:p>
            <a:r>
              <a:t>Footer</a:t>
            </a:r>
          </a:p>
        </p:txBody>
      </p:sp>
      <p:sp>
        <p:nvSpPr>
          <p:cNvPr id="5" name="PlaceHolder 4"/>
          <p:cNvSpPr>
            <a:spLocks noGrp="1"/>
          </p:cNvSpPr>
          <p:nvPr>
            <p:ph type="sldNum" idx="434"/>
          </p:nvPr>
        </p:nvSpPr>
        <p:spPr/>
        <p:txBody>
          <a:bodyPr/>
          <a:lstStyle/>
          <a:p>
            <a:fld id="{26E0BB08-5C9A-454F-BE44-5C1F15BCD0F6}" type="slidenum">
              <a:t>‹N°›</a:t>
            </a:fld>
            <a:endParaRPr/>
          </a:p>
        </p:txBody>
      </p:sp>
      <p:sp>
        <p:nvSpPr>
          <p:cNvPr id="6" name="PlaceHolder 5"/>
          <p:cNvSpPr>
            <a:spLocks noGrp="1"/>
          </p:cNvSpPr>
          <p:nvPr>
            <p:ph type="dt" idx="435"/>
          </p:nvPr>
        </p:nvSpPr>
        <p:spPr/>
        <p:txBody>
          <a:bodyPr/>
          <a:lstStyle/>
          <a:p>
            <a:endParaRPr/>
          </a:p>
        </p:txBody>
      </p:sp>
    </p:spTree>
  </p:cSld>
  <p:clrMapOvr>
    <a:masterClrMapping/>
  </p:clrMapOvr>
</p:sldLayout>
</file>

<file path=ppt/slideLayouts/slideLayout17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6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33"/>
          </p:nvPr>
        </p:nvSpPr>
        <p:spPr/>
        <p:txBody>
          <a:bodyPr/>
          <a:lstStyle/>
          <a:p>
            <a:r>
              <a:t>Footer</a:t>
            </a:r>
          </a:p>
        </p:txBody>
      </p:sp>
      <p:sp>
        <p:nvSpPr>
          <p:cNvPr id="5" name="PlaceHolder 4"/>
          <p:cNvSpPr>
            <a:spLocks noGrp="1"/>
          </p:cNvSpPr>
          <p:nvPr>
            <p:ph type="sldNum" idx="434"/>
          </p:nvPr>
        </p:nvSpPr>
        <p:spPr/>
        <p:txBody>
          <a:bodyPr/>
          <a:lstStyle/>
          <a:p>
            <a:fld id="{5BA440B6-9D95-4DB5-9DF5-C731B8CF8894}" type="slidenum">
              <a:t>‹N°›</a:t>
            </a:fld>
            <a:endParaRPr/>
          </a:p>
        </p:txBody>
      </p:sp>
      <p:sp>
        <p:nvSpPr>
          <p:cNvPr id="6" name="PlaceHolder 5"/>
          <p:cNvSpPr>
            <a:spLocks noGrp="1"/>
          </p:cNvSpPr>
          <p:nvPr>
            <p:ph type="dt" idx="435"/>
          </p:nvPr>
        </p:nvSpPr>
        <p:spPr/>
        <p:txBody>
          <a:bodyPr/>
          <a:lstStyle/>
          <a:p>
            <a:endParaRPr/>
          </a:p>
        </p:txBody>
      </p:sp>
    </p:spTree>
  </p:cSld>
  <p:clrMapOvr>
    <a:masterClrMapping/>
  </p:clrMapOvr>
</p:sldLayout>
</file>

<file path=ppt/slideLayouts/slideLayout17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7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7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3"/>
          </p:nvPr>
        </p:nvSpPr>
        <p:spPr/>
        <p:txBody>
          <a:bodyPr/>
          <a:lstStyle/>
          <a:p>
            <a:r>
              <a:t>Footer</a:t>
            </a:r>
          </a:p>
        </p:txBody>
      </p:sp>
      <p:sp>
        <p:nvSpPr>
          <p:cNvPr id="6" name="PlaceHolder 5"/>
          <p:cNvSpPr>
            <a:spLocks noGrp="1"/>
          </p:cNvSpPr>
          <p:nvPr>
            <p:ph type="sldNum" idx="434"/>
          </p:nvPr>
        </p:nvSpPr>
        <p:spPr/>
        <p:txBody>
          <a:bodyPr/>
          <a:lstStyle/>
          <a:p>
            <a:fld id="{734A9079-4540-49CB-9177-4D55439D90B7}" type="slidenum">
              <a:t>‹N°›</a:t>
            </a:fld>
            <a:endParaRPr/>
          </a:p>
        </p:txBody>
      </p:sp>
      <p:sp>
        <p:nvSpPr>
          <p:cNvPr id="7" name="PlaceHolder 6"/>
          <p:cNvSpPr>
            <a:spLocks noGrp="1"/>
          </p:cNvSpPr>
          <p:nvPr>
            <p:ph type="dt" idx="435"/>
          </p:nvPr>
        </p:nvSpPr>
        <p:spPr/>
        <p:txBody>
          <a:bodyPr/>
          <a:lstStyle/>
          <a:p>
            <a:endParaRPr/>
          </a:p>
        </p:txBody>
      </p:sp>
    </p:spTree>
  </p:cSld>
  <p:clrMapOvr>
    <a:masterClrMapping/>
  </p:clrMapOvr>
</p:sldLayout>
</file>

<file path=ppt/slideLayouts/slideLayout17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33"/>
          </p:nvPr>
        </p:nvSpPr>
        <p:spPr/>
        <p:txBody>
          <a:bodyPr/>
          <a:lstStyle/>
          <a:p>
            <a:r>
              <a:t>Footer</a:t>
            </a:r>
          </a:p>
        </p:txBody>
      </p:sp>
      <p:sp>
        <p:nvSpPr>
          <p:cNvPr id="4" name="PlaceHolder 3"/>
          <p:cNvSpPr>
            <a:spLocks noGrp="1"/>
          </p:cNvSpPr>
          <p:nvPr>
            <p:ph type="sldNum" idx="434"/>
          </p:nvPr>
        </p:nvSpPr>
        <p:spPr/>
        <p:txBody>
          <a:bodyPr/>
          <a:lstStyle/>
          <a:p>
            <a:fld id="{6DD28DAE-A4FB-4955-997B-8EB404739FD7}" type="slidenum">
              <a:t>‹N°›</a:t>
            </a:fld>
            <a:endParaRPr/>
          </a:p>
        </p:txBody>
      </p:sp>
      <p:sp>
        <p:nvSpPr>
          <p:cNvPr id="5" name="PlaceHolder 4"/>
          <p:cNvSpPr>
            <a:spLocks noGrp="1"/>
          </p:cNvSpPr>
          <p:nvPr>
            <p:ph type="dt" idx="435"/>
          </p:nvPr>
        </p:nvSpPr>
        <p:spPr/>
        <p:txBody>
          <a:bodyPr/>
          <a:lstStyle/>
          <a:p>
            <a:endParaRPr/>
          </a:p>
        </p:txBody>
      </p:sp>
    </p:spTree>
  </p:cSld>
  <p:clrMapOvr>
    <a:masterClrMapping/>
  </p:clrMapOvr>
</p:sldLayout>
</file>

<file path=ppt/slideLayouts/slideLayout17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07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33"/>
          </p:nvPr>
        </p:nvSpPr>
        <p:spPr/>
        <p:txBody>
          <a:bodyPr/>
          <a:lstStyle/>
          <a:p>
            <a:r>
              <a:t>Footer</a:t>
            </a:r>
          </a:p>
        </p:txBody>
      </p:sp>
      <p:sp>
        <p:nvSpPr>
          <p:cNvPr id="4" name="PlaceHolder 3"/>
          <p:cNvSpPr>
            <a:spLocks noGrp="1"/>
          </p:cNvSpPr>
          <p:nvPr>
            <p:ph type="sldNum" idx="434"/>
          </p:nvPr>
        </p:nvSpPr>
        <p:spPr/>
        <p:txBody>
          <a:bodyPr/>
          <a:lstStyle/>
          <a:p>
            <a:fld id="{80AECD2A-5E81-4F04-87A6-9E9596C7DAEF}" type="slidenum">
              <a:t>‹N°›</a:t>
            </a:fld>
            <a:endParaRPr/>
          </a:p>
        </p:txBody>
      </p:sp>
      <p:sp>
        <p:nvSpPr>
          <p:cNvPr id="5" name="PlaceHolder 4"/>
          <p:cNvSpPr>
            <a:spLocks noGrp="1"/>
          </p:cNvSpPr>
          <p:nvPr>
            <p:ph type="dt" idx="435"/>
          </p:nvPr>
        </p:nvSpPr>
        <p:spPr/>
        <p:txBody>
          <a:bodyPr/>
          <a:lstStyle/>
          <a:p>
            <a:endParaRPr/>
          </a:p>
        </p:txBody>
      </p:sp>
    </p:spTree>
  </p:cSld>
  <p:clrMapOvr>
    <a:masterClrMapping/>
  </p:clrMapOvr>
</p:sldLayout>
</file>

<file path=ppt/slideLayouts/slideLayout17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7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7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7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3"/>
          </p:nvPr>
        </p:nvSpPr>
        <p:spPr/>
        <p:txBody>
          <a:bodyPr/>
          <a:lstStyle/>
          <a:p>
            <a:r>
              <a:t>Footer</a:t>
            </a:r>
          </a:p>
        </p:txBody>
      </p:sp>
      <p:sp>
        <p:nvSpPr>
          <p:cNvPr id="7" name="PlaceHolder 6"/>
          <p:cNvSpPr>
            <a:spLocks noGrp="1"/>
          </p:cNvSpPr>
          <p:nvPr>
            <p:ph type="sldNum" idx="434"/>
          </p:nvPr>
        </p:nvSpPr>
        <p:spPr/>
        <p:txBody>
          <a:bodyPr/>
          <a:lstStyle/>
          <a:p>
            <a:fld id="{C59E4D16-5E3C-489C-864E-8366E9380092}" type="slidenum">
              <a:t>‹N°›</a:t>
            </a:fld>
            <a:endParaRPr/>
          </a:p>
        </p:txBody>
      </p:sp>
      <p:sp>
        <p:nvSpPr>
          <p:cNvPr id="8" name="PlaceHolder 7"/>
          <p:cNvSpPr>
            <a:spLocks noGrp="1"/>
          </p:cNvSpPr>
          <p:nvPr>
            <p:ph type="dt" idx="435"/>
          </p:nvPr>
        </p:nvSpPr>
        <p:spPr/>
        <p:txBody>
          <a:bodyPr/>
          <a:lstStyle/>
          <a:p>
            <a:endParaRPr/>
          </a:p>
        </p:txBody>
      </p:sp>
    </p:spTree>
  </p:cSld>
  <p:clrMapOvr>
    <a:masterClrMapping/>
  </p:clrMapOvr>
</p:sldLayout>
</file>

<file path=ppt/slideLayouts/slideLayout17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7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8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8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3"/>
          </p:nvPr>
        </p:nvSpPr>
        <p:spPr/>
        <p:txBody>
          <a:bodyPr/>
          <a:lstStyle/>
          <a:p>
            <a:r>
              <a:t>Footer</a:t>
            </a:r>
          </a:p>
        </p:txBody>
      </p:sp>
      <p:sp>
        <p:nvSpPr>
          <p:cNvPr id="7" name="PlaceHolder 6"/>
          <p:cNvSpPr>
            <a:spLocks noGrp="1"/>
          </p:cNvSpPr>
          <p:nvPr>
            <p:ph type="sldNum" idx="434"/>
          </p:nvPr>
        </p:nvSpPr>
        <p:spPr/>
        <p:txBody>
          <a:bodyPr/>
          <a:lstStyle/>
          <a:p>
            <a:fld id="{E5574645-DC7B-448D-B0C5-6E6972DED2F6}" type="slidenum">
              <a:t>‹N°›</a:t>
            </a:fld>
            <a:endParaRPr/>
          </a:p>
        </p:txBody>
      </p:sp>
      <p:sp>
        <p:nvSpPr>
          <p:cNvPr id="8" name="PlaceHolder 7"/>
          <p:cNvSpPr>
            <a:spLocks noGrp="1"/>
          </p:cNvSpPr>
          <p:nvPr>
            <p:ph type="dt" idx="435"/>
          </p:nvPr>
        </p:nvSpPr>
        <p:spPr/>
        <p:txBody>
          <a:bodyPr/>
          <a:lstStyle/>
          <a:p>
            <a:endParaRPr/>
          </a:p>
        </p:txBody>
      </p:sp>
    </p:spTree>
  </p:cSld>
  <p:clrMapOvr>
    <a:masterClrMapping/>
  </p:clrMapOvr>
</p:sldLayout>
</file>

<file path=ppt/slideLayouts/slideLayout17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8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8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8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3"/>
          </p:nvPr>
        </p:nvSpPr>
        <p:spPr/>
        <p:txBody>
          <a:bodyPr/>
          <a:lstStyle/>
          <a:p>
            <a:r>
              <a:t>Footer</a:t>
            </a:r>
          </a:p>
        </p:txBody>
      </p:sp>
      <p:sp>
        <p:nvSpPr>
          <p:cNvPr id="7" name="PlaceHolder 6"/>
          <p:cNvSpPr>
            <a:spLocks noGrp="1"/>
          </p:cNvSpPr>
          <p:nvPr>
            <p:ph type="sldNum" idx="434"/>
          </p:nvPr>
        </p:nvSpPr>
        <p:spPr/>
        <p:txBody>
          <a:bodyPr/>
          <a:lstStyle/>
          <a:p>
            <a:fld id="{DBB88859-3E64-4D7A-94B3-2F265EB7FA79}" type="slidenum">
              <a:t>‹N°›</a:t>
            </a:fld>
            <a:endParaRPr/>
          </a:p>
        </p:txBody>
      </p:sp>
      <p:sp>
        <p:nvSpPr>
          <p:cNvPr id="8" name="PlaceHolder 7"/>
          <p:cNvSpPr>
            <a:spLocks noGrp="1"/>
          </p:cNvSpPr>
          <p:nvPr>
            <p:ph type="dt" idx="435"/>
          </p:nvPr>
        </p:nvSpPr>
        <p:spPr/>
        <p:txBody>
          <a:bodyPr/>
          <a:lstStyle/>
          <a:p>
            <a:endParaRPr/>
          </a:p>
        </p:txBody>
      </p:sp>
    </p:spTree>
  </p:cSld>
  <p:clrMapOvr>
    <a:masterClrMapping/>
  </p:clrMapOvr>
</p:sldLayout>
</file>

<file path=ppt/slideLayouts/slideLayout17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8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8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3"/>
          </p:nvPr>
        </p:nvSpPr>
        <p:spPr/>
        <p:txBody>
          <a:bodyPr/>
          <a:lstStyle/>
          <a:p>
            <a:r>
              <a:t>Footer</a:t>
            </a:r>
          </a:p>
        </p:txBody>
      </p:sp>
      <p:sp>
        <p:nvSpPr>
          <p:cNvPr id="6" name="PlaceHolder 5"/>
          <p:cNvSpPr>
            <a:spLocks noGrp="1"/>
          </p:cNvSpPr>
          <p:nvPr>
            <p:ph type="sldNum" idx="434"/>
          </p:nvPr>
        </p:nvSpPr>
        <p:spPr/>
        <p:txBody>
          <a:bodyPr/>
          <a:lstStyle/>
          <a:p>
            <a:fld id="{CCF64FE9-43D4-4B5E-86DA-ADD7001A6F59}" type="slidenum">
              <a:t>‹N°›</a:t>
            </a:fld>
            <a:endParaRPr/>
          </a:p>
        </p:txBody>
      </p:sp>
      <p:sp>
        <p:nvSpPr>
          <p:cNvPr id="7" name="PlaceHolder 6"/>
          <p:cNvSpPr>
            <a:spLocks noGrp="1"/>
          </p:cNvSpPr>
          <p:nvPr>
            <p:ph type="dt" idx="435"/>
          </p:nvPr>
        </p:nvSpPr>
        <p:spPr/>
        <p:txBody>
          <a:bodyPr/>
          <a:lstStyle/>
          <a:p>
            <a:endParaRPr/>
          </a:p>
        </p:txBody>
      </p:sp>
    </p:spTree>
  </p:cSld>
  <p:clrMapOvr>
    <a:masterClrMapping/>
  </p:clrMapOvr>
</p:sldLayout>
</file>

<file path=ppt/slideLayouts/slideLayout17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9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9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33"/>
          </p:nvPr>
        </p:nvSpPr>
        <p:spPr/>
        <p:txBody>
          <a:bodyPr/>
          <a:lstStyle/>
          <a:p>
            <a:r>
              <a:t>Footer</a:t>
            </a:r>
          </a:p>
        </p:txBody>
      </p:sp>
      <p:sp>
        <p:nvSpPr>
          <p:cNvPr id="8" name="PlaceHolder 7"/>
          <p:cNvSpPr>
            <a:spLocks noGrp="1"/>
          </p:cNvSpPr>
          <p:nvPr>
            <p:ph type="sldNum" idx="434"/>
          </p:nvPr>
        </p:nvSpPr>
        <p:spPr/>
        <p:txBody>
          <a:bodyPr/>
          <a:lstStyle/>
          <a:p>
            <a:fld id="{22F7677A-83CE-4DBC-AA0B-5F8ECDF604CD}" type="slidenum">
              <a:t>‹N°›</a:t>
            </a:fld>
            <a:endParaRPr/>
          </a:p>
        </p:txBody>
      </p:sp>
      <p:sp>
        <p:nvSpPr>
          <p:cNvPr id="9" name="PlaceHolder 8"/>
          <p:cNvSpPr>
            <a:spLocks noGrp="1"/>
          </p:cNvSpPr>
          <p:nvPr>
            <p:ph type="dt" idx="435"/>
          </p:nvPr>
        </p:nvSpPr>
        <p:spPr/>
        <p:txBody>
          <a:body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3"/>
          </p:nvPr>
        </p:nvSpPr>
        <p:spPr/>
        <p:txBody>
          <a:bodyPr/>
          <a:lstStyle/>
          <a:p>
            <a:r>
              <a:t>Footer</a:t>
            </a:r>
          </a:p>
        </p:txBody>
      </p:sp>
      <p:sp>
        <p:nvSpPr>
          <p:cNvPr id="4" name="PlaceHolder 3"/>
          <p:cNvSpPr>
            <a:spLocks noGrp="1"/>
          </p:cNvSpPr>
          <p:nvPr>
            <p:ph type="sldNum" idx="44"/>
          </p:nvPr>
        </p:nvSpPr>
        <p:spPr/>
        <p:txBody>
          <a:bodyPr/>
          <a:lstStyle/>
          <a:p>
            <a:fld id="{EBBC05BE-D09B-4757-83D4-44154B89EA86}" type="slidenum">
              <a:t>‹N°›</a:t>
            </a:fld>
            <a:endParaRPr/>
          </a:p>
        </p:txBody>
      </p:sp>
      <p:sp>
        <p:nvSpPr>
          <p:cNvPr id="5" name="PlaceHolder 4"/>
          <p:cNvSpPr>
            <a:spLocks noGrp="1"/>
          </p:cNvSpPr>
          <p:nvPr>
            <p:ph type="dt" idx="45"/>
          </p:nvPr>
        </p:nvSpPr>
        <p:spPr/>
        <p:txBody>
          <a:bodyPr/>
          <a:lstStyle/>
          <a:p>
            <a:endParaRPr/>
          </a:p>
        </p:txBody>
      </p:sp>
    </p:spTree>
  </p:cSld>
  <p:clrMapOvr>
    <a:masterClrMapping/>
  </p:clrMapOvr>
</p:sldLayout>
</file>

<file path=ppt/slideLayouts/slideLayout17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0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09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9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9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9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09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0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33"/>
          </p:nvPr>
        </p:nvSpPr>
        <p:spPr/>
        <p:txBody>
          <a:bodyPr/>
          <a:lstStyle/>
          <a:p>
            <a:r>
              <a:t>Footer</a:t>
            </a:r>
          </a:p>
        </p:txBody>
      </p:sp>
      <p:sp>
        <p:nvSpPr>
          <p:cNvPr id="10" name="PlaceHolder 9"/>
          <p:cNvSpPr>
            <a:spLocks noGrp="1"/>
          </p:cNvSpPr>
          <p:nvPr>
            <p:ph type="sldNum" idx="434"/>
          </p:nvPr>
        </p:nvSpPr>
        <p:spPr/>
        <p:txBody>
          <a:bodyPr/>
          <a:lstStyle/>
          <a:p>
            <a:fld id="{9823D621-BEF1-48FC-B22F-7C27877B198B}" type="slidenum">
              <a:t>‹N°›</a:t>
            </a:fld>
            <a:endParaRPr/>
          </a:p>
        </p:txBody>
      </p:sp>
      <p:sp>
        <p:nvSpPr>
          <p:cNvPr id="11" name="PlaceHolder 10"/>
          <p:cNvSpPr>
            <a:spLocks noGrp="1"/>
          </p:cNvSpPr>
          <p:nvPr>
            <p:ph type="dt" idx="435"/>
          </p:nvPr>
        </p:nvSpPr>
        <p:spPr/>
        <p:txBody>
          <a:bodyPr/>
          <a:lstStyle/>
          <a:p>
            <a:endParaRPr/>
          </a:p>
        </p:txBody>
      </p:sp>
    </p:spTree>
  </p:cSld>
  <p:clrMapOvr>
    <a:masterClrMapping/>
  </p:clrMapOvr>
</p:sldLayout>
</file>

<file path=ppt/slideLayouts/slideLayout17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6"/>
          </p:nvPr>
        </p:nvSpPr>
        <p:spPr/>
        <p:txBody>
          <a:bodyPr/>
          <a:lstStyle/>
          <a:p>
            <a:r>
              <a:t>Footer</a:t>
            </a:r>
          </a:p>
        </p:txBody>
      </p:sp>
      <p:sp>
        <p:nvSpPr>
          <p:cNvPr id="3" name="PlaceHolder 2"/>
          <p:cNvSpPr>
            <a:spLocks noGrp="1"/>
          </p:cNvSpPr>
          <p:nvPr>
            <p:ph type="sldNum" idx="437"/>
          </p:nvPr>
        </p:nvSpPr>
        <p:spPr/>
        <p:txBody>
          <a:bodyPr/>
          <a:lstStyle/>
          <a:p>
            <a:fld id="{1A61DD48-F2A9-49A8-891D-25C7D3F317A4}" type="slidenum">
              <a:t>‹N°›</a:t>
            </a:fld>
            <a:endParaRPr/>
          </a:p>
        </p:txBody>
      </p:sp>
      <p:sp>
        <p:nvSpPr>
          <p:cNvPr id="4" name="PlaceHolder 3"/>
          <p:cNvSpPr>
            <a:spLocks noGrp="1"/>
          </p:cNvSpPr>
          <p:nvPr>
            <p:ph type="dt" idx="438"/>
          </p:nvPr>
        </p:nvSpPr>
        <p:spPr/>
        <p:txBody>
          <a:bodyPr/>
          <a:lstStyle/>
          <a:p>
            <a:endParaRPr/>
          </a:p>
        </p:txBody>
      </p:sp>
    </p:spTree>
  </p:cSld>
  <p:clrMapOvr>
    <a:masterClrMapping/>
  </p:clrMapOvr>
</p:sldLayout>
</file>

<file path=ppt/slideLayouts/slideLayout17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0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36"/>
          </p:nvPr>
        </p:nvSpPr>
        <p:spPr/>
        <p:txBody>
          <a:bodyPr/>
          <a:lstStyle/>
          <a:p>
            <a:r>
              <a:t>Footer</a:t>
            </a:r>
          </a:p>
        </p:txBody>
      </p:sp>
      <p:sp>
        <p:nvSpPr>
          <p:cNvPr id="5" name="PlaceHolder 4"/>
          <p:cNvSpPr>
            <a:spLocks noGrp="1"/>
          </p:cNvSpPr>
          <p:nvPr>
            <p:ph type="sldNum" idx="437"/>
          </p:nvPr>
        </p:nvSpPr>
        <p:spPr/>
        <p:txBody>
          <a:bodyPr/>
          <a:lstStyle/>
          <a:p>
            <a:fld id="{046D4AA0-4E5E-49B3-804D-4060B2D12C13}" type="slidenum">
              <a:t>‹N°›</a:t>
            </a:fld>
            <a:endParaRPr/>
          </a:p>
        </p:txBody>
      </p:sp>
      <p:sp>
        <p:nvSpPr>
          <p:cNvPr id="6" name="PlaceHolder 5"/>
          <p:cNvSpPr>
            <a:spLocks noGrp="1"/>
          </p:cNvSpPr>
          <p:nvPr>
            <p:ph type="dt" idx="438"/>
          </p:nvPr>
        </p:nvSpPr>
        <p:spPr/>
        <p:txBody>
          <a:bodyPr/>
          <a:lstStyle/>
          <a:p>
            <a:endParaRPr/>
          </a:p>
        </p:txBody>
      </p:sp>
    </p:spTree>
  </p:cSld>
  <p:clrMapOvr>
    <a:masterClrMapping/>
  </p:clrMapOvr>
</p:sldLayout>
</file>

<file path=ppt/slideLayouts/slideLayout17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1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0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36"/>
          </p:nvPr>
        </p:nvSpPr>
        <p:spPr/>
        <p:txBody>
          <a:bodyPr/>
          <a:lstStyle/>
          <a:p>
            <a:r>
              <a:t>Footer</a:t>
            </a:r>
          </a:p>
        </p:txBody>
      </p:sp>
      <p:sp>
        <p:nvSpPr>
          <p:cNvPr id="5" name="PlaceHolder 4"/>
          <p:cNvSpPr>
            <a:spLocks noGrp="1"/>
          </p:cNvSpPr>
          <p:nvPr>
            <p:ph type="sldNum" idx="437"/>
          </p:nvPr>
        </p:nvSpPr>
        <p:spPr/>
        <p:txBody>
          <a:bodyPr/>
          <a:lstStyle/>
          <a:p>
            <a:fld id="{0CE8A08F-A141-47BD-AA06-7BBC07C7EC5A}" type="slidenum">
              <a:t>‹N°›</a:t>
            </a:fld>
            <a:endParaRPr/>
          </a:p>
        </p:txBody>
      </p:sp>
      <p:sp>
        <p:nvSpPr>
          <p:cNvPr id="6" name="PlaceHolder 5"/>
          <p:cNvSpPr>
            <a:spLocks noGrp="1"/>
          </p:cNvSpPr>
          <p:nvPr>
            <p:ph type="dt" idx="438"/>
          </p:nvPr>
        </p:nvSpPr>
        <p:spPr/>
        <p:txBody>
          <a:bodyPr/>
          <a:lstStyle/>
          <a:p>
            <a:endParaRPr/>
          </a:p>
        </p:txBody>
      </p:sp>
    </p:spTree>
  </p:cSld>
  <p:clrMapOvr>
    <a:masterClrMapping/>
  </p:clrMapOvr>
</p:sldLayout>
</file>

<file path=ppt/slideLayouts/slideLayout17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1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1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6"/>
          </p:nvPr>
        </p:nvSpPr>
        <p:spPr/>
        <p:txBody>
          <a:bodyPr/>
          <a:lstStyle/>
          <a:p>
            <a:r>
              <a:t>Footer</a:t>
            </a:r>
          </a:p>
        </p:txBody>
      </p:sp>
      <p:sp>
        <p:nvSpPr>
          <p:cNvPr id="6" name="PlaceHolder 5"/>
          <p:cNvSpPr>
            <a:spLocks noGrp="1"/>
          </p:cNvSpPr>
          <p:nvPr>
            <p:ph type="sldNum" idx="437"/>
          </p:nvPr>
        </p:nvSpPr>
        <p:spPr/>
        <p:txBody>
          <a:bodyPr/>
          <a:lstStyle/>
          <a:p>
            <a:fld id="{3BD70B8D-3D56-47F6-800E-2C4C90E1192A}" type="slidenum">
              <a:t>‹N°›</a:t>
            </a:fld>
            <a:endParaRPr/>
          </a:p>
        </p:txBody>
      </p:sp>
      <p:sp>
        <p:nvSpPr>
          <p:cNvPr id="7" name="PlaceHolder 6"/>
          <p:cNvSpPr>
            <a:spLocks noGrp="1"/>
          </p:cNvSpPr>
          <p:nvPr>
            <p:ph type="dt" idx="438"/>
          </p:nvPr>
        </p:nvSpPr>
        <p:spPr/>
        <p:txBody>
          <a:bodyPr/>
          <a:lstStyle/>
          <a:p>
            <a:endParaRPr/>
          </a:p>
        </p:txBody>
      </p:sp>
    </p:spTree>
  </p:cSld>
  <p:clrMapOvr>
    <a:masterClrMapping/>
  </p:clrMapOvr>
</p:sldLayout>
</file>

<file path=ppt/slideLayouts/slideLayout17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36"/>
          </p:nvPr>
        </p:nvSpPr>
        <p:spPr/>
        <p:txBody>
          <a:bodyPr/>
          <a:lstStyle/>
          <a:p>
            <a:r>
              <a:t>Footer</a:t>
            </a:r>
          </a:p>
        </p:txBody>
      </p:sp>
      <p:sp>
        <p:nvSpPr>
          <p:cNvPr id="4" name="PlaceHolder 3"/>
          <p:cNvSpPr>
            <a:spLocks noGrp="1"/>
          </p:cNvSpPr>
          <p:nvPr>
            <p:ph type="sldNum" idx="437"/>
          </p:nvPr>
        </p:nvSpPr>
        <p:spPr/>
        <p:txBody>
          <a:bodyPr/>
          <a:lstStyle/>
          <a:p>
            <a:fld id="{8B19AB54-7BD6-4E0F-9AD2-BDDFEB9CE915}" type="slidenum">
              <a:t>‹N°›</a:t>
            </a:fld>
            <a:endParaRPr/>
          </a:p>
        </p:txBody>
      </p:sp>
      <p:sp>
        <p:nvSpPr>
          <p:cNvPr id="5" name="PlaceHolder 4"/>
          <p:cNvSpPr>
            <a:spLocks noGrp="1"/>
          </p:cNvSpPr>
          <p:nvPr>
            <p:ph type="dt" idx="438"/>
          </p:nvPr>
        </p:nvSpPr>
        <p:spPr/>
        <p:txBody>
          <a:bodyPr/>
          <a:lstStyle/>
          <a:p>
            <a:endParaRPr/>
          </a:p>
        </p:txBody>
      </p:sp>
    </p:spTree>
  </p:cSld>
  <p:clrMapOvr>
    <a:masterClrMapping/>
  </p:clrMapOvr>
</p:sldLayout>
</file>

<file path=ppt/slideLayouts/slideLayout17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1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36"/>
          </p:nvPr>
        </p:nvSpPr>
        <p:spPr/>
        <p:txBody>
          <a:bodyPr/>
          <a:lstStyle/>
          <a:p>
            <a:r>
              <a:t>Footer</a:t>
            </a:r>
          </a:p>
        </p:txBody>
      </p:sp>
      <p:sp>
        <p:nvSpPr>
          <p:cNvPr id="4" name="PlaceHolder 3"/>
          <p:cNvSpPr>
            <a:spLocks noGrp="1"/>
          </p:cNvSpPr>
          <p:nvPr>
            <p:ph type="sldNum" idx="437"/>
          </p:nvPr>
        </p:nvSpPr>
        <p:spPr/>
        <p:txBody>
          <a:bodyPr/>
          <a:lstStyle/>
          <a:p>
            <a:fld id="{510BD5FB-0C1E-434C-9882-B9B0294B60A5}" type="slidenum">
              <a:t>‹N°›</a:t>
            </a:fld>
            <a:endParaRPr/>
          </a:p>
        </p:txBody>
      </p:sp>
      <p:sp>
        <p:nvSpPr>
          <p:cNvPr id="5" name="PlaceHolder 4"/>
          <p:cNvSpPr>
            <a:spLocks noGrp="1"/>
          </p:cNvSpPr>
          <p:nvPr>
            <p:ph type="dt" idx="438"/>
          </p:nvPr>
        </p:nvSpPr>
        <p:spPr/>
        <p:txBody>
          <a:bodyPr/>
          <a:lstStyle/>
          <a:p>
            <a:endParaRPr/>
          </a:p>
        </p:txBody>
      </p:sp>
    </p:spTree>
  </p:cSld>
  <p:clrMapOvr>
    <a:masterClrMapping/>
  </p:clrMapOvr>
</p:sldLayout>
</file>

<file path=ppt/slideLayouts/slideLayout17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1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1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1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6"/>
          </p:nvPr>
        </p:nvSpPr>
        <p:spPr/>
        <p:txBody>
          <a:bodyPr/>
          <a:lstStyle/>
          <a:p>
            <a:r>
              <a:t>Footer</a:t>
            </a:r>
          </a:p>
        </p:txBody>
      </p:sp>
      <p:sp>
        <p:nvSpPr>
          <p:cNvPr id="7" name="PlaceHolder 6"/>
          <p:cNvSpPr>
            <a:spLocks noGrp="1"/>
          </p:cNvSpPr>
          <p:nvPr>
            <p:ph type="sldNum" idx="437"/>
          </p:nvPr>
        </p:nvSpPr>
        <p:spPr/>
        <p:txBody>
          <a:bodyPr/>
          <a:lstStyle/>
          <a:p>
            <a:fld id="{8E1E9D81-6318-480D-AD01-FB4E35F03805}" type="slidenum">
              <a:t>‹N°›</a:t>
            </a:fld>
            <a:endParaRPr/>
          </a:p>
        </p:txBody>
      </p:sp>
      <p:sp>
        <p:nvSpPr>
          <p:cNvPr id="8" name="PlaceHolder 7"/>
          <p:cNvSpPr>
            <a:spLocks noGrp="1"/>
          </p:cNvSpPr>
          <p:nvPr>
            <p:ph type="dt" idx="438"/>
          </p:nvPr>
        </p:nvSpPr>
        <p:spPr/>
        <p:txBody>
          <a:bodyPr/>
          <a:lstStyle/>
          <a:p>
            <a:endParaRPr/>
          </a:p>
        </p:txBody>
      </p:sp>
    </p:spTree>
  </p:cSld>
  <p:clrMapOvr>
    <a:masterClrMapping/>
  </p:clrMapOvr>
</p:sldLayout>
</file>

<file path=ppt/slideLayouts/slideLayout17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1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2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6"/>
          </p:nvPr>
        </p:nvSpPr>
        <p:spPr/>
        <p:txBody>
          <a:bodyPr/>
          <a:lstStyle/>
          <a:p>
            <a:r>
              <a:t>Footer</a:t>
            </a:r>
          </a:p>
        </p:txBody>
      </p:sp>
      <p:sp>
        <p:nvSpPr>
          <p:cNvPr id="7" name="PlaceHolder 6"/>
          <p:cNvSpPr>
            <a:spLocks noGrp="1"/>
          </p:cNvSpPr>
          <p:nvPr>
            <p:ph type="sldNum" idx="437"/>
          </p:nvPr>
        </p:nvSpPr>
        <p:spPr/>
        <p:txBody>
          <a:bodyPr/>
          <a:lstStyle/>
          <a:p>
            <a:fld id="{ADF8317A-439F-413B-B447-D2CFBCC6F70E}" type="slidenum">
              <a:t>‹N°›</a:t>
            </a:fld>
            <a:endParaRPr/>
          </a:p>
        </p:txBody>
      </p:sp>
      <p:sp>
        <p:nvSpPr>
          <p:cNvPr id="8" name="PlaceHolder 7"/>
          <p:cNvSpPr>
            <a:spLocks noGrp="1"/>
          </p:cNvSpPr>
          <p:nvPr>
            <p:ph type="dt" idx="438"/>
          </p:nvPr>
        </p:nvSpPr>
        <p:spPr/>
        <p:txBody>
          <a:bodyPr/>
          <a:lstStyle/>
          <a:p>
            <a:endParaRPr/>
          </a:p>
        </p:txBody>
      </p:sp>
    </p:spTree>
  </p:cSld>
  <p:clrMapOvr>
    <a:masterClrMapping/>
  </p:clrMapOvr>
</p:sldLayout>
</file>

<file path=ppt/slideLayouts/slideLayout17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2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2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2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6"/>
          </p:nvPr>
        </p:nvSpPr>
        <p:spPr/>
        <p:txBody>
          <a:bodyPr/>
          <a:lstStyle/>
          <a:p>
            <a:r>
              <a:t>Footer</a:t>
            </a:r>
          </a:p>
        </p:txBody>
      </p:sp>
      <p:sp>
        <p:nvSpPr>
          <p:cNvPr id="7" name="PlaceHolder 6"/>
          <p:cNvSpPr>
            <a:spLocks noGrp="1"/>
          </p:cNvSpPr>
          <p:nvPr>
            <p:ph type="sldNum" idx="437"/>
          </p:nvPr>
        </p:nvSpPr>
        <p:spPr/>
        <p:txBody>
          <a:bodyPr/>
          <a:lstStyle/>
          <a:p>
            <a:fld id="{13A4BDEC-76A9-407E-ABAD-E9CAC0D48F48}" type="slidenum">
              <a:t>‹N°›</a:t>
            </a:fld>
            <a:endParaRPr/>
          </a:p>
        </p:txBody>
      </p:sp>
      <p:sp>
        <p:nvSpPr>
          <p:cNvPr id="8" name="PlaceHolder 7"/>
          <p:cNvSpPr>
            <a:spLocks noGrp="1"/>
          </p:cNvSpPr>
          <p:nvPr>
            <p:ph type="dt" idx="438"/>
          </p:nvPr>
        </p:nvSpPr>
        <p:spPr/>
        <p:txBody>
          <a:body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
          </p:nvPr>
        </p:nvSpPr>
        <p:spPr/>
        <p:txBody>
          <a:bodyPr/>
          <a:lstStyle/>
          <a:p>
            <a:r>
              <a:t>Footer</a:t>
            </a:r>
          </a:p>
        </p:txBody>
      </p:sp>
      <p:sp>
        <p:nvSpPr>
          <p:cNvPr id="7" name="PlaceHolder 6"/>
          <p:cNvSpPr>
            <a:spLocks noGrp="1"/>
          </p:cNvSpPr>
          <p:nvPr>
            <p:ph type="sldNum" idx="44"/>
          </p:nvPr>
        </p:nvSpPr>
        <p:spPr/>
        <p:txBody>
          <a:bodyPr/>
          <a:lstStyle/>
          <a:p>
            <a:fld id="{48FAD808-D98A-4979-B809-2346522EC2C4}" type="slidenum">
              <a:t>‹N°›</a:t>
            </a:fld>
            <a:endParaRPr/>
          </a:p>
        </p:txBody>
      </p:sp>
      <p:sp>
        <p:nvSpPr>
          <p:cNvPr id="8" name="PlaceHolder 7"/>
          <p:cNvSpPr>
            <a:spLocks noGrp="1"/>
          </p:cNvSpPr>
          <p:nvPr>
            <p:ph type="dt" idx="45"/>
          </p:nvPr>
        </p:nvSpPr>
        <p:spPr/>
        <p:txBody>
          <a:bodyPr/>
          <a:lstStyle/>
          <a:p>
            <a:endParaRPr/>
          </a:p>
        </p:txBody>
      </p:sp>
    </p:spTree>
  </p:cSld>
  <p:clrMapOvr>
    <a:masterClrMapping/>
  </p:clrMapOvr>
</p:sldLayout>
</file>

<file path=ppt/slideLayouts/slideLayout17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2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2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6"/>
          </p:nvPr>
        </p:nvSpPr>
        <p:spPr/>
        <p:txBody>
          <a:bodyPr/>
          <a:lstStyle/>
          <a:p>
            <a:r>
              <a:t>Footer</a:t>
            </a:r>
          </a:p>
        </p:txBody>
      </p:sp>
      <p:sp>
        <p:nvSpPr>
          <p:cNvPr id="6" name="PlaceHolder 5"/>
          <p:cNvSpPr>
            <a:spLocks noGrp="1"/>
          </p:cNvSpPr>
          <p:nvPr>
            <p:ph type="sldNum" idx="437"/>
          </p:nvPr>
        </p:nvSpPr>
        <p:spPr/>
        <p:txBody>
          <a:bodyPr/>
          <a:lstStyle/>
          <a:p>
            <a:fld id="{AE0C3C7E-6CD4-4D02-8F9A-31B24FD4A063}" type="slidenum">
              <a:t>‹N°›</a:t>
            </a:fld>
            <a:endParaRPr/>
          </a:p>
        </p:txBody>
      </p:sp>
      <p:sp>
        <p:nvSpPr>
          <p:cNvPr id="7" name="PlaceHolder 6"/>
          <p:cNvSpPr>
            <a:spLocks noGrp="1"/>
          </p:cNvSpPr>
          <p:nvPr>
            <p:ph type="dt" idx="438"/>
          </p:nvPr>
        </p:nvSpPr>
        <p:spPr/>
        <p:txBody>
          <a:bodyPr/>
          <a:lstStyle/>
          <a:p>
            <a:endParaRPr/>
          </a:p>
        </p:txBody>
      </p:sp>
    </p:spTree>
  </p:cSld>
  <p:clrMapOvr>
    <a:masterClrMapping/>
  </p:clrMapOvr>
</p:sldLayout>
</file>

<file path=ppt/slideLayouts/slideLayout17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1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3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3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3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3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36"/>
          </p:nvPr>
        </p:nvSpPr>
        <p:spPr/>
        <p:txBody>
          <a:bodyPr/>
          <a:lstStyle/>
          <a:p>
            <a:r>
              <a:t>Footer</a:t>
            </a:r>
          </a:p>
        </p:txBody>
      </p:sp>
      <p:sp>
        <p:nvSpPr>
          <p:cNvPr id="8" name="PlaceHolder 7"/>
          <p:cNvSpPr>
            <a:spLocks noGrp="1"/>
          </p:cNvSpPr>
          <p:nvPr>
            <p:ph type="sldNum" idx="437"/>
          </p:nvPr>
        </p:nvSpPr>
        <p:spPr/>
        <p:txBody>
          <a:bodyPr/>
          <a:lstStyle/>
          <a:p>
            <a:fld id="{08ACBE00-F200-4206-96DB-568C4DBD19F6}" type="slidenum">
              <a:t>‹N°›</a:t>
            </a:fld>
            <a:endParaRPr/>
          </a:p>
        </p:txBody>
      </p:sp>
      <p:sp>
        <p:nvSpPr>
          <p:cNvPr id="9" name="PlaceHolder 8"/>
          <p:cNvSpPr>
            <a:spLocks noGrp="1"/>
          </p:cNvSpPr>
          <p:nvPr>
            <p:ph type="dt" idx="438"/>
          </p:nvPr>
        </p:nvSpPr>
        <p:spPr/>
        <p:txBody>
          <a:bodyPr/>
          <a:lstStyle/>
          <a:p>
            <a:endParaRPr/>
          </a:p>
        </p:txBody>
      </p:sp>
    </p:spTree>
  </p:cSld>
  <p:clrMapOvr>
    <a:masterClrMapping/>
  </p:clrMapOvr>
</p:sldLayout>
</file>

<file path=ppt/slideLayouts/slideLayout17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1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3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3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3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3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3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4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36"/>
          </p:nvPr>
        </p:nvSpPr>
        <p:spPr/>
        <p:txBody>
          <a:bodyPr/>
          <a:lstStyle/>
          <a:p>
            <a:r>
              <a:t>Footer</a:t>
            </a:r>
          </a:p>
        </p:txBody>
      </p:sp>
      <p:sp>
        <p:nvSpPr>
          <p:cNvPr id="10" name="PlaceHolder 9"/>
          <p:cNvSpPr>
            <a:spLocks noGrp="1"/>
          </p:cNvSpPr>
          <p:nvPr>
            <p:ph type="sldNum" idx="437"/>
          </p:nvPr>
        </p:nvSpPr>
        <p:spPr/>
        <p:txBody>
          <a:bodyPr/>
          <a:lstStyle/>
          <a:p>
            <a:fld id="{E66281D2-D62C-43C5-8BDE-7C35A5FB6F1A}" type="slidenum">
              <a:t>‹N°›</a:t>
            </a:fld>
            <a:endParaRPr/>
          </a:p>
        </p:txBody>
      </p:sp>
      <p:sp>
        <p:nvSpPr>
          <p:cNvPr id="11" name="PlaceHolder 10"/>
          <p:cNvSpPr>
            <a:spLocks noGrp="1"/>
          </p:cNvSpPr>
          <p:nvPr>
            <p:ph type="dt" idx="438"/>
          </p:nvPr>
        </p:nvSpPr>
        <p:spPr/>
        <p:txBody>
          <a:bodyPr/>
          <a:lstStyle/>
          <a:p>
            <a:endParaRPr/>
          </a:p>
        </p:txBody>
      </p:sp>
    </p:spTree>
  </p:cSld>
  <p:clrMapOvr>
    <a:masterClrMapping/>
  </p:clrMapOvr>
</p:sldLayout>
</file>

<file path=ppt/slideLayouts/slideLayout17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9"/>
          </p:nvPr>
        </p:nvSpPr>
        <p:spPr/>
        <p:txBody>
          <a:bodyPr/>
          <a:lstStyle/>
          <a:p>
            <a:r>
              <a:t>Footer</a:t>
            </a:r>
          </a:p>
        </p:txBody>
      </p:sp>
      <p:sp>
        <p:nvSpPr>
          <p:cNvPr id="3" name="PlaceHolder 2"/>
          <p:cNvSpPr>
            <a:spLocks noGrp="1"/>
          </p:cNvSpPr>
          <p:nvPr>
            <p:ph type="sldNum" idx="440"/>
          </p:nvPr>
        </p:nvSpPr>
        <p:spPr/>
        <p:txBody>
          <a:bodyPr/>
          <a:lstStyle/>
          <a:p>
            <a:fld id="{33CB2C98-2D9B-4726-91A8-02A8D98FDC4F}" type="slidenum">
              <a:t>‹N°›</a:t>
            </a:fld>
            <a:endParaRPr/>
          </a:p>
        </p:txBody>
      </p:sp>
      <p:sp>
        <p:nvSpPr>
          <p:cNvPr id="4" name="PlaceHolder 3"/>
          <p:cNvSpPr>
            <a:spLocks noGrp="1"/>
          </p:cNvSpPr>
          <p:nvPr>
            <p:ph type="dt" idx="441"/>
          </p:nvPr>
        </p:nvSpPr>
        <p:spPr/>
        <p:txBody>
          <a:bodyPr/>
          <a:lstStyle/>
          <a:p>
            <a:endParaRPr/>
          </a:p>
        </p:txBody>
      </p:sp>
    </p:spTree>
  </p:cSld>
  <p:clrMapOvr>
    <a:masterClrMapping/>
  </p:clrMapOvr>
</p:sldLayout>
</file>

<file path=ppt/slideLayouts/slideLayout17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4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39"/>
          </p:nvPr>
        </p:nvSpPr>
        <p:spPr/>
        <p:txBody>
          <a:bodyPr/>
          <a:lstStyle/>
          <a:p>
            <a:r>
              <a:t>Footer</a:t>
            </a:r>
          </a:p>
        </p:txBody>
      </p:sp>
      <p:sp>
        <p:nvSpPr>
          <p:cNvPr id="5" name="PlaceHolder 4"/>
          <p:cNvSpPr>
            <a:spLocks noGrp="1"/>
          </p:cNvSpPr>
          <p:nvPr>
            <p:ph type="sldNum" idx="440"/>
          </p:nvPr>
        </p:nvSpPr>
        <p:spPr/>
        <p:txBody>
          <a:bodyPr/>
          <a:lstStyle/>
          <a:p>
            <a:fld id="{BCC5C409-3319-4FDF-9ABD-EDCA288722F1}" type="slidenum">
              <a:t>‹N°›</a:t>
            </a:fld>
            <a:endParaRPr/>
          </a:p>
        </p:txBody>
      </p:sp>
      <p:sp>
        <p:nvSpPr>
          <p:cNvPr id="6" name="PlaceHolder 5"/>
          <p:cNvSpPr>
            <a:spLocks noGrp="1"/>
          </p:cNvSpPr>
          <p:nvPr>
            <p:ph type="dt" idx="441"/>
          </p:nvPr>
        </p:nvSpPr>
        <p:spPr/>
        <p:txBody>
          <a:bodyPr/>
          <a:lstStyle/>
          <a:p>
            <a:endParaRPr/>
          </a:p>
        </p:txBody>
      </p:sp>
    </p:spTree>
  </p:cSld>
  <p:clrMapOvr>
    <a:masterClrMapping/>
  </p:clrMapOvr>
</p:sldLayout>
</file>

<file path=ppt/slideLayouts/slideLayout17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1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4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39"/>
          </p:nvPr>
        </p:nvSpPr>
        <p:spPr/>
        <p:txBody>
          <a:bodyPr/>
          <a:lstStyle/>
          <a:p>
            <a:r>
              <a:t>Footer</a:t>
            </a:r>
          </a:p>
        </p:txBody>
      </p:sp>
      <p:sp>
        <p:nvSpPr>
          <p:cNvPr id="5" name="PlaceHolder 4"/>
          <p:cNvSpPr>
            <a:spLocks noGrp="1"/>
          </p:cNvSpPr>
          <p:nvPr>
            <p:ph type="sldNum" idx="440"/>
          </p:nvPr>
        </p:nvSpPr>
        <p:spPr/>
        <p:txBody>
          <a:bodyPr/>
          <a:lstStyle/>
          <a:p>
            <a:fld id="{7E2DC001-761E-42B1-93AE-D14FDC603A0C}" type="slidenum">
              <a:t>‹N°›</a:t>
            </a:fld>
            <a:endParaRPr/>
          </a:p>
        </p:txBody>
      </p:sp>
      <p:sp>
        <p:nvSpPr>
          <p:cNvPr id="6" name="PlaceHolder 5"/>
          <p:cNvSpPr>
            <a:spLocks noGrp="1"/>
          </p:cNvSpPr>
          <p:nvPr>
            <p:ph type="dt" idx="441"/>
          </p:nvPr>
        </p:nvSpPr>
        <p:spPr/>
        <p:txBody>
          <a:bodyPr/>
          <a:lstStyle/>
          <a:p>
            <a:endParaRPr/>
          </a:p>
        </p:txBody>
      </p:sp>
    </p:spTree>
  </p:cSld>
  <p:clrMapOvr>
    <a:masterClrMapping/>
  </p:clrMapOvr>
</p:sldLayout>
</file>

<file path=ppt/slideLayouts/slideLayout17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5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5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9"/>
          </p:nvPr>
        </p:nvSpPr>
        <p:spPr/>
        <p:txBody>
          <a:bodyPr/>
          <a:lstStyle/>
          <a:p>
            <a:r>
              <a:t>Footer</a:t>
            </a:r>
          </a:p>
        </p:txBody>
      </p:sp>
      <p:sp>
        <p:nvSpPr>
          <p:cNvPr id="6" name="PlaceHolder 5"/>
          <p:cNvSpPr>
            <a:spLocks noGrp="1"/>
          </p:cNvSpPr>
          <p:nvPr>
            <p:ph type="sldNum" idx="440"/>
          </p:nvPr>
        </p:nvSpPr>
        <p:spPr/>
        <p:txBody>
          <a:bodyPr/>
          <a:lstStyle/>
          <a:p>
            <a:fld id="{CE344EF6-8FB8-42FA-83DA-669B0FAF52E2}" type="slidenum">
              <a:t>‹N°›</a:t>
            </a:fld>
            <a:endParaRPr/>
          </a:p>
        </p:txBody>
      </p:sp>
      <p:sp>
        <p:nvSpPr>
          <p:cNvPr id="7" name="PlaceHolder 6"/>
          <p:cNvSpPr>
            <a:spLocks noGrp="1"/>
          </p:cNvSpPr>
          <p:nvPr>
            <p:ph type="dt" idx="441"/>
          </p:nvPr>
        </p:nvSpPr>
        <p:spPr/>
        <p:txBody>
          <a:bodyPr/>
          <a:lstStyle/>
          <a:p>
            <a:endParaRPr/>
          </a:p>
        </p:txBody>
      </p:sp>
    </p:spTree>
  </p:cSld>
  <p:clrMapOvr>
    <a:masterClrMapping/>
  </p:clrMapOvr>
</p:sldLayout>
</file>

<file path=ppt/slideLayouts/slideLayout17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39"/>
          </p:nvPr>
        </p:nvSpPr>
        <p:spPr/>
        <p:txBody>
          <a:bodyPr/>
          <a:lstStyle/>
          <a:p>
            <a:r>
              <a:t>Footer</a:t>
            </a:r>
          </a:p>
        </p:txBody>
      </p:sp>
      <p:sp>
        <p:nvSpPr>
          <p:cNvPr id="4" name="PlaceHolder 3"/>
          <p:cNvSpPr>
            <a:spLocks noGrp="1"/>
          </p:cNvSpPr>
          <p:nvPr>
            <p:ph type="sldNum" idx="440"/>
          </p:nvPr>
        </p:nvSpPr>
        <p:spPr/>
        <p:txBody>
          <a:bodyPr/>
          <a:lstStyle/>
          <a:p>
            <a:fld id="{AB60FA04-1B9F-4697-8B5E-D671DA759605}" type="slidenum">
              <a:t>‹N°›</a:t>
            </a:fld>
            <a:endParaRPr/>
          </a:p>
        </p:txBody>
      </p:sp>
      <p:sp>
        <p:nvSpPr>
          <p:cNvPr id="5" name="PlaceHolder 4"/>
          <p:cNvSpPr>
            <a:spLocks noGrp="1"/>
          </p:cNvSpPr>
          <p:nvPr>
            <p:ph type="dt" idx="441"/>
          </p:nvPr>
        </p:nvSpPr>
        <p:spPr/>
        <p:txBody>
          <a:bodyPr/>
          <a:lstStyle/>
          <a:p>
            <a:endParaRPr/>
          </a:p>
        </p:txBody>
      </p:sp>
    </p:spTree>
  </p:cSld>
  <p:clrMapOvr>
    <a:masterClrMapping/>
  </p:clrMapOvr>
</p:sldLayout>
</file>

<file path=ppt/slideLayouts/slideLayout17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5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39"/>
          </p:nvPr>
        </p:nvSpPr>
        <p:spPr/>
        <p:txBody>
          <a:bodyPr/>
          <a:lstStyle/>
          <a:p>
            <a:r>
              <a:t>Footer</a:t>
            </a:r>
          </a:p>
        </p:txBody>
      </p:sp>
      <p:sp>
        <p:nvSpPr>
          <p:cNvPr id="4" name="PlaceHolder 3"/>
          <p:cNvSpPr>
            <a:spLocks noGrp="1"/>
          </p:cNvSpPr>
          <p:nvPr>
            <p:ph type="sldNum" idx="440"/>
          </p:nvPr>
        </p:nvSpPr>
        <p:spPr/>
        <p:txBody>
          <a:bodyPr/>
          <a:lstStyle/>
          <a:p>
            <a:fld id="{2CBA1622-BFDC-4637-9039-8016E22D342B}" type="slidenum">
              <a:t>‹N°›</a:t>
            </a:fld>
            <a:endParaRPr/>
          </a:p>
        </p:txBody>
      </p:sp>
      <p:sp>
        <p:nvSpPr>
          <p:cNvPr id="5" name="PlaceHolder 4"/>
          <p:cNvSpPr>
            <a:spLocks noGrp="1"/>
          </p:cNvSpPr>
          <p:nvPr>
            <p:ph type="dt" idx="441"/>
          </p:nvPr>
        </p:nvSpPr>
        <p:spPr/>
        <p:txBody>
          <a:bodyPr/>
          <a:lstStyle/>
          <a:p>
            <a:endParaRPr/>
          </a:p>
        </p:txBody>
      </p:sp>
    </p:spTree>
  </p:cSld>
  <p:clrMapOvr>
    <a:masterClrMapping/>
  </p:clrMapOvr>
</p:sldLayout>
</file>

<file path=ppt/slideLayouts/slideLayout17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1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5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5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5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9"/>
          </p:nvPr>
        </p:nvSpPr>
        <p:spPr/>
        <p:txBody>
          <a:bodyPr/>
          <a:lstStyle/>
          <a:p>
            <a:r>
              <a:t>Footer</a:t>
            </a:r>
          </a:p>
        </p:txBody>
      </p:sp>
      <p:sp>
        <p:nvSpPr>
          <p:cNvPr id="7" name="PlaceHolder 6"/>
          <p:cNvSpPr>
            <a:spLocks noGrp="1"/>
          </p:cNvSpPr>
          <p:nvPr>
            <p:ph type="sldNum" idx="440"/>
          </p:nvPr>
        </p:nvSpPr>
        <p:spPr/>
        <p:txBody>
          <a:bodyPr/>
          <a:lstStyle/>
          <a:p>
            <a:fld id="{4C7B7AC9-CD52-4698-AF25-5302A91790AB}" type="slidenum">
              <a:t>‹N°›</a:t>
            </a:fld>
            <a:endParaRPr/>
          </a:p>
        </p:txBody>
      </p:sp>
      <p:sp>
        <p:nvSpPr>
          <p:cNvPr id="8" name="PlaceHolder 7"/>
          <p:cNvSpPr>
            <a:spLocks noGrp="1"/>
          </p:cNvSpPr>
          <p:nvPr>
            <p:ph type="dt" idx="441"/>
          </p:nvPr>
        </p:nvSpPr>
        <p:spPr/>
        <p:txBody>
          <a:body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
          </p:nvPr>
        </p:nvSpPr>
        <p:spPr/>
        <p:txBody>
          <a:bodyPr/>
          <a:lstStyle/>
          <a:p>
            <a:r>
              <a:t>Footer</a:t>
            </a:r>
          </a:p>
        </p:txBody>
      </p:sp>
      <p:sp>
        <p:nvSpPr>
          <p:cNvPr id="7" name="PlaceHolder 6"/>
          <p:cNvSpPr>
            <a:spLocks noGrp="1"/>
          </p:cNvSpPr>
          <p:nvPr>
            <p:ph type="sldNum" idx="44"/>
          </p:nvPr>
        </p:nvSpPr>
        <p:spPr/>
        <p:txBody>
          <a:bodyPr/>
          <a:lstStyle/>
          <a:p>
            <a:fld id="{8BC33A26-1C16-4B12-9757-2CA605969718}" type="slidenum">
              <a:t>‹N°›</a:t>
            </a:fld>
            <a:endParaRPr/>
          </a:p>
        </p:txBody>
      </p:sp>
      <p:sp>
        <p:nvSpPr>
          <p:cNvPr id="8" name="PlaceHolder 7"/>
          <p:cNvSpPr>
            <a:spLocks noGrp="1"/>
          </p:cNvSpPr>
          <p:nvPr>
            <p:ph type="dt" idx="45"/>
          </p:nvPr>
        </p:nvSpPr>
        <p:spPr/>
        <p:txBody>
          <a:bodyPr/>
          <a:lstStyle/>
          <a:p>
            <a:endParaRPr/>
          </a:p>
        </p:txBody>
      </p:sp>
    </p:spTree>
  </p:cSld>
  <p:clrMapOvr>
    <a:masterClrMapping/>
  </p:clrMapOvr>
</p:sldLayout>
</file>

<file path=ppt/slideLayouts/slideLayout17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6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6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6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9"/>
          </p:nvPr>
        </p:nvSpPr>
        <p:spPr/>
        <p:txBody>
          <a:bodyPr/>
          <a:lstStyle/>
          <a:p>
            <a:r>
              <a:t>Footer</a:t>
            </a:r>
          </a:p>
        </p:txBody>
      </p:sp>
      <p:sp>
        <p:nvSpPr>
          <p:cNvPr id="7" name="PlaceHolder 6"/>
          <p:cNvSpPr>
            <a:spLocks noGrp="1"/>
          </p:cNvSpPr>
          <p:nvPr>
            <p:ph type="sldNum" idx="440"/>
          </p:nvPr>
        </p:nvSpPr>
        <p:spPr/>
        <p:txBody>
          <a:bodyPr/>
          <a:lstStyle/>
          <a:p>
            <a:fld id="{A5A9E6D8-76A1-4300-B4F0-28425EBF1396}" type="slidenum">
              <a:t>‹N°›</a:t>
            </a:fld>
            <a:endParaRPr/>
          </a:p>
        </p:txBody>
      </p:sp>
      <p:sp>
        <p:nvSpPr>
          <p:cNvPr id="8" name="PlaceHolder 7"/>
          <p:cNvSpPr>
            <a:spLocks noGrp="1"/>
          </p:cNvSpPr>
          <p:nvPr>
            <p:ph type="dt" idx="441"/>
          </p:nvPr>
        </p:nvSpPr>
        <p:spPr/>
        <p:txBody>
          <a:bodyPr/>
          <a:lstStyle/>
          <a:p>
            <a:endParaRPr/>
          </a:p>
        </p:txBody>
      </p:sp>
    </p:spTree>
  </p:cSld>
  <p:clrMapOvr>
    <a:masterClrMapping/>
  </p:clrMapOvr>
</p:sldLayout>
</file>

<file path=ppt/slideLayouts/slideLayout17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6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6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6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9"/>
          </p:nvPr>
        </p:nvSpPr>
        <p:spPr/>
        <p:txBody>
          <a:bodyPr/>
          <a:lstStyle/>
          <a:p>
            <a:r>
              <a:t>Footer</a:t>
            </a:r>
          </a:p>
        </p:txBody>
      </p:sp>
      <p:sp>
        <p:nvSpPr>
          <p:cNvPr id="7" name="PlaceHolder 6"/>
          <p:cNvSpPr>
            <a:spLocks noGrp="1"/>
          </p:cNvSpPr>
          <p:nvPr>
            <p:ph type="sldNum" idx="440"/>
          </p:nvPr>
        </p:nvSpPr>
        <p:spPr/>
        <p:txBody>
          <a:bodyPr/>
          <a:lstStyle/>
          <a:p>
            <a:fld id="{ED5DAA92-844A-4922-8D11-C391D0E7AA5C}" type="slidenum">
              <a:t>‹N°›</a:t>
            </a:fld>
            <a:endParaRPr/>
          </a:p>
        </p:txBody>
      </p:sp>
      <p:sp>
        <p:nvSpPr>
          <p:cNvPr id="8" name="PlaceHolder 7"/>
          <p:cNvSpPr>
            <a:spLocks noGrp="1"/>
          </p:cNvSpPr>
          <p:nvPr>
            <p:ph type="dt" idx="441"/>
          </p:nvPr>
        </p:nvSpPr>
        <p:spPr/>
        <p:txBody>
          <a:bodyPr/>
          <a:lstStyle/>
          <a:p>
            <a:endParaRPr/>
          </a:p>
        </p:txBody>
      </p:sp>
    </p:spTree>
  </p:cSld>
  <p:clrMapOvr>
    <a:masterClrMapping/>
  </p:clrMapOvr>
</p:sldLayout>
</file>

<file path=ppt/slideLayouts/slideLayout17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6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6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9"/>
          </p:nvPr>
        </p:nvSpPr>
        <p:spPr/>
        <p:txBody>
          <a:bodyPr/>
          <a:lstStyle/>
          <a:p>
            <a:r>
              <a:t>Footer</a:t>
            </a:r>
          </a:p>
        </p:txBody>
      </p:sp>
      <p:sp>
        <p:nvSpPr>
          <p:cNvPr id="6" name="PlaceHolder 5"/>
          <p:cNvSpPr>
            <a:spLocks noGrp="1"/>
          </p:cNvSpPr>
          <p:nvPr>
            <p:ph type="sldNum" idx="440"/>
          </p:nvPr>
        </p:nvSpPr>
        <p:spPr/>
        <p:txBody>
          <a:bodyPr/>
          <a:lstStyle/>
          <a:p>
            <a:fld id="{D50C87CD-6395-49D3-BBD4-C509254DEFA7}" type="slidenum">
              <a:t>‹N°›</a:t>
            </a:fld>
            <a:endParaRPr/>
          </a:p>
        </p:txBody>
      </p:sp>
      <p:sp>
        <p:nvSpPr>
          <p:cNvPr id="7" name="PlaceHolder 6"/>
          <p:cNvSpPr>
            <a:spLocks noGrp="1"/>
          </p:cNvSpPr>
          <p:nvPr>
            <p:ph type="dt" idx="441"/>
          </p:nvPr>
        </p:nvSpPr>
        <p:spPr/>
        <p:txBody>
          <a:bodyPr/>
          <a:lstStyle/>
          <a:p>
            <a:endParaRPr/>
          </a:p>
        </p:txBody>
      </p:sp>
    </p:spTree>
  </p:cSld>
  <p:clrMapOvr>
    <a:masterClrMapping/>
  </p:clrMapOvr>
</p:sldLayout>
</file>

<file path=ppt/slideLayouts/slideLayout17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1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7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7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7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7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39"/>
          </p:nvPr>
        </p:nvSpPr>
        <p:spPr/>
        <p:txBody>
          <a:bodyPr/>
          <a:lstStyle/>
          <a:p>
            <a:r>
              <a:t>Footer</a:t>
            </a:r>
          </a:p>
        </p:txBody>
      </p:sp>
      <p:sp>
        <p:nvSpPr>
          <p:cNvPr id="8" name="PlaceHolder 7"/>
          <p:cNvSpPr>
            <a:spLocks noGrp="1"/>
          </p:cNvSpPr>
          <p:nvPr>
            <p:ph type="sldNum" idx="440"/>
          </p:nvPr>
        </p:nvSpPr>
        <p:spPr/>
        <p:txBody>
          <a:bodyPr/>
          <a:lstStyle/>
          <a:p>
            <a:fld id="{B016AC16-A56E-40E4-BBBA-C23550E4DC44}" type="slidenum">
              <a:t>‹N°›</a:t>
            </a:fld>
            <a:endParaRPr/>
          </a:p>
        </p:txBody>
      </p:sp>
      <p:sp>
        <p:nvSpPr>
          <p:cNvPr id="9" name="PlaceHolder 8"/>
          <p:cNvSpPr>
            <a:spLocks noGrp="1"/>
          </p:cNvSpPr>
          <p:nvPr>
            <p:ph type="dt" idx="441"/>
          </p:nvPr>
        </p:nvSpPr>
        <p:spPr/>
        <p:txBody>
          <a:bodyPr/>
          <a:lstStyle/>
          <a:p>
            <a:endParaRPr/>
          </a:p>
        </p:txBody>
      </p:sp>
    </p:spTree>
  </p:cSld>
  <p:clrMapOvr>
    <a:masterClrMapping/>
  </p:clrMapOvr>
</p:sldLayout>
</file>

<file path=ppt/slideLayouts/slideLayout17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1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7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7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7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7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8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8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39"/>
          </p:nvPr>
        </p:nvSpPr>
        <p:spPr/>
        <p:txBody>
          <a:bodyPr/>
          <a:lstStyle/>
          <a:p>
            <a:r>
              <a:t>Footer</a:t>
            </a:r>
          </a:p>
        </p:txBody>
      </p:sp>
      <p:sp>
        <p:nvSpPr>
          <p:cNvPr id="10" name="PlaceHolder 9"/>
          <p:cNvSpPr>
            <a:spLocks noGrp="1"/>
          </p:cNvSpPr>
          <p:nvPr>
            <p:ph type="sldNum" idx="440"/>
          </p:nvPr>
        </p:nvSpPr>
        <p:spPr/>
        <p:txBody>
          <a:bodyPr/>
          <a:lstStyle/>
          <a:p>
            <a:fld id="{7FAE2E84-0BC4-4265-AFFB-A9F0B7929F6E}" type="slidenum">
              <a:t>‹N°›</a:t>
            </a:fld>
            <a:endParaRPr/>
          </a:p>
        </p:txBody>
      </p:sp>
      <p:sp>
        <p:nvSpPr>
          <p:cNvPr id="11" name="PlaceHolder 10"/>
          <p:cNvSpPr>
            <a:spLocks noGrp="1"/>
          </p:cNvSpPr>
          <p:nvPr>
            <p:ph type="dt" idx="441"/>
          </p:nvPr>
        </p:nvSpPr>
        <p:spPr/>
        <p:txBody>
          <a:bodyPr/>
          <a:lstStyle/>
          <a:p>
            <a:endParaRPr/>
          </a:p>
        </p:txBody>
      </p:sp>
    </p:spTree>
  </p:cSld>
  <p:clrMapOvr>
    <a:masterClrMapping/>
  </p:clrMapOvr>
</p:sldLayout>
</file>

<file path=ppt/slideLayouts/slideLayout176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42"/>
          </p:nvPr>
        </p:nvSpPr>
        <p:spPr/>
        <p:txBody>
          <a:bodyPr/>
          <a:lstStyle/>
          <a:p>
            <a:r>
              <a:t>Footer</a:t>
            </a:r>
          </a:p>
        </p:txBody>
      </p:sp>
      <p:sp>
        <p:nvSpPr>
          <p:cNvPr id="3" name="PlaceHolder 2"/>
          <p:cNvSpPr>
            <a:spLocks noGrp="1"/>
          </p:cNvSpPr>
          <p:nvPr>
            <p:ph type="sldNum" idx="443"/>
          </p:nvPr>
        </p:nvSpPr>
        <p:spPr/>
        <p:txBody>
          <a:bodyPr/>
          <a:lstStyle/>
          <a:p>
            <a:fld id="{23E212D0-4EF6-475B-8D31-8DD94A211DA0}" type="slidenum">
              <a:t>‹N°›</a:t>
            </a:fld>
            <a:endParaRPr/>
          </a:p>
        </p:txBody>
      </p:sp>
      <p:sp>
        <p:nvSpPr>
          <p:cNvPr id="4" name="PlaceHolder 3"/>
          <p:cNvSpPr>
            <a:spLocks noGrp="1"/>
          </p:cNvSpPr>
          <p:nvPr>
            <p:ph type="dt" idx="444"/>
          </p:nvPr>
        </p:nvSpPr>
        <p:spPr/>
        <p:txBody>
          <a:bodyPr/>
          <a:lstStyle/>
          <a:p>
            <a:endParaRPr/>
          </a:p>
        </p:txBody>
      </p:sp>
    </p:spTree>
  </p:cSld>
  <p:clrMapOvr>
    <a:masterClrMapping/>
  </p:clrMapOvr>
</p:sldLayout>
</file>

<file path=ppt/slideLayouts/slideLayout176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8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42"/>
          </p:nvPr>
        </p:nvSpPr>
        <p:spPr/>
        <p:txBody>
          <a:bodyPr/>
          <a:lstStyle/>
          <a:p>
            <a:r>
              <a:t>Footer</a:t>
            </a:r>
          </a:p>
        </p:txBody>
      </p:sp>
      <p:sp>
        <p:nvSpPr>
          <p:cNvPr id="5" name="PlaceHolder 4"/>
          <p:cNvSpPr>
            <a:spLocks noGrp="1"/>
          </p:cNvSpPr>
          <p:nvPr>
            <p:ph type="sldNum" idx="443"/>
          </p:nvPr>
        </p:nvSpPr>
        <p:spPr/>
        <p:txBody>
          <a:bodyPr/>
          <a:lstStyle/>
          <a:p>
            <a:fld id="{C9E97597-3A5F-48D5-B43B-178827582B02}" type="slidenum">
              <a:t>‹N°›</a:t>
            </a:fld>
            <a:endParaRPr/>
          </a:p>
        </p:txBody>
      </p:sp>
      <p:sp>
        <p:nvSpPr>
          <p:cNvPr id="6" name="PlaceHolder 5"/>
          <p:cNvSpPr>
            <a:spLocks noGrp="1"/>
          </p:cNvSpPr>
          <p:nvPr>
            <p:ph type="dt" idx="444"/>
          </p:nvPr>
        </p:nvSpPr>
        <p:spPr/>
        <p:txBody>
          <a:bodyPr/>
          <a:lstStyle/>
          <a:p>
            <a:endParaRPr/>
          </a:p>
        </p:txBody>
      </p:sp>
    </p:spTree>
  </p:cSld>
  <p:clrMapOvr>
    <a:masterClrMapping/>
  </p:clrMapOvr>
</p:sldLayout>
</file>

<file path=ppt/slideLayouts/slideLayout176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1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9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42"/>
          </p:nvPr>
        </p:nvSpPr>
        <p:spPr/>
        <p:txBody>
          <a:bodyPr/>
          <a:lstStyle/>
          <a:p>
            <a:r>
              <a:t>Footer</a:t>
            </a:r>
          </a:p>
        </p:txBody>
      </p:sp>
      <p:sp>
        <p:nvSpPr>
          <p:cNvPr id="5" name="PlaceHolder 4"/>
          <p:cNvSpPr>
            <a:spLocks noGrp="1"/>
          </p:cNvSpPr>
          <p:nvPr>
            <p:ph type="sldNum" idx="443"/>
          </p:nvPr>
        </p:nvSpPr>
        <p:spPr/>
        <p:txBody>
          <a:bodyPr/>
          <a:lstStyle/>
          <a:p>
            <a:fld id="{364B1596-FD18-476B-B905-9345D255D151}" type="slidenum">
              <a:t>‹N°›</a:t>
            </a:fld>
            <a:endParaRPr/>
          </a:p>
        </p:txBody>
      </p:sp>
      <p:sp>
        <p:nvSpPr>
          <p:cNvPr id="6" name="PlaceHolder 5"/>
          <p:cNvSpPr>
            <a:spLocks noGrp="1"/>
          </p:cNvSpPr>
          <p:nvPr>
            <p:ph type="dt" idx="444"/>
          </p:nvPr>
        </p:nvSpPr>
        <p:spPr/>
        <p:txBody>
          <a:bodyPr/>
          <a:lstStyle/>
          <a:p>
            <a:endParaRPr/>
          </a:p>
        </p:txBody>
      </p:sp>
    </p:spTree>
  </p:cSld>
  <p:clrMapOvr>
    <a:masterClrMapping/>
  </p:clrMapOvr>
</p:sldLayout>
</file>

<file path=ppt/slideLayouts/slideLayout176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9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9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42"/>
          </p:nvPr>
        </p:nvSpPr>
        <p:spPr/>
        <p:txBody>
          <a:bodyPr/>
          <a:lstStyle/>
          <a:p>
            <a:r>
              <a:t>Footer</a:t>
            </a:r>
          </a:p>
        </p:txBody>
      </p:sp>
      <p:sp>
        <p:nvSpPr>
          <p:cNvPr id="6" name="PlaceHolder 5"/>
          <p:cNvSpPr>
            <a:spLocks noGrp="1"/>
          </p:cNvSpPr>
          <p:nvPr>
            <p:ph type="sldNum" idx="443"/>
          </p:nvPr>
        </p:nvSpPr>
        <p:spPr/>
        <p:txBody>
          <a:bodyPr/>
          <a:lstStyle/>
          <a:p>
            <a:fld id="{3037A086-FED0-4080-A7A7-003876C77A29}" type="slidenum">
              <a:t>‹N°›</a:t>
            </a:fld>
            <a:endParaRPr/>
          </a:p>
        </p:txBody>
      </p:sp>
      <p:sp>
        <p:nvSpPr>
          <p:cNvPr id="7" name="PlaceHolder 6"/>
          <p:cNvSpPr>
            <a:spLocks noGrp="1"/>
          </p:cNvSpPr>
          <p:nvPr>
            <p:ph type="dt" idx="444"/>
          </p:nvPr>
        </p:nvSpPr>
        <p:spPr/>
        <p:txBody>
          <a:bodyPr/>
          <a:lstStyle/>
          <a:p>
            <a:endParaRPr/>
          </a:p>
        </p:txBody>
      </p:sp>
    </p:spTree>
  </p:cSld>
  <p:clrMapOvr>
    <a:masterClrMapping/>
  </p:clrMapOvr>
</p:sldLayout>
</file>

<file path=ppt/slideLayouts/slideLayout17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42"/>
          </p:nvPr>
        </p:nvSpPr>
        <p:spPr/>
        <p:txBody>
          <a:bodyPr/>
          <a:lstStyle/>
          <a:p>
            <a:r>
              <a:t>Footer</a:t>
            </a:r>
          </a:p>
        </p:txBody>
      </p:sp>
      <p:sp>
        <p:nvSpPr>
          <p:cNvPr id="4" name="PlaceHolder 3"/>
          <p:cNvSpPr>
            <a:spLocks noGrp="1"/>
          </p:cNvSpPr>
          <p:nvPr>
            <p:ph type="sldNum" idx="443"/>
          </p:nvPr>
        </p:nvSpPr>
        <p:spPr/>
        <p:txBody>
          <a:bodyPr/>
          <a:lstStyle/>
          <a:p>
            <a:fld id="{3BCC41C8-38B2-4D05-8B0B-2DCD6C2B3CD3}" type="slidenum">
              <a:t>‹N°›</a:t>
            </a:fld>
            <a:endParaRPr/>
          </a:p>
        </p:txBody>
      </p:sp>
      <p:sp>
        <p:nvSpPr>
          <p:cNvPr id="5" name="PlaceHolder 4"/>
          <p:cNvSpPr>
            <a:spLocks noGrp="1"/>
          </p:cNvSpPr>
          <p:nvPr>
            <p:ph type="dt" idx="444"/>
          </p:nvPr>
        </p:nvSpPr>
        <p:spPr/>
        <p:txBody>
          <a:body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3"/>
          </p:nvPr>
        </p:nvSpPr>
        <p:spPr/>
        <p:txBody>
          <a:bodyPr/>
          <a:lstStyle/>
          <a:p>
            <a:r>
              <a:t>Footer</a:t>
            </a:r>
          </a:p>
        </p:txBody>
      </p:sp>
      <p:sp>
        <p:nvSpPr>
          <p:cNvPr id="7" name="PlaceHolder 6"/>
          <p:cNvSpPr>
            <a:spLocks noGrp="1"/>
          </p:cNvSpPr>
          <p:nvPr>
            <p:ph type="sldNum" idx="44"/>
          </p:nvPr>
        </p:nvSpPr>
        <p:spPr/>
        <p:txBody>
          <a:bodyPr/>
          <a:lstStyle/>
          <a:p>
            <a:fld id="{E359E8F3-937C-4F8F-A729-8B188F14C7E8}" type="slidenum">
              <a:t>‹N°›</a:t>
            </a:fld>
            <a:endParaRPr/>
          </a:p>
        </p:txBody>
      </p:sp>
      <p:sp>
        <p:nvSpPr>
          <p:cNvPr id="8" name="PlaceHolder 7"/>
          <p:cNvSpPr>
            <a:spLocks noGrp="1"/>
          </p:cNvSpPr>
          <p:nvPr>
            <p:ph type="dt" idx="45"/>
          </p:nvPr>
        </p:nvSpPr>
        <p:spPr/>
        <p:txBody>
          <a:bodyPr/>
          <a:lstStyle/>
          <a:p>
            <a:endParaRPr/>
          </a:p>
        </p:txBody>
      </p:sp>
    </p:spTree>
  </p:cSld>
  <p:clrMapOvr>
    <a:masterClrMapping/>
  </p:clrMapOvr>
</p:sldLayout>
</file>

<file path=ppt/slideLayouts/slideLayout177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9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42"/>
          </p:nvPr>
        </p:nvSpPr>
        <p:spPr/>
        <p:txBody>
          <a:bodyPr/>
          <a:lstStyle/>
          <a:p>
            <a:r>
              <a:t>Footer</a:t>
            </a:r>
          </a:p>
        </p:txBody>
      </p:sp>
      <p:sp>
        <p:nvSpPr>
          <p:cNvPr id="4" name="PlaceHolder 3"/>
          <p:cNvSpPr>
            <a:spLocks noGrp="1"/>
          </p:cNvSpPr>
          <p:nvPr>
            <p:ph type="sldNum" idx="443"/>
          </p:nvPr>
        </p:nvSpPr>
        <p:spPr/>
        <p:txBody>
          <a:bodyPr/>
          <a:lstStyle/>
          <a:p>
            <a:fld id="{3C10C9FB-8C0C-44E1-95AC-25A44E336452}" type="slidenum">
              <a:t>‹N°›</a:t>
            </a:fld>
            <a:endParaRPr/>
          </a:p>
        </p:txBody>
      </p:sp>
      <p:sp>
        <p:nvSpPr>
          <p:cNvPr id="5" name="PlaceHolder 4"/>
          <p:cNvSpPr>
            <a:spLocks noGrp="1"/>
          </p:cNvSpPr>
          <p:nvPr>
            <p:ph type="dt" idx="444"/>
          </p:nvPr>
        </p:nvSpPr>
        <p:spPr/>
        <p:txBody>
          <a:bodyPr/>
          <a:lstStyle/>
          <a:p>
            <a:endParaRPr/>
          </a:p>
        </p:txBody>
      </p:sp>
    </p:spTree>
  </p:cSld>
  <p:clrMapOvr>
    <a:masterClrMapping/>
  </p:clrMapOvr>
</p:sldLayout>
</file>

<file path=ppt/slideLayouts/slideLayout177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1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1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19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0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42"/>
          </p:nvPr>
        </p:nvSpPr>
        <p:spPr/>
        <p:txBody>
          <a:bodyPr/>
          <a:lstStyle/>
          <a:p>
            <a:r>
              <a:t>Footer</a:t>
            </a:r>
          </a:p>
        </p:txBody>
      </p:sp>
      <p:sp>
        <p:nvSpPr>
          <p:cNvPr id="7" name="PlaceHolder 6"/>
          <p:cNvSpPr>
            <a:spLocks noGrp="1"/>
          </p:cNvSpPr>
          <p:nvPr>
            <p:ph type="sldNum" idx="443"/>
          </p:nvPr>
        </p:nvSpPr>
        <p:spPr/>
        <p:txBody>
          <a:bodyPr/>
          <a:lstStyle/>
          <a:p>
            <a:fld id="{01180C34-9774-495E-A278-EBB5CAC55474}" type="slidenum">
              <a:t>‹N°›</a:t>
            </a:fld>
            <a:endParaRPr/>
          </a:p>
        </p:txBody>
      </p:sp>
      <p:sp>
        <p:nvSpPr>
          <p:cNvPr id="8" name="PlaceHolder 7"/>
          <p:cNvSpPr>
            <a:spLocks noGrp="1"/>
          </p:cNvSpPr>
          <p:nvPr>
            <p:ph type="dt" idx="444"/>
          </p:nvPr>
        </p:nvSpPr>
        <p:spPr/>
        <p:txBody>
          <a:bodyPr/>
          <a:lstStyle/>
          <a:p>
            <a:endParaRPr/>
          </a:p>
        </p:txBody>
      </p:sp>
    </p:spTree>
  </p:cSld>
  <p:clrMapOvr>
    <a:masterClrMapping/>
  </p:clrMapOvr>
</p:sldLayout>
</file>

<file path=ppt/slideLayouts/slideLayout17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0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0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0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42"/>
          </p:nvPr>
        </p:nvSpPr>
        <p:spPr/>
        <p:txBody>
          <a:bodyPr/>
          <a:lstStyle/>
          <a:p>
            <a:r>
              <a:t>Footer</a:t>
            </a:r>
          </a:p>
        </p:txBody>
      </p:sp>
      <p:sp>
        <p:nvSpPr>
          <p:cNvPr id="7" name="PlaceHolder 6"/>
          <p:cNvSpPr>
            <a:spLocks noGrp="1"/>
          </p:cNvSpPr>
          <p:nvPr>
            <p:ph type="sldNum" idx="443"/>
          </p:nvPr>
        </p:nvSpPr>
        <p:spPr/>
        <p:txBody>
          <a:bodyPr/>
          <a:lstStyle/>
          <a:p>
            <a:fld id="{41D29959-B744-48EB-9A69-8CACC038E41C}" type="slidenum">
              <a:t>‹N°›</a:t>
            </a:fld>
            <a:endParaRPr/>
          </a:p>
        </p:txBody>
      </p:sp>
      <p:sp>
        <p:nvSpPr>
          <p:cNvPr id="8" name="PlaceHolder 7"/>
          <p:cNvSpPr>
            <a:spLocks noGrp="1"/>
          </p:cNvSpPr>
          <p:nvPr>
            <p:ph type="dt" idx="444"/>
          </p:nvPr>
        </p:nvSpPr>
        <p:spPr/>
        <p:txBody>
          <a:bodyPr/>
          <a:lstStyle/>
          <a:p>
            <a:endParaRPr/>
          </a:p>
        </p:txBody>
      </p:sp>
    </p:spTree>
  </p:cSld>
  <p:clrMapOvr>
    <a:masterClrMapping/>
  </p:clrMapOvr>
</p:sldLayout>
</file>

<file path=ppt/slideLayouts/slideLayout177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0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0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0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42"/>
          </p:nvPr>
        </p:nvSpPr>
        <p:spPr/>
        <p:txBody>
          <a:bodyPr/>
          <a:lstStyle/>
          <a:p>
            <a:r>
              <a:t>Footer</a:t>
            </a:r>
          </a:p>
        </p:txBody>
      </p:sp>
      <p:sp>
        <p:nvSpPr>
          <p:cNvPr id="7" name="PlaceHolder 6"/>
          <p:cNvSpPr>
            <a:spLocks noGrp="1"/>
          </p:cNvSpPr>
          <p:nvPr>
            <p:ph type="sldNum" idx="443"/>
          </p:nvPr>
        </p:nvSpPr>
        <p:spPr/>
        <p:txBody>
          <a:bodyPr/>
          <a:lstStyle/>
          <a:p>
            <a:fld id="{7657A9C9-A9B0-4841-B779-B09D61794F1B}" type="slidenum">
              <a:t>‹N°›</a:t>
            </a:fld>
            <a:endParaRPr/>
          </a:p>
        </p:txBody>
      </p:sp>
      <p:sp>
        <p:nvSpPr>
          <p:cNvPr id="8" name="PlaceHolder 7"/>
          <p:cNvSpPr>
            <a:spLocks noGrp="1"/>
          </p:cNvSpPr>
          <p:nvPr>
            <p:ph type="dt" idx="444"/>
          </p:nvPr>
        </p:nvSpPr>
        <p:spPr/>
        <p:txBody>
          <a:bodyPr/>
          <a:lstStyle/>
          <a:p>
            <a:endParaRPr/>
          </a:p>
        </p:txBody>
      </p:sp>
    </p:spTree>
  </p:cSld>
  <p:clrMapOvr>
    <a:masterClrMapping/>
  </p:clrMapOvr>
</p:sldLayout>
</file>

<file path=ppt/slideLayouts/slideLayout177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1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1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42"/>
          </p:nvPr>
        </p:nvSpPr>
        <p:spPr/>
        <p:txBody>
          <a:bodyPr/>
          <a:lstStyle/>
          <a:p>
            <a:r>
              <a:t>Footer</a:t>
            </a:r>
          </a:p>
        </p:txBody>
      </p:sp>
      <p:sp>
        <p:nvSpPr>
          <p:cNvPr id="6" name="PlaceHolder 5"/>
          <p:cNvSpPr>
            <a:spLocks noGrp="1"/>
          </p:cNvSpPr>
          <p:nvPr>
            <p:ph type="sldNum" idx="443"/>
          </p:nvPr>
        </p:nvSpPr>
        <p:spPr/>
        <p:txBody>
          <a:bodyPr/>
          <a:lstStyle/>
          <a:p>
            <a:fld id="{3254D902-A2A1-4946-BC2A-60DCAECA8E0C}" type="slidenum">
              <a:t>‹N°›</a:t>
            </a:fld>
            <a:endParaRPr/>
          </a:p>
        </p:txBody>
      </p:sp>
      <p:sp>
        <p:nvSpPr>
          <p:cNvPr id="7" name="PlaceHolder 6"/>
          <p:cNvSpPr>
            <a:spLocks noGrp="1"/>
          </p:cNvSpPr>
          <p:nvPr>
            <p:ph type="dt" idx="444"/>
          </p:nvPr>
        </p:nvSpPr>
        <p:spPr/>
        <p:txBody>
          <a:bodyPr/>
          <a:lstStyle/>
          <a:p>
            <a:endParaRPr/>
          </a:p>
        </p:txBody>
      </p:sp>
    </p:spTree>
  </p:cSld>
  <p:clrMapOvr>
    <a:masterClrMapping/>
  </p:clrMapOvr>
</p:sldLayout>
</file>

<file path=ppt/slideLayouts/slideLayout177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1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1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1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1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42"/>
          </p:nvPr>
        </p:nvSpPr>
        <p:spPr/>
        <p:txBody>
          <a:bodyPr/>
          <a:lstStyle/>
          <a:p>
            <a:r>
              <a:t>Footer</a:t>
            </a:r>
          </a:p>
        </p:txBody>
      </p:sp>
      <p:sp>
        <p:nvSpPr>
          <p:cNvPr id="8" name="PlaceHolder 7"/>
          <p:cNvSpPr>
            <a:spLocks noGrp="1"/>
          </p:cNvSpPr>
          <p:nvPr>
            <p:ph type="sldNum" idx="443"/>
          </p:nvPr>
        </p:nvSpPr>
        <p:spPr/>
        <p:txBody>
          <a:bodyPr/>
          <a:lstStyle/>
          <a:p>
            <a:fld id="{F395FC37-9EF2-4EC8-A6F6-E0918A003840}" type="slidenum">
              <a:t>‹N°›</a:t>
            </a:fld>
            <a:endParaRPr/>
          </a:p>
        </p:txBody>
      </p:sp>
      <p:sp>
        <p:nvSpPr>
          <p:cNvPr id="9" name="PlaceHolder 8"/>
          <p:cNvSpPr>
            <a:spLocks noGrp="1"/>
          </p:cNvSpPr>
          <p:nvPr>
            <p:ph type="dt" idx="444"/>
          </p:nvPr>
        </p:nvSpPr>
        <p:spPr/>
        <p:txBody>
          <a:bodyPr/>
          <a:lstStyle/>
          <a:p>
            <a:endParaRPr/>
          </a:p>
        </p:txBody>
      </p:sp>
    </p:spTree>
  </p:cSld>
  <p:clrMapOvr>
    <a:masterClrMapping/>
  </p:clrMapOvr>
</p:sldLayout>
</file>

<file path=ppt/slideLayouts/slideLayout177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2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1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1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2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2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2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2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42"/>
          </p:nvPr>
        </p:nvSpPr>
        <p:spPr/>
        <p:txBody>
          <a:bodyPr/>
          <a:lstStyle/>
          <a:p>
            <a:r>
              <a:t>Footer</a:t>
            </a:r>
          </a:p>
        </p:txBody>
      </p:sp>
      <p:sp>
        <p:nvSpPr>
          <p:cNvPr id="10" name="PlaceHolder 9"/>
          <p:cNvSpPr>
            <a:spLocks noGrp="1"/>
          </p:cNvSpPr>
          <p:nvPr>
            <p:ph type="sldNum" idx="443"/>
          </p:nvPr>
        </p:nvSpPr>
        <p:spPr/>
        <p:txBody>
          <a:bodyPr/>
          <a:lstStyle/>
          <a:p>
            <a:fld id="{59C8D959-5022-40CE-B668-A58AD90DF137}" type="slidenum">
              <a:t>‹N°›</a:t>
            </a:fld>
            <a:endParaRPr/>
          </a:p>
        </p:txBody>
      </p:sp>
      <p:sp>
        <p:nvSpPr>
          <p:cNvPr id="11" name="PlaceHolder 10"/>
          <p:cNvSpPr>
            <a:spLocks noGrp="1"/>
          </p:cNvSpPr>
          <p:nvPr>
            <p:ph type="dt" idx="444"/>
          </p:nvPr>
        </p:nvSpPr>
        <p:spPr/>
        <p:txBody>
          <a:bodyPr/>
          <a:lstStyle/>
          <a:p>
            <a:endParaRPr/>
          </a:p>
        </p:txBody>
      </p:sp>
    </p:spTree>
  </p:cSld>
  <p:clrMapOvr>
    <a:masterClrMapping/>
  </p:clrMapOvr>
</p:sldLayout>
</file>

<file path=ppt/slideLayouts/slideLayout177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45"/>
          </p:nvPr>
        </p:nvSpPr>
        <p:spPr/>
        <p:txBody>
          <a:bodyPr/>
          <a:lstStyle/>
          <a:p>
            <a:r>
              <a:t>Footer</a:t>
            </a:r>
          </a:p>
        </p:txBody>
      </p:sp>
      <p:sp>
        <p:nvSpPr>
          <p:cNvPr id="3" name="PlaceHolder 2"/>
          <p:cNvSpPr>
            <a:spLocks noGrp="1"/>
          </p:cNvSpPr>
          <p:nvPr>
            <p:ph type="sldNum" idx="446"/>
          </p:nvPr>
        </p:nvSpPr>
        <p:spPr/>
        <p:txBody>
          <a:bodyPr/>
          <a:lstStyle/>
          <a:p>
            <a:fld id="{4593FB9C-4784-405B-B5A8-BADCCE705570}" type="slidenum">
              <a:t>‹N°›</a:t>
            </a:fld>
            <a:endParaRPr/>
          </a:p>
        </p:txBody>
      </p:sp>
      <p:sp>
        <p:nvSpPr>
          <p:cNvPr id="4" name="PlaceHolder 3"/>
          <p:cNvSpPr>
            <a:spLocks noGrp="1"/>
          </p:cNvSpPr>
          <p:nvPr>
            <p:ph type="dt" idx="447"/>
          </p:nvPr>
        </p:nvSpPr>
        <p:spPr/>
        <p:txBody>
          <a:bodyPr/>
          <a:lstStyle/>
          <a:p>
            <a:endParaRPr/>
          </a:p>
        </p:txBody>
      </p:sp>
    </p:spTree>
  </p:cSld>
  <p:clrMapOvr>
    <a:masterClrMapping/>
  </p:clrMapOvr>
</p:sldLayout>
</file>

<file path=ppt/slideLayouts/slideLayout177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2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2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45"/>
          </p:nvPr>
        </p:nvSpPr>
        <p:spPr/>
        <p:txBody>
          <a:bodyPr/>
          <a:lstStyle/>
          <a:p>
            <a:r>
              <a:t>Footer</a:t>
            </a:r>
          </a:p>
        </p:txBody>
      </p:sp>
      <p:sp>
        <p:nvSpPr>
          <p:cNvPr id="5" name="PlaceHolder 4"/>
          <p:cNvSpPr>
            <a:spLocks noGrp="1"/>
          </p:cNvSpPr>
          <p:nvPr>
            <p:ph type="sldNum" idx="446"/>
          </p:nvPr>
        </p:nvSpPr>
        <p:spPr/>
        <p:txBody>
          <a:bodyPr/>
          <a:lstStyle/>
          <a:p>
            <a:fld id="{2FAF7930-FE61-4E94-853F-7131E28ACCB9}" type="slidenum">
              <a:t>‹N°›</a:t>
            </a:fld>
            <a:endParaRPr/>
          </a:p>
        </p:txBody>
      </p:sp>
      <p:sp>
        <p:nvSpPr>
          <p:cNvPr id="6" name="PlaceHolder 5"/>
          <p:cNvSpPr>
            <a:spLocks noGrp="1"/>
          </p:cNvSpPr>
          <p:nvPr>
            <p:ph type="dt" idx="447"/>
          </p:nvPr>
        </p:nvSpPr>
        <p:spPr/>
        <p:txBody>
          <a:bodyPr/>
          <a:lstStyle/>
          <a:p>
            <a:endParaRPr/>
          </a:p>
        </p:txBody>
      </p:sp>
    </p:spTree>
  </p:cSld>
  <p:clrMapOvr>
    <a:masterClrMapping/>
  </p:clrMapOvr>
</p:sldLayout>
</file>

<file path=ppt/slideLayouts/slideLayout177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3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45"/>
          </p:nvPr>
        </p:nvSpPr>
        <p:spPr/>
        <p:txBody>
          <a:bodyPr/>
          <a:lstStyle/>
          <a:p>
            <a:r>
              <a:t>Footer</a:t>
            </a:r>
          </a:p>
        </p:txBody>
      </p:sp>
      <p:sp>
        <p:nvSpPr>
          <p:cNvPr id="5" name="PlaceHolder 4"/>
          <p:cNvSpPr>
            <a:spLocks noGrp="1"/>
          </p:cNvSpPr>
          <p:nvPr>
            <p:ph type="sldNum" idx="446"/>
          </p:nvPr>
        </p:nvSpPr>
        <p:spPr/>
        <p:txBody>
          <a:bodyPr/>
          <a:lstStyle/>
          <a:p>
            <a:fld id="{DC80337E-E40B-42D6-BBEB-E79B2205517E}" type="slidenum">
              <a:t>‹N°›</a:t>
            </a:fld>
            <a:endParaRPr/>
          </a:p>
        </p:txBody>
      </p:sp>
      <p:sp>
        <p:nvSpPr>
          <p:cNvPr id="6" name="PlaceHolder 5"/>
          <p:cNvSpPr>
            <a:spLocks noGrp="1"/>
          </p:cNvSpPr>
          <p:nvPr>
            <p:ph type="dt" idx="447"/>
          </p:nvPr>
        </p:nvSpPr>
        <p:spPr/>
        <p:txBody>
          <a:body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3"/>
          </p:nvPr>
        </p:nvSpPr>
        <p:spPr/>
        <p:txBody>
          <a:bodyPr/>
          <a:lstStyle/>
          <a:p>
            <a:r>
              <a:t>Footer</a:t>
            </a:r>
          </a:p>
        </p:txBody>
      </p:sp>
      <p:sp>
        <p:nvSpPr>
          <p:cNvPr id="6" name="PlaceHolder 5"/>
          <p:cNvSpPr>
            <a:spLocks noGrp="1"/>
          </p:cNvSpPr>
          <p:nvPr>
            <p:ph type="sldNum" idx="44"/>
          </p:nvPr>
        </p:nvSpPr>
        <p:spPr/>
        <p:txBody>
          <a:bodyPr/>
          <a:lstStyle/>
          <a:p>
            <a:fld id="{DCAC3DDE-7541-4757-A1B0-0662CFA1A5E1}" type="slidenum">
              <a:t>‹N°›</a:t>
            </a:fld>
            <a:endParaRPr/>
          </a:p>
        </p:txBody>
      </p:sp>
      <p:sp>
        <p:nvSpPr>
          <p:cNvPr id="7" name="PlaceHolder 6"/>
          <p:cNvSpPr>
            <a:spLocks noGrp="1"/>
          </p:cNvSpPr>
          <p:nvPr>
            <p:ph type="dt" idx="45"/>
          </p:nvPr>
        </p:nvSpPr>
        <p:spPr/>
        <p:txBody>
          <a:bodyPr/>
          <a:lstStyle/>
          <a:p>
            <a:endParaRPr/>
          </a:p>
        </p:txBody>
      </p:sp>
    </p:spTree>
  </p:cSld>
  <p:clrMapOvr>
    <a:masterClrMapping/>
  </p:clrMapOvr>
</p:sldLayout>
</file>

<file path=ppt/slideLayouts/slideLayout178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3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3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45"/>
          </p:nvPr>
        </p:nvSpPr>
        <p:spPr/>
        <p:txBody>
          <a:bodyPr/>
          <a:lstStyle/>
          <a:p>
            <a:r>
              <a:t>Footer</a:t>
            </a:r>
          </a:p>
        </p:txBody>
      </p:sp>
      <p:sp>
        <p:nvSpPr>
          <p:cNvPr id="6" name="PlaceHolder 5"/>
          <p:cNvSpPr>
            <a:spLocks noGrp="1"/>
          </p:cNvSpPr>
          <p:nvPr>
            <p:ph type="sldNum" idx="446"/>
          </p:nvPr>
        </p:nvSpPr>
        <p:spPr/>
        <p:txBody>
          <a:bodyPr/>
          <a:lstStyle/>
          <a:p>
            <a:fld id="{84A3332F-5C3A-47DA-B77D-8D9E0877F448}" type="slidenum">
              <a:t>‹N°›</a:t>
            </a:fld>
            <a:endParaRPr/>
          </a:p>
        </p:txBody>
      </p:sp>
      <p:sp>
        <p:nvSpPr>
          <p:cNvPr id="7" name="PlaceHolder 6"/>
          <p:cNvSpPr>
            <a:spLocks noGrp="1"/>
          </p:cNvSpPr>
          <p:nvPr>
            <p:ph type="dt" idx="447"/>
          </p:nvPr>
        </p:nvSpPr>
        <p:spPr/>
        <p:txBody>
          <a:bodyPr/>
          <a:lstStyle/>
          <a:p>
            <a:endParaRPr/>
          </a:p>
        </p:txBody>
      </p:sp>
    </p:spTree>
  </p:cSld>
  <p:clrMapOvr>
    <a:masterClrMapping/>
  </p:clrMapOvr>
</p:sldLayout>
</file>

<file path=ppt/slideLayouts/slideLayout17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2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45"/>
          </p:nvPr>
        </p:nvSpPr>
        <p:spPr/>
        <p:txBody>
          <a:bodyPr/>
          <a:lstStyle/>
          <a:p>
            <a:r>
              <a:t>Footer</a:t>
            </a:r>
          </a:p>
        </p:txBody>
      </p:sp>
      <p:sp>
        <p:nvSpPr>
          <p:cNvPr id="4" name="PlaceHolder 3"/>
          <p:cNvSpPr>
            <a:spLocks noGrp="1"/>
          </p:cNvSpPr>
          <p:nvPr>
            <p:ph type="sldNum" idx="446"/>
          </p:nvPr>
        </p:nvSpPr>
        <p:spPr/>
        <p:txBody>
          <a:bodyPr/>
          <a:lstStyle/>
          <a:p>
            <a:fld id="{5DA827B6-99EA-4E8E-8199-8EB13C4F78F3}" type="slidenum">
              <a:t>‹N°›</a:t>
            </a:fld>
            <a:endParaRPr/>
          </a:p>
        </p:txBody>
      </p:sp>
      <p:sp>
        <p:nvSpPr>
          <p:cNvPr id="5" name="PlaceHolder 4"/>
          <p:cNvSpPr>
            <a:spLocks noGrp="1"/>
          </p:cNvSpPr>
          <p:nvPr>
            <p:ph type="dt" idx="447"/>
          </p:nvPr>
        </p:nvSpPr>
        <p:spPr/>
        <p:txBody>
          <a:bodyPr/>
          <a:lstStyle/>
          <a:p>
            <a:endParaRPr/>
          </a:p>
        </p:txBody>
      </p:sp>
    </p:spTree>
  </p:cSld>
  <p:clrMapOvr>
    <a:masterClrMapping/>
  </p:clrMapOvr>
</p:sldLayout>
</file>

<file path=ppt/slideLayouts/slideLayout178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3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45"/>
          </p:nvPr>
        </p:nvSpPr>
        <p:spPr/>
        <p:txBody>
          <a:bodyPr/>
          <a:lstStyle/>
          <a:p>
            <a:r>
              <a:t>Footer</a:t>
            </a:r>
          </a:p>
        </p:txBody>
      </p:sp>
      <p:sp>
        <p:nvSpPr>
          <p:cNvPr id="4" name="PlaceHolder 3"/>
          <p:cNvSpPr>
            <a:spLocks noGrp="1"/>
          </p:cNvSpPr>
          <p:nvPr>
            <p:ph type="sldNum" idx="446"/>
          </p:nvPr>
        </p:nvSpPr>
        <p:spPr/>
        <p:txBody>
          <a:bodyPr/>
          <a:lstStyle/>
          <a:p>
            <a:fld id="{AF695CEA-837E-4131-9B2E-9797C55A8E11}" type="slidenum">
              <a:t>‹N°›</a:t>
            </a:fld>
            <a:endParaRPr/>
          </a:p>
        </p:txBody>
      </p:sp>
      <p:sp>
        <p:nvSpPr>
          <p:cNvPr id="5" name="PlaceHolder 4"/>
          <p:cNvSpPr>
            <a:spLocks noGrp="1"/>
          </p:cNvSpPr>
          <p:nvPr>
            <p:ph type="dt" idx="447"/>
          </p:nvPr>
        </p:nvSpPr>
        <p:spPr/>
        <p:txBody>
          <a:bodyPr/>
          <a:lstStyle/>
          <a:p>
            <a:endParaRPr/>
          </a:p>
        </p:txBody>
      </p:sp>
    </p:spTree>
  </p:cSld>
  <p:clrMapOvr>
    <a:masterClrMapping/>
  </p:clrMapOvr>
</p:sldLayout>
</file>

<file path=ppt/slideLayouts/slideLayout178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3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3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4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45"/>
          </p:nvPr>
        </p:nvSpPr>
        <p:spPr/>
        <p:txBody>
          <a:bodyPr/>
          <a:lstStyle/>
          <a:p>
            <a:r>
              <a:t>Footer</a:t>
            </a:r>
          </a:p>
        </p:txBody>
      </p:sp>
      <p:sp>
        <p:nvSpPr>
          <p:cNvPr id="7" name="PlaceHolder 6"/>
          <p:cNvSpPr>
            <a:spLocks noGrp="1"/>
          </p:cNvSpPr>
          <p:nvPr>
            <p:ph type="sldNum" idx="446"/>
          </p:nvPr>
        </p:nvSpPr>
        <p:spPr/>
        <p:txBody>
          <a:bodyPr/>
          <a:lstStyle/>
          <a:p>
            <a:fld id="{70EC15FF-3FF1-466C-A918-10C9C63A376C}" type="slidenum">
              <a:t>‹N°›</a:t>
            </a:fld>
            <a:endParaRPr/>
          </a:p>
        </p:txBody>
      </p:sp>
      <p:sp>
        <p:nvSpPr>
          <p:cNvPr id="8" name="PlaceHolder 7"/>
          <p:cNvSpPr>
            <a:spLocks noGrp="1"/>
          </p:cNvSpPr>
          <p:nvPr>
            <p:ph type="dt" idx="447"/>
          </p:nvPr>
        </p:nvSpPr>
        <p:spPr/>
        <p:txBody>
          <a:bodyPr/>
          <a:lstStyle/>
          <a:p>
            <a:endParaRPr/>
          </a:p>
        </p:txBody>
      </p:sp>
    </p:spTree>
  </p:cSld>
  <p:clrMapOvr>
    <a:masterClrMapping/>
  </p:clrMapOvr>
</p:sldLayout>
</file>

<file path=ppt/slideLayouts/slideLayout178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4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4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4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45"/>
          </p:nvPr>
        </p:nvSpPr>
        <p:spPr/>
        <p:txBody>
          <a:bodyPr/>
          <a:lstStyle/>
          <a:p>
            <a:r>
              <a:t>Footer</a:t>
            </a:r>
          </a:p>
        </p:txBody>
      </p:sp>
      <p:sp>
        <p:nvSpPr>
          <p:cNvPr id="7" name="PlaceHolder 6"/>
          <p:cNvSpPr>
            <a:spLocks noGrp="1"/>
          </p:cNvSpPr>
          <p:nvPr>
            <p:ph type="sldNum" idx="446"/>
          </p:nvPr>
        </p:nvSpPr>
        <p:spPr/>
        <p:txBody>
          <a:bodyPr/>
          <a:lstStyle/>
          <a:p>
            <a:fld id="{7F54A0B6-0CF2-4F7F-8DEB-3FAA290772A7}" type="slidenum">
              <a:t>‹N°›</a:t>
            </a:fld>
            <a:endParaRPr/>
          </a:p>
        </p:txBody>
      </p:sp>
      <p:sp>
        <p:nvSpPr>
          <p:cNvPr id="8" name="PlaceHolder 7"/>
          <p:cNvSpPr>
            <a:spLocks noGrp="1"/>
          </p:cNvSpPr>
          <p:nvPr>
            <p:ph type="dt" idx="447"/>
          </p:nvPr>
        </p:nvSpPr>
        <p:spPr/>
        <p:txBody>
          <a:bodyPr/>
          <a:lstStyle/>
          <a:p>
            <a:endParaRPr/>
          </a:p>
        </p:txBody>
      </p:sp>
    </p:spTree>
  </p:cSld>
  <p:clrMapOvr>
    <a:masterClrMapping/>
  </p:clrMapOvr>
</p:sldLayout>
</file>

<file path=ppt/slideLayouts/slideLayout178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4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4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4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45"/>
          </p:nvPr>
        </p:nvSpPr>
        <p:spPr/>
        <p:txBody>
          <a:bodyPr/>
          <a:lstStyle/>
          <a:p>
            <a:r>
              <a:t>Footer</a:t>
            </a:r>
          </a:p>
        </p:txBody>
      </p:sp>
      <p:sp>
        <p:nvSpPr>
          <p:cNvPr id="7" name="PlaceHolder 6"/>
          <p:cNvSpPr>
            <a:spLocks noGrp="1"/>
          </p:cNvSpPr>
          <p:nvPr>
            <p:ph type="sldNum" idx="446"/>
          </p:nvPr>
        </p:nvSpPr>
        <p:spPr/>
        <p:txBody>
          <a:bodyPr/>
          <a:lstStyle/>
          <a:p>
            <a:fld id="{8C19A5F2-2CD3-4CF0-91E3-8BF9116DB112}" type="slidenum">
              <a:t>‹N°›</a:t>
            </a:fld>
            <a:endParaRPr/>
          </a:p>
        </p:txBody>
      </p:sp>
      <p:sp>
        <p:nvSpPr>
          <p:cNvPr id="8" name="PlaceHolder 7"/>
          <p:cNvSpPr>
            <a:spLocks noGrp="1"/>
          </p:cNvSpPr>
          <p:nvPr>
            <p:ph type="dt" idx="447"/>
          </p:nvPr>
        </p:nvSpPr>
        <p:spPr/>
        <p:txBody>
          <a:bodyPr/>
          <a:lstStyle/>
          <a:p>
            <a:endParaRPr/>
          </a:p>
        </p:txBody>
      </p:sp>
    </p:spTree>
  </p:cSld>
  <p:clrMapOvr>
    <a:masterClrMapping/>
  </p:clrMapOvr>
</p:sldLayout>
</file>

<file path=ppt/slideLayouts/slideLayout178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5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5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45"/>
          </p:nvPr>
        </p:nvSpPr>
        <p:spPr/>
        <p:txBody>
          <a:bodyPr/>
          <a:lstStyle/>
          <a:p>
            <a:r>
              <a:t>Footer</a:t>
            </a:r>
          </a:p>
        </p:txBody>
      </p:sp>
      <p:sp>
        <p:nvSpPr>
          <p:cNvPr id="6" name="PlaceHolder 5"/>
          <p:cNvSpPr>
            <a:spLocks noGrp="1"/>
          </p:cNvSpPr>
          <p:nvPr>
            <p:ph type="sldNum" idx="446"/>
          </p:nvPr>
        </p:nvSpPr>
        <p:spPr/>
        <p:txBody>
          <a:bodyPr/>
          <a:lstStyle/>
          <a:p>
            <a:fld id="{278A3656-B8C2-4663-BFA8-0C002753B856}" type="slidenum">
              <a:t>‹N°›</a:t>
            </a:fld>
            <a:endParaRPr/>
          </a:p>
        </p:txBody>
      </p:sp>
      <p:sp>
        <p:nvSpPr>
          <p:cNvPr id="7" name="PlaceHolder 6"/>
          <p:cNvSpPr>
            <a:spLocks noGrp="1"/>
          </p:cNvSpPr>
          <p:nvPr>
            <p:ph type="dt" idx="447"/>
          </p:nvPr>
        </p:nvSpPr>
        <p:spPr/>
        <p:txBody>
          <a:bodyPr/>
          <a:lstStyle/>
          <a:p>
            <a:endParaRPr/>
          </a:p>
        </p:txBody>
      </p:sp>
    </p:spTree>
  </p:cSld>
  <p:clrMapOvr>
    <a:masterClrMapping/>
  </p:clrMapOvr>
</p:sldLayout>
</file>

<file path=ppt/slideLayouts/slideLayout178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5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5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5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5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45"/>
          </p:nvPr>
        </p:nvSpPr>
        <p:spPr/>
        <p:txBody>
          <a:bodyPr/>
          <a:lstStyle/>
          <a:p>
            <a:r>
              <a:t>Footer</a:t>
            </a:r>
          </a:p>
        </p:txBody>
      </p:sp>
      <p:sp>
        <p:nvSpPr>
          <p:cNvPr id="8" name="PlaceHolder 7"/>
          <p:cNvSpPr>
            <a:spLocks noGrp="1"/>
          </p:cNvSpPr>
          <p:nvPr>
            <p:ph type="sldNum" idx="446"/>
          </p:nvPr>
        </p:nvSpPr>
        <p:spPr/>
        <p:txBody>
          <a:bodyPr/>
          <a:lstStyle/>
          <a:p>
            <a:fld id="{E45AD4B1-0557-4594-AEC4-ED94FCD74327}" type="slidenum">
              <a:t>‹N°›</a:t>
            </a:fld>
            <a:endParaRPr/>
          </a:p>
        </p:txBody>
      </p:sp>
      <p:sp>
        <p:nvSpPr>
          <p:cNvPr id="9" name="PlaceHolder 8"/>
          <p:cNvSpPr>
            <a:spLocks noGrp="1"/>
          </p:cNvSpPr>
          <p:nvPr>
            <p:ph type="dt" idx="447"/>
          </p:nvPr>
        </p:nvSpPr>
        <p:spPr/>
        <p:txBody>
          <a:bodyPr/>
          <a:lstStyle/>
          <a:p>
            <a:endParaRPr/>
          </a:p>
        </p:txBody>
      </p:sp>
    </p:spTree>
  </p:cSld>
  <p:clrMapOvr>
    <a:masterClrMapping/>
  </p:clrMapOvr>
</p:sldLayout>
</file>

<file path=ppt/slideLayouts/slideLayout178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2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5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5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6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6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6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6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45"/>
          </p:nvPr>
        </p:nvSpPr>
        <p:spPr/>
        <p:txBody>
          <a:bodyPr/>
          <a:lstStyle/>
          <a:p>
            <a:r>
              <a:t>Footer</a:t>
            </a:r>
          </a:p>
        </p:txBody>
      </p:sp>
      <p:sp>
        <p:nvSpPr>
          <p:cNvPr id="10" name="PlaceHolder 9"/>
          <p:cNvSpPr>
            <a:spLocks noGrp="1"/>
          </p:cNvSpPr>
          <p:nvPr>
            <p:ph type="sldNum" idx="446"/>
          </p:nvPr>
        </p:nvSpPr>
        <p:spPr/>
        <p:txBody>
          <a:bodyPr/>
          <a:lstStyle/>
          <a:p>
            <a:fld id="{0CBE433C-E0AB-4BAF-888C-5B3C0D8574C9}" type="slidenum">
              <a:t>‹N°›</a:t>
            </a:fld>
            <a:endParaRPr/>
          </a:p>
        </p:txBody>
      </p:sp>
      <p:sp>
        <p:nvSpPr>
          <p:cNvPr id="11" name="PlaceHolder 10"/>
          <p:cNvSpPr>
            <a:spLocks noGrp="1"/>
          </p:cNvSpPr>
          <p:nvPr>
            <p:ph type="dt" idx="447"/>
          </p:nvPr>
        </p:nvSpPr>
        <p:spPr/>
        <p:txBody>
          <a:bodyPr/>
          <a:lstStyle/>
          <a:p>
            <a:endParaRPr/>
          </a:p>
        </p:txBody>
      </p:sp>
    </p:spTree>
  </p:cSld>
  <p:clrMapOvr>
    <a:masterClrMapping/>
  </p:clrMapOvr>
</p:sldLayout>
</file>

<file path=ppt/slideLayouts/slideLayout17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48"/>
          </p:nvPr>
        </p:nvSpPr>
        <p:spPr/>
        <p:txBody>
          <a:bodyPr/>
          <a:lstStyle/>
          <a:p>
            <a:r>
              <a:t>Footer</a:t>
            </a:r>
          </a:p>
        </p:txBody>
      </p:sp>
      <p:sp>
        <p:nvSpPr>
          <p:cNvPr id="3" name="PlaceHolder 2"/>
          <p:cNvSpPr>
            <a:spLocks noGrp="1"/>
          </p:cNvSpPr>
          <p:nvPr>
            <p:ph type="sldNum" idx="449"/>
          </p:nvPr>
        </p:nvSpPr>
        <p:spPr/>
        <p:txBody>
          <a:bodyPr/>
          <a:lstStyle/>
          <a:p>
            <a:fld id="{425525DD-A43A-4B3D-A929-77FA006166EB}" type="slidenum">
              <a:t>‹N°›</a:t>
            </a:fld>
            <a:endParaRPr/>
          </a:p>
        </p:txBody>
      </p:sp>
      <p:sp>
        <p:nvSpPr>
          <p:cNvPr id="4" name="PlaceHolder 3"/>
          <p:cNvSpPr>
            <a:spLocks noGrp="1"/>
          </p:cNvSpPr>
          <p:nvPr>
            <p:ph type="dt" idx="450"/>
          </p:nvPr>
        </p:nvSpPr>
        <p:spPr/>
        <p:txBody>
          <a:body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3"/>
          </p:nvPr>
        </p:nvSpPr>
        <p:spPr/>
        <p:txBody>
          <a:bodyPr/>
          <a:lstStyle/>
          <a:p>
            <a:r>
              <a:t>Footer</a:t>
            </a:r>
          </a:p>
        </p:txBody>
      </p:sp>
      <p:sp>
        <p:nvSpPr>
          <p:cNvPr id="8" name="PlaceHolder 7"/>
          <p:cNvSpPr>
            <a:spLocks noGrp="1"/>
          </p:cNvSpPr>
          <p:nvPr>
            <p:ph type="sldNum" idx="44"/>
          </p:nvPr>
        </p:nvSpPr>
        <p:spPr/>
        <p:txBody>
          <a:bodyPr/>
          <a:lstStyle/>
          <a:p>
            <a:fld id="{C6F6EA1A-9D12-4636-8112-5163E8F2587F}" type="slidenum">
              <a:t>‹N°›</a:t>
            </a:fld>
            <a:endParaRPr/>
          </a:p>
        </p:txBody>
      </p:sp>
      <p:sp>
        <p:nvSpPr>
          <p:cNvPr id="9" name="PlaceHolder 8"/>
          <p:cNvSpPr>
            <a:spLocks noGrp="1"/>
          </p:cNvSpPr>
          <p:nvPr>
            <p:ph type="dt" idx="45"/>
          </p:nvPr>
        </p:nvSpPr>
        <p:spPr/>
        <p:txBody>
          <a:bodyPr/>
          <a:lstStyle/>
          <a:p>
            <a:endParaRPr/>
          </a:p>
        </p:txBody>
      </p:sp>
    </p:spTree>
  </p:cSld>
  <p:clrMapOvr>
    <a:masterClrMapping/>
  </p:clrMapOvr>
</p:sldLayout>
</file>

<file path=ppt/slideLayouts/slideLayout17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2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6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48"/>
          </p:nvPr>
        </p:nvSpPr>
        <p:spPr/>
        <p:txBody>
          <a:bodyPr/>
          <a:lstStyle/>
          <a:p>
            <a:r>
              <a:t>Footer</a:t>
            </a:r>
          </a:p>
        </p:txBody>
      </p:sp>
      <p:sp>
        <p:nvSpPr>
          <p:cNvPr id="5" name="PlaceHolder 4"/>
          <p:cNvSpPr>
            <a:spLocks noGrp="1"/>
          </p:cNvSpPr>
          <p:nvPr>
            <p:ph type="sldNum" idx="449"/>
          </p:nvPr>
        </p:nvSpPr>
        <p:spPr/>
        <p:txBody>
          <a:bodyPr/>
          <a:lstStyle/>
          <a:p>
            <a:fld id="{606B4B97-1B5D-42EA-B0B9-D941B1E6D610}" type="slidenum">
              <a:t>‹N°›</a:t>
            </a:fld>
            <a:endParaRPr/>
          </a:p>
        </p:txBody>
      </p:sp>
      <p:sp>
        <p:nvSpPr>
          <p:cNvPr id="6" name="PlaceHolder 5"/>
          <p:cNvSpPr>
            <a:spLocks noGrp="1"/>
          </p:cNvSpPr>
          <p:nvPr>
            <p:ph type="dt" idx="450"/>
          </p:nvPr>
        </p:nvSpPr>
        <p:spPr/>
        <p:txBody>
          <a:bodyPr/>
          <a:lstStyle/>
          <a:p>
            <a:endParaRPr/>
          </a:p>
        </p:txBody>
      </p:sp>
    </p:spTree>
  </p:cSld>
  <p:clrMapOvr>
    <a:masterClrMapping/>
  </p:clrMapOvr>
</p:sldLayout>
</file>

<file path=ppt/slideLayouts/slideLayout17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7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48"/>
          </p:nvPr>
        </p:nvSpPr>
        <p:spPr/>
        <p:txBody>
          <a:bodyPr/>
          <a:lstStyle/>
          <a:p>
            <a:r>
              <a:t>Footer</a:t>
            </a:r>
          </a:p>
        </p:txBody>
      </p:sp>
      <p:sp>
        <p:nvSpPr>
          <p:cNvPr id="5" name="PlaceHolder 4"/>
          <p:cNvSpPr>
            <a:spLocks noGrp="1"/>
          </p:cNvSpPr>
          <p:nvPr>
            <p:ph type="sldNum" idx="449"/>
          </p:nvPr>
        </p:nvSpPr>
        <p:spPr/>
        <p:txBody>
          <a:bodyPr/>
          <a:lstStyle/>
          <a:p>
            <a:fld id="{48C3AF08-60D3-47BB-83A2-487B9A1F41FA}" type="slidenum">
              <a:t>‹N°›</a:t>
            </a:fld>
            <a:endParaRPr/>
          </a:p>
        </p:txBody>
      </p:sp>
      <p:sp>
        <p:nvSpPr>
          <p:cNvPr id="6" name="PlaceHolder 5"/>
          <p:cNvSpPr>
            <a:spLocks noGrp="1"/>
          </p:cNvSpPr>
          <p:nvPr>
            <p:ph type="dt" idx="450"/>
          </p:nvPr>
        </p:nvSpPr>
        <p:spPr/>
        <p:txBody>
          <a:bodyPr/>
          <a:lstStyle/>
          <a:p>
            <a:endParaRPr/>
          </a:p>
        </p:txBody>
      </p:sp>
    </p:spTree>
  </p:cSld>
  <p:clrMapOvr>
    <a:masterClrMapping/>
  </p:clrMapOvr>
</p:sldLayout>
</file>

<file path=ppt/slideLayouts/slideLayout17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7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7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48"/>
          </p:nvPr>
        </p:nvSpPr>
        <p:spPr/>
        <p:txBody>
          <a:bodyPr/>
          <a:lstStyle/>
          <a:p>
            <a:r>
              <a:t>Footer</a:t>
            </a:r>
          </a:p>
        </p:txBody>
      </p:sp>
      <p:sp>
        <p:nvSpPr>
          <p:cNvPr id="6" name="PlaceHolder 5"/>
          <p:cNvSpPr>
            <a:spLocks noGrp="1"/>
          </p:cNvSpPr>
          <p:nvPr>
            <p:ph type="sldNum" idx="449"/>
          </p:nvPr>
        </p:nvSpPr>
        <p:spPr/>
        <p:txBody>
          <a:bodyPr/>
          <a:lstStyle/>
          <a:p>
            <a:fld id="{C1A0E17C-224D-4B78-93B2-0497D7742140}" type="slidenum">
              <a:t>‹N°›</a:t>
            </a:fld>
            <a:endParaRPr/>
          </a:p>
        </p:txBody>
      </p:sp>
      <p:sp>
        <p:nvSpPr>
          <p:cNvPr id="7" name="PlaceHolder 6"/>
          <p:cNvSpPr>
            <a:spLocks noGrp="1"/>
          </p:cNvSpPr>
          <p:nvPr>
            <p:ph type="dt" idx="450"/>
          </p:nvPr>
        </p:nvSpPr>
        <p:spPr/>
        <p:txBody>
          <a:bodyPr/>
          <a:lstStyle/>
          <a:p>
            <a:endParaRPr/>
          </a:p>
        </p:txBody>
      </p:sp>
    </p:spTree>
  </p:cSld>
  <p:clrMapOvr>
    <a:masterClrMapping/>
  </p:clrMapOvr>
</p:sldLayout>
</file>

<file path=ppt/slideLayouts/slideLayout17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2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48"/>
          </p:nvPr>
        </p:nvSpPr>
        <p:spPr/>
        <p:txBody>
          <a:bodyPr/>
          <a:lstStyle/>
          <a:p>
            <a:r>
              <a:t>Footer</a:t>
            </a:r>
          </a:p>
        </p:txBody>
      </p:sp>
      <p:sp>
        <p:nvSpPr>
          <p:cNvPr id="4" name="PlaceHolder 3"/>
          <p:cNvSpPr>
            <a:spLocks noGrp="1"/>
          </p:cNvSpPr>
          <p:nvPr>
            <p:ph type="sldNum" idx="449"/>
          </p:nvPr>
        </p:nvSpPr>
        <p:spPr/>
        <p:txBody>
          <a:bodyPr/>
          <a:lstStyle/>
          <a:p>
            <a:fld id="{616C0841-E4B9-440C-A4E7-5014F17C8B0A}" type="slidenum">
              <a:t>‹N°›</a:t>
            </a:fld>
            <a:endParaRPr/>
          </a:p>
        </p:txBody>
      </p:sp>
      <p:sp>
        <p:nvSpPr>
          <p:cNvPr id="5" name="PlaceHolder 4"/>
          <p:cNvSpPr>
            <a:spLocks noGrp="1"/>
          </p:cNvSpPr>
          <p:nvPr>
            <p:ph type="dt" idx="450"/>
          </p:nvPr>
        </p:nvSpPr>
        <p:spPr/>
        <p:txBody>
          <a:bodyPr/>
          <a:lstStyle/>
          <a:p>
            <a:endParaRPr/>
          </a:p>
        </p:txBody>
      </p:sp>
    </p:spTree>
  </p:cSld>
  <p:clrMapOvr>
    <a:masterClrMapping/>
  </p:clrMapOvr>
</p:sldLayout>
</file>

<file path=ppt/slideLayouts/slideLayout17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7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48"/>
          </p:nvPr>
        </p:nvSpPr>
        <p:spPr/>
        <p:txBody>
          <a:bodyPr/>
          <a:lstStyle/>
          <a:p>
            <a:r>
              <a:t>Footer</a:t>
            </a:r>
          </a:p>
        </p:txBody>
      </p:sp>
      <p:sp>
        <p:nvSpPr>
          <p:cNvPr id="4" name="PlaceHolder 3"/>
          <p:cNvSpPr>
            <a:spLocks noGrp="1"/>
          </p:cNvSpPr>
          <p:nvPr>
            <p:ph type="sldNum" idx="449"/>
          </p:nvPr>
        </p:nvSpPr>
        <p:spPr/>
        <p:txBody>
          <a:bodyPr/>
          <a:lstStyle/>
          <a:p>
            <a:fld id="{F44BA943-3A57-41E5-A6E5-459FAF6EAA14}" type="slidenum">
              <a:t>‹N°›</a:t>
            </a:fld>
            <a:endParaRPr/>
          </a:p>
        </p:txBody>
      </p:sp>
      <p:sp>
        <p:nvSpPr>
          <p:cNvPr id="5" name="PlaceHolder 4"/>
          <p:cNvSpPr>
            <a:spLocks noGrp="1"/>
          </p:cNvSpPr>
          <p:nvPr>
            <p:ph type="dt" idx="450"/>
          </p:nvPr>
        </p:nvSpPr>
        <p:spPr/>
        <p:txBody>
          <a:bodyPr/>
          <a:lstStyle/>
          <a:p>
            <a:endParaRPr/>
          </a:p>
        </p:txBody>
      </p:sp>
    </p:spTree>
  </p:cSld>
  <p:clrMapOvr>
    <a:masterClrMapping/>
  </p:clrMapOvr>
</p:sldLayout>
</file>

<file path=ppt/slideLayouts/slideLayout17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7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7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7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48"/>
          </p:nvPr>
        </p:nvSpPr>
        <p:spPr/>
        <p:txBody>
          <a:bodyPr/>
          <a:lstStyle/>
          <a:p>
            <a:r>
              <a:t>Footer</a:t>
            </a:r>
          </a:p>
        </p:txBody>
      </p:sp>
      <p:sp>
        <p:nvSpPr>
          <p:cNvPr id="7" name="PlaceHolder 6"/>
          <p:cNvSpPr>
            <a:spLocks noGrp="1"/>
          </p:cNvSpPr>
          <p:nvPr>
            <p:ph type="sldNum" idx="449"/>
          </p:nvPr>
        </p:nvSpPr>
        <p:spPr/>
        <p:txBody>
          <a:bodyPr/>
          <a:lstStyle/>
          <a:p>
            <a:fld id="{9033538D-5BC5-4280-BF4A-2D9E90421911}" type="slidenum">
              <a:t>‹N°›</a:t>
            </a:fld>
            <a:endParaRPr/>
          </a:p>
        </p:txBody>
      </p:sp>
      <p:sp>
        <p:nvSpPr>
          <p:cNvPr id="8" name="PlaceHolder 7"/>
          <p:cNvSpPr>
            <a:spLocks noGrp="1"/>
          </p:cNvSpPr>
          <p:nvPr>
            <p:ph type="dt" idx="450"/>
          </p:nvPr>
        </p:nvSpPr>
        <p:spPr/>
        <p:txBody>
          <a:bodyPr/>
          <a:lstStyle/>
          <a:p>
            <a:endParaRPr/>
          </a:p>
        </p:txBody>
      </p:sp>
    </p:spTree>
  </p:cSld>
  <p:clrMapOvr>
    <a:masterClrMapping/>
  </p:clrMapOvr>
</p:sldLayout>
</file>

<file path=ppt/slideLayouts/slideLayout17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8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8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8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48"/>
          </p:nvPr>
        </p:nvSpPr>
        <p:spPr/>
        <p:txBody>
          <a:bodyPr/>
          <a:lstStyle/>
          <a:p>
            <a:r>
              <a:t>Footer</a:t>
            </a:r>
          </a:p>
        </p:txBody>
      </p:sp>
      <p:sp>
        <p:nvSpPr>
          <p:cNvPr id="7" name="PlaceHolder 6"/>
          <p:cNvSpPr>
            <a:spLocks noGrp="1"/>
          </p:cNvSpPr>
          <p:nvPr>
            <p:ph type="sldNum" idx="449"/>
          </p:nvPr>
        </p:nvSpPr>
        <p:spPr/>
        <p:txBody>
          <a:bodyPr/>
          <a:lstStyle/>
          <a:p>
            <a:fld id="{6FD9AFEA-2959-4267-8C5E-A850EA124113}" type="slidenum">
              <a:t>‹N°›</a:t>
            </a:fld>
            <a:endParaRPr/>
          </a:p>
        </p:txBody>
      </p:sp>
      <p:sp>
        <p:nvSpPr>
          <p:cNvPr id="8" name="PlaceHolder 7"/>
          <p:cNvSpPr>
            <a:spLocks noGrp="1"/>
          </p:cNvSpPr>
          <p:nvPr>
            <p:ph type="dt" idx="450"/>
          </p:nvPr>
        </p:nvSpPr>
        <p:spPr/>
        <p:txBody>
          <a:bodyPr/>
          <a:lstStyle/>
          <a:p>
            <a:endParaRPr/>
          </a:p>
        </p:txBody>
      </p:sp>
    </p:spTree>
  </p:cSld>
  <p:clrMapOvr>
    <a:masterClrMapping/>
  </p:clrMapOvr>
</p:sldLayout>
</file>

<file path=ppt/slideLayouts/slideLayout17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8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8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8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48"/>
          </p:nvPr>
        </p:nvSpPr>
        <p:spPr/>
        <p:txBody>
          <a:bodyPr/>
          <a:lstStyle/>
          <a:p>
            <a:r>
              <a:t>Footer</a:t>
            </a:r>
          </a:p>
        </p:txBody>
      </p:sp>
      <p:sp>
        <p:nvSpPr>
          <p:cNvPr id="7" name="PlaceHolder 6"/>
          <p:cNvSpPr>
            <a:spLocks noGrp="1"/>
          </p:cNvSpPr>
          <p:nvPr>
            <p:ph type="sldNum" idx="449"/>
          </p:nvPr>
        </p:nvSpPr>
        <p:spPr/>
        <p:txBody>
          <a:bodyPr/>
          <a:lstStyle/>
          <a:p>
            <a:fld id="{C8F0562C-DA84-49C9-99BB-195356EEEDDC}" type="slidenum">
              <a:t>‹N°›</a:t>
            </a:fld>
            <a:endParaRPr/>
          </a:p>
        </p:txBody>
      </p:sp>
      <p:sp>
        <p:nvSpPr>
          <p:cNvPr id="8" name="PlaceHolder 7"/>
          <p:cNvSpPr>
            <a:spLocks noGrp="1"/>
          </p:cNvSpPr>
          <p:nvPr>
            <p:ph type="dt" idx="450"/>
          </p:nvPr>
        </p:nvSpPr>
        <p:spPr/>
        <p:txBody>
          <a:bodyPr/>
          <a:lstStyle/>
          <a:p>
            <a:endParaRPr/>
          </a:p>
        </p:txBody>
      </p:sp>
    </p:spTree>
  </p:cSld>
  <p:clrMapOvr>
    <a:masterClrMapping/>
  </p:clrMapOvr>
</p:sldLayout>
</file>

<file path=ppt/slideLayouts/slideLayout17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8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9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48"/>
          </p:nvPr>
        </p:nvSpPr>
        <p:spPr/>
        <p:txBody>
          <a:bodyPr/>
          <a:lstStyle/>
          <a:p>
            <a:r>
              <a:t>Footer</a:t>
            </a:r>
          </a:p>
        </p:txBody>
      </p:sp>
      <p:sp>
        <p:nvSpPr>
          <p:cNvPr id="6" name="PlaceHolder 5"/>
          <p:cNvSpPr>
            <a:spLocks noGrp="1"/>
          </p:cNvSpPr>
          <p:nvPr>
            <p:ph type="sldNum" idx="449"/>
          </p:nvPr>
        </p:nvSpPr>
        <p:spPr/>
        <p:txBody>
          <a:bodyPr/>
          <a:lstStyle/>
          <a:p>
            <a:fld id="{4016A760-30E6-4C66-B505-99FA59DEEF4A}" type="slidenum">
              <a:t>‹N°›</a:t>
            </a:fld>
            <a:endParaRPr/>
          </a:p>
        </p:txBody>
      </p:sp>
      <p:sp>
        <p:nvSpPr>
          <p:cNvPr id="7" name="PlaceHolder 6"/>
          <p:cNvSpPr>
            <a:spLocks noGrp="1"/>
          </p:cNvSpPr>
          <p:nvPr>
            <p:ph type="dt" idx="450"/>
          </p:nvPr>
        </p:nvSpPr>
        <p:spPr/>
        <p:txBody>
          <a:bodyPr/>
          <a:lstStyle/>
          <a:p>
            <a:endParaRPr/>
          </a:p>
        </p:txBody>
      </p:sp>
    </p:spTree>
  </p:cSld>
  <p:clrMapOvr>
    <a:masterClrMapping/>
  </p:clrMapOvr>
</p:sldLayout>
</file>

<file path=ppt/slideLayouts/slideLayout17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9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9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9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9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48"/>
          </p:nvPr>
        </p:nvSpPr>
        <p:spPr/>
        <p:txBody>
          <a:bodyPr/>
          <a:lstStyle/>
          <a:p>
            <a:r>
              <a:t>Footer</a:t>
            </a:r>
          </a:p>
        </p:txBody>
      </p:sp>
      <p:sp>
        <p:nvSpPr>
          <p:cNvPr id="8" name="PlaceHolder 7"/>
          <p:cNvSpPr>
            <a:spLocks noGrp="1"/>
          </p:cNvSpPr>
          <p:nvPr>
            <p:ph type="sldNum" idx="449"/>
          </p:nvPr>
        </p:nvSpPr>
        <p:spPr/>
        <p:txBody>
          <a:bodyPr/>
          <a:lstStyle/>
          <a:p>
            <a:fld id="{0ADBC0A6-BB38-45CB-B5F6-4C352FD6593D}" type="slidenum">
              <a:t>‹N°›</a:t>
            </a:fld>
            <a:endParaRPr/>
          </a:p>
        </p:txBody>
      </p:sp>
      <p:sp>
        <p:nvSpPr>
          <p:cNvPr id="9" name="PlaceHolder 8"/>
          <p:cNvSpPr>
            <a:spLocks noGrp="1"/>
          </p:cNvSpPr>
          <p:nvPr>
            <p:ph type="dt" idx="450"/>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BD8C05CF-9920-4CCE-BE14-A4EE1DA0B54F}" type="slidenum">
              <a:t>‹N°›</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3"/>
          </p:nvPr>
        </p:nvSpPr>
        <p:spPr/>
        <p:txBody>
          <a:bodyPr/>
          <a:lstStyle/>
          <a:p>
            <a:r>
              <a:t>Footer</a:t>
            </a:r>
          </a:p>
        </p:txBody>
      </p:sp>
      <p:sp>
        <p:nvSpPr>
          <p:cNvPr id="10" name="PlaceHolder 9"/>
          <p:cNvSpPr>
            <a:spLocks noGrp="1"/>
          </p:cNvSpPr>
          <p:nvPr>
            <p:ph type="sldNum" idx="44"/>
          </p:nvPr>
        </p:nvSpPr>
        <p:spPr/>
        <p:txBody>
          <a:bodyPr/>
          <a:lstStyle/>
          <a:p>
            <a:fld id="{80B1465A-3C4E-45D0-8211-E1C7ED28CBCB}" type="slidenum">
              <a:t>‹N°›</a:t>
            </a:fld>
            <a:endParaRPr/>
          </a:p>
        </p:txBody>
      </p:sp>
      <p:sp>
        <p:nvSpPr>
          <p:cNvPr id="11" name="PlaceHolder 10"/>
          <p:cNvSpPr>
            <a:spLocks noGrp="1"/>
          </p:cNvSpPr>
          <p:nvPr>
            <p:ph type="dt" idx="45"/>
          </p:nvPr>
        </p:nvSpPr>
        <p:spPr/>
        <p:txBody>
          <a:bodyPr/>
          <a:lstStyle/>
          <a:p>
            <a:endParaRPr/>
          </a:p>
        </p:txBody>
      </p:sp>
    </p:spTree>
  </p:cSld>
  <p:clrMapOvr>
    <a:masterClrMapping/>
  </p:clrMapOvr>
</p:sldLayout>
</file>

<file path=ppt/slideLayouts/slideLayout18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2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29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9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29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0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0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0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48"/>
          </p:nvPr>
        </p:nvSpPr>
        <p:spPr/>
        <p:txBody>
          <a:bodyPr/>
          <a:lstStyle/>
          <a:p>
            <a:r>
              <a:t>Footer</a:t>
            </a:r>
          </a:p>
        </p:txBody>
      </p:sp>
      <p:sp>
        <p:nvSpPr>
          <p:cNvPr id="10" name="PlaceHolder 9"/>
          <p:cNvSpPr>
            <a:spLocks noGrp="1"/>
          </p:cNvSpPr>
          <p:nvPr>
            <p:ph type="sldNum" idx="449"/>
          </p:nvPr>
        </p:nvSpPr>
        <p:spPr/>
        <p:txBody>
          <a:bodyPr/>
          <a:lstStyle/>
          <a:p>
            <a:fld id="{051EA137-6DBA-419B-949A-A09DCC766B77}" type="slidenum">
              <a:t>‹N°›</a:t>
            </a:fld>
            <a:endParaRPr/>
          </a:p>
        </p:txBody>
      </p:sp>
      <p:sp>
        <p:nvSpPr>
          <p:cNvPr id="11" name="PlaceHolder 10"/>
          <p:cNvSpPr>
            <a:spLocks noGrp="1"/>
          </p:cNvSpPr>
          <p:nvPr>
            <p:ph type="dt" idx="450"/>
          </p:nvPr>
        </p:nvSpPr>
        <p:spPr/>
        <p:txBody>
          <a:bodyPr/>
          <a:lstStyle/>
          <a:p>
            <a:endParaRPr/>
          </a:p>
        </p:txBody>
      </p:sp>
    </p:spTree>
  </p:cSld>
  <p:clrMapOvr>
    <a:masterClrMapping/>
  </p:clrMapOvr>
</p:sldLayout>
</file>

<file path=ppt/slideLayouts/slideLayout180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51"/>
          </p:nvPr>
        </p:nvSpPr>
        <p:spPr/>
        <p:txBody>
          <a:bodyPr/>
          <a:lstStyle/>
          <a:p>
            <a:r>
              <a:t>Footer</a:t>
            </a:r>
          </a:p>
        </p:txBody>
      </p:sp>
      <p:sp>
        <p:nvSpPr>
          <p:cNvPr id="3" name="PlaceHolder 2"/>
          <p:cNvSpPr>
            <a:spLocks noGrp="1"/>
          </p:cNvSpPr>
          <p:nvPr>
            <p:ph type="sldNum" idx="452"/>
          </p:nvPr>
        </p:nvSpPr>
        <p:spPr/>
        <p:txBody>
          <a:bodyPr/>
          <a:lstStyle/>
          <a:p>
            <a:fld id="{7874F906-5C4E-4067-819B-09CD19B2D5AA}" type="slidenum">
              <a:t>‹N°›</a:t>
            </a:fld>
            <a:endParaRPr/>
          </a:p>
        </p:txBody>
      </p:sp>
      <p:sp>
        <p:nvSpPr>
          <p:cNvPr id="4" name="PlaceHolder 3"/>
          <p:cNvSpPr>
            <a:spLocks noGrp="1"/>
          </p:cNvSpPr>
          <p:nvPr>
            <p:ph type="dt" idx="453"/>
          </p:nvPr>
        </p:nvSpPr>
        <p:spPr/>
        <p:txBody>
          <a:bodyPr/>
          <a:lstStyle/>
          <a:p>
            <a:endParaRPr/>
          </a:p>
        </p:txBody>
      </p:sp>
    </p:spTree>
  </p:cSld>
  <p:clrMapOvr>
    <a:masterClrMapping/>
  </p:clrMapOvr>
</p:sldLayout>
</file>

<file path=ppt/slideLayouts/slideLayout180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1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51"/>
          </p:nvPr>
        </p:nvSpPr>
        <p:spPr/>
        <p:txBody>
          <a:bodyPr/>
          <a:lstStyle/>
          <a:p>
            <a:r>
              <a:t>Footer</a:t>
            </a:r>
          </a:p>
        </p:txBody>
      </p:sp>
      <p:sp>
        <p:nvSpPr>
          <p:cNvPr id="5" name="PlaceHolder 4"/>
          <p:cNvSpPr>
            <a:spLocks noGrp="1"/>
          </p:cNvSpPr>
          <p:nvPr>
            <p:ph type="sldNum" idx="452"/>
          </p:nvPr>
        </p:nvSpPr>
        <p:spPr/>
        <p:txBody>
          <a:bodyPr/>
          <a:lstStyle/>
          <a:p>
            <a:fld id="{DBB7B027-538F-4964-BF40-C4F71F40F7B7}" type="slidenum">
              <a:t>‹N°›</a:t>
            </a:fld>
            <a:endParaRPr/>
          </a:p>
        </p:txBody>
      </p:sp>
      <p:sp>
        <p:nvSpPr>
          <p:cNvPr id="6" name="PlaceHolder 5"/>
          <p:cNvSpPr>
            <a:spLocks noGrp="1"/>
          </p:cNvSpPr>
          <p:nvPr>
            <p:ph type="dt" idx="453"/>
          </p:nvPr>
        </p:nvSpPr>
        <p:spPr/>
        <p:txBody>
          <a:bodyPr/>
          <a:lstStyle/>
          <a:p>
            <a:endParaRPr/>
          </a:p>
        </p:txBody>
      </p:sp>
    </p:spTree>
  </p:cSld>
  <p:clrMapOvr>
    <a:masterClrMapping/>
  </p:clrMapOvr>
</p:sldLayout>
</file>

<file path=ppt/slideLayouts/slideLayout180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1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51"/>
          </p:nvPr>
        </p:nvSpPr>
        <p:spPr/>
        <p:txBody>
          <a:bodyPr/>
          <a:lstStyle/>
          <a:p>
            <a:r>
              <a:t>Footer</a:t>
            </a:r>
          </a:p>
        </p:txBody>
      </p:sp>
      <p:sp>
        <p:nvSpPr>
          <p:cNvPr id="5" name="PlaceHolder 4"/>
          <p:cNvSpPr>
            <a:spLocks noGrp="1"/>
          </p:cNvSpPr>
          <p:nvPr>
            <p:ph type="sldNum" idx="452"/>
          </p:nvPr>
        </p:nvSpPr>
        <p:spPr/>
        <p:txBody>
          <a:bodyPr/>
          <a:lstStyle/>
          <a:p>
            <a:fld id="{57BB40DA-53C6-4E3A-967E-3071DBAF3873}" type="slidenum">
              <a:t>‹N°›</a:t>
            </a:fld>
            <a:endParaRPr/>
          </a:p>
        </p:txBody>
      </p:sp>
      <p:sp>
        <p:nvSpPr>
          <p:cNvPr id="6" name="PlaceHolder 5"/>
          <p:cNvSpPr>
            <a:spLocks noGrp="1"/>
          </p:cNvSpPr>
          <p:nvPr>
            <p:ph type="dt" idx="453"/>
          </p:nvPr>
        </p:nvSpPr>
        <p:spPr/>
        <p:txBody>
          <a:bodyPr/>
          <a:lstStyle/>
          <a:p>
            <a:endParaRPr/>
          </a:p>
        </p:txBody>
      </p:sp>
    </p:spTree>
  </p:cSld>
  <p:clrMapOvr>
    <a:masterClrMapping/>
  </p:clrMapOvr>
</p:sldLayout>
</file>

<file path=ppt/slideLayouts/slideLayout180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1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1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51"/>
          </p:nvPr>
        </p:nvSpPr>
        <p:spPr/>
        <p:txBody>
          <a:bodyPr/>
          <a:lstStyle/>
          <a:p>
            <a:r>
              <a:t>Footer</a:t>
            </a:r>
          </a:p>
        </p:txBody>
      </p:sp>
      <p:sp>
        <p:nvSpPr>
          <p:cNvPr id="6" name="PlaceHolder 5"/>
          <p:cNvSpPr>
            <a:spLocks noGrp="1"/>
          </p:cNvSpPr>
          <p:nvPr>
            <p:ph type="sldNum" idx="452"/>
          </p:nvPr>
        </p:nvSpPr>
        <p:spPr/>
        <p:txBody>
          <a:bodyPr/>
          <a:lstStyle/>
          <a:p>
            <a:fld id="{EDA56042-D4DB-4CD9-979A-EF9F288C6713}" type="slidenum">
              <a:t>‹N°›</a:t>
            </a:fld>
            <a:endParaRPr/>
          </a:p>
        </p:txBody>
      </p:sp>
      <p:sp>
        <p:nvSpPr>
          <p:cNvPr id="7" name="PlaceHolder 6"/>
          <p:cNvSpPr>
            <a:spLocks noGrp="1"/>
          </p:cNvSpPr>
          <p:nvPr>
            <p:ph type="dt" idx="453"/>
          </p:nvPr>
        </p:nvSpPr>
        <p:spPr/>
        <p:txBody>
          <a:bodyPr/>
          <a:lstStyle/>
          <a:p>
            <a:endParaRPr/>
          </a:p>
        </p:txBody>
      </p:sp>
    </p:spTree>
  </p:cSld>
  <p:clrMapOvr>
    <a:masterClrMapping/>
  </p:clrMapOvr>
</p:sldLayout>
</file>

<file path=ppt/slideLayouts/slideLayout18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51"/>
          </p:nvPr>
        </p:nvSpPr>
        <p:spPr/>
        <p:txBody>
          <a:bodyPr/>
          <a:lstStyle/>
          <a:p>
            <a:r>
              <a:t>Footer</a:t>
            </a:r>
          </a:p>
        </p:txBody>
      </p:sp>
      <p:sp>
        <p:nvSpPr>
          <p:cNvPr id="4" name="PlaceHolder 3"/>
          <p:cNvSpPr>
            <a:spLocks noGrp="1"/>
          </p:cNvSpPr>
          <p:nvPr>
            <p:ph type="sldNum" idx="452"/>
          </p:nvPr>
        </p:nvSpPr>
        <p:spPr/>
        <p:txBody>
          <a:bodyPr/>
          <a:lstStyle/>
          <a:p>
            <a:fld id="{58B97FF7-72D9-4930-B022-4EC068BDD0F6}" type="slidenum">
              <a:t>‹N°›</a:t>
            </a:fld>
            <a:endParaRPr/>
          </a:p>
        </p:txBody>
      </p:sp>
      <p:sp>
        <p:nvSpPr>
          <p:cNvPr id="5" name="PlaceHolder 4"/>
          <p:cNvSpPr>
            <a:spLocks noGrp="1"/>
          </p:cNvSpPr>
          <p:nvPr>
            <p:ph type="dt" idx="453"/>
          </p:nvPr>
        </p:nvSpPr>
        <p:spPr/>
        <p:txBody>
          <a:bodyPr/>
          <a:lstStyle/>
          <a:p>
            <a:endParaRPr/>
          </a:p>
        </p:txBody>
      </p:sp>
    </p:spTree>
  </p:cSld>
  <p:clrMapOvr>
    <a:masterClrMapping/>
  </p:clrMapOvr>
</p:sldLayout>
</file>

<file path=ppt/slideLayouts/slideLayout180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31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51"/>
          </p:nvPr>
        </p:nvSpPr>
        <p:spPr/>
        <p:txBody>
          <a:bodyPr/>
          <a:lstStyle/>
          <a:p>
            <a:r>
              <a:t>Footer</a:t>
            </a:r>
          </a:p>
        </p:txBody>
      </p:sp>
      <p:sp>
        <p:nvSpPr>
          <p:cNvPr id="4" name="PlaceHolder 3"/>
          <p:cNvSpPr>
            <a:spLocks noGrp="1"/>
          </p:cNvSpPr>
          <p:nvPr>
            <p:ph type="sldNum" idx="452"/>
          </p:nvPr>
        </p:nvSpPr>
        <p:spPr/>
        <p:txBody>
          <a:bodyPr/>
          <a:lstStyle/>
          <a:p>
            <a:fld id="{ABDEE5F8-8ED7-4340-AF34-F3014048F47E}" type="slidenum">
              <a:t>‹N°›</a:t>
            </a:fld>
            <a:endParaRPr/>
          </a:p>
        </p:txBody>
      </p:sp>
      <p:sp>
        <p:nvSpPr>
          <p:cNvPr id="5" name="PlaceHolder 4"/>
          <p:cNvSpPr>
            <a:spLocks noGrp="1"/>
          </p:cNvSpPr>
          <p:nvPr>
            <p:ph type="dt" idx="453"/>
          </p:nvPr>
        </p:nvSpPr>
        <p:spPr/>
        <p:txBody>
          <a:bodyPr/>
          <a:lstStyle/>
          <a:p>
            <a:endParaRPr/>
          </a:p>
        </p:txBody>
      </p:sp>
    </p:spTree>
  </p:cSld>
  <p:clrMapOvr>
    <a:masterClrMapping/>
  </p:clrMapOvr>
</p:sldLayout>
</file>

<file path=ppt/slideLayouts/slideLayout180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2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2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2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51"/>
          </p:nvPr>
        </p:nvSpPr>
        <p:spPr/>
        <p:txBody>
          <a:bodyPr/>
          <a:lstStyle/>
          <a:p>
            <a:r>
              <a:t>Footer</a:t>
            </a:r>
          </a:p>
        </p:txBody>
      </p:sp>
      <p:sp>
        <p:nvSpPr>
          <p:cNvPr id="7" name="PlaceHolder 6"/>
          <p:cNvSpPr>
            <a:spLocks noGrp="1"/>
          </p:cNvSpPr>
          <p:nvPr>
            <p:ph type="sldNum" idx="452"/>
          </p:nvPr>
        </p:nvSpPr>
        <p:spPr/>
        <p:txBody>
          <a:bodyPr/>
          <a:lstStyle/>
          <a:p>
            <a:fld id="{EA8A34BE-FE90-4792-938C-E4FD529E855B}" type="slidenum">
              <a:t>‹N°›</a:t>
            </a:fld>
            <a:endParaRPr/>
          </a:p>
        </p:txBody>
      </p:sp>
      <p:sp>
        <p:nvSpPr>
          <p:cNvPr id="8" name="PlaceHolder 7"/>
          <p:cNvSpPr>
            <a:spLocks noGrp="1"/>
          </p:cNvSpPr>
          <p:nvPr>
            <p:ph type="dt" idx="453"/>
          </p:nvPr>
        </p:nvSpPr>
        <p:spPr/>
        <p:txBody>
          <a:bodyPr/>
          <a:lstStyle/>
          <a:p>
            <a:endParaRPr/>
          </a:p>
        </p:txBody>
      </p:sp>
    </p:spTree>
  </p:cSld>
  <p:clrMapOvr>
    <a:masterClrMapping/>
  </p:clrMapOvr>
</p:sldLayout>
</file>

<file path=ppt/slideLayouts/slideLayout18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2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2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2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51"/>
          </p:nvPr>
        </p:nvSpPr>
        <p:spPr/>
        <p:txBody>
          <a:bodyPr/>
          <a:lstStyle/>
          <a:p>
            <a:r>
              <a:t>Footer</a:t>
            </a:r>
          </a:p>
        </p:txBody>
      </p:sp>
      <p:sp>
        <p:nvSpPr>
          <p:cNvPr id="7" name="PlaceHolder 6"/>
          <p:cNvSpPr>
            <a:spLocks noGrp="1"/>
          </p:cNvSpPr>
          <p:nvPr>
            <p:ph type="sldNum" idx="452"/>
          </p:nvPr>
        </p:nvSpPr>
        <p:spPr/>
        <p:txBody>
          <a:bodyPr/>
          <a:lstStyle/>
          <a:p>
            <a:fld id="{BF7AC8A2-C449-454D-92AE-C66E5170AF5C}" type="slidenum">
              <a:t>‹N°›</a:t>
            </a:fld>
            <a:endParaRPr/>
          </a:p>
        </p:txBody>
      </p:sp>
      <p:sp>
        <p:nvSpPr>
          <p:cNvPr id="8" name="PlaceHolder 7"/>
          <p:cNvSpPr>
            <a:spLocks noGrp="1"/>
          </p:cNvSpPr>
          <p:nvPr>
            <p:ph type="dt" idx="453"/>
          </p:nvPr>
        </p:nvSpPr>
        <p:spPr/>
        <p:txBody>
          <a:bodyPr/>
          <a:lstStyle/>
          <a:p>
            <a:endParaRPr/>
          </a:p>
        </p:txBody>
      </p:sp>
    </p:spTree>
  </p:cSld>
  <p:clrMapOvr>
    <a:masterClrMapping/>
  </p:clrMapOvr>
</p:sldLayout>
</file>

<file path=ppt/slideLayouts/slideLayout180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2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2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3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51"/>
          </p:nvPr>
        </p:nvSpPr>
        <p:spPr/>
        <p:txBody>
          <a:bodyPr/>
          <a:lstStyle/>
          <a:p>
            <a:r>
              <a:t>Footer</a:t>
            </a:r>
          </a:p>
        </p:txBody>
      </p:sp>
      <p:sp>
        <p:nvSpPr>
          <p:cNvPr id="7" name="PlaceHolder 6"/>
          <p:cNvSpPr>
            <a:spLocks noGrp="1"/>
          </p:cNvSpPr>
          <p:nvPr>
            <p:ph type="sldNum" idx="452"/>
          </p:nvPr>
        </p:nvSpPr>
        <p:spPr/>
        <p:txBody>
          <a:bodyPr/>
          <a:lstStyle/>
          <a:p>
            <a:fld id="{039950BF-275D-4DE0-9000-0564AB5E23ED}" type="slidenum">
              <a:t>‹N°›</a:t>
            </a:fld>
            <a:endParaRPr/>
          </a:p>
        </p:txBody>
      </p:sp>
      <p:sp>
        <p:nvSpPr>
          <p:cNvPr id="8" name="PlaceHolder 7"/>
          <p:cNvSpPr>
            <a:spLocks noGrp="1"/>
          </p:cNvSpPr>
          <p:nvPr>
            <p:ph type="dt" idx="453"/>
          </p:nvPr>
        </p:nvSpPr>
        <p:spPr/>
        <p:txBody>
          <a:body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lstStyle/>
          <a:p>
            <a:r>
              <a:t>Footer</a:t>
            </a:r>
          </a:p>
        </p:txBody>
      </p:sp>
      <p:sp>
        <p:nvSpPr>
          <p:cNvPr id="3" name="PlaceHolder 2"/>
          <p:cNvSpPr>
            <a:spLocks noGrp="1"/>
          </p:cNvSpPr>
          <p:nvPr>
            <p:ph type="sldNum" idx="47"/>
          </p:nvPr>
        </p:nvSpPr>
        <p:spPr/>
        <p:txBody>
          <a:bodyPr/>
          <a:lstStyle/>
          <a:p>
            <a:fld id="{1FCD62E4-78B5-4538-893B-AA461B71633E}" type="slidenum">
              <a:t>‹N°›</a:t>
            </a:fld>
            <a:endParaRPr/>
          </a:p>
        </p:txBody>
      </p:sp>
      <p:sp>
        <p:nvSpPr>
          <p:cNvPr id="4" name="PlaceHolder 3"/>
          <p:cNvSpPr>
            <a:spLocks noGrp="1"/>
          </p:cNvSpPr>
          <p:nvPr>
            <p:ph type="dt" idx="48"/>
          </p:nvPr>
        </p:nvSpPr>
        <p:spPr/>
        <p:txBody>
          <a:bodyPr/>
          <a:lstStyle/>
          <a:p>
            <a:endParaRPr/>
          </a:p>
        </p:txBody>
      </p:sp>
    </p:spTree>
  </p:cSld>
  <p:clrMapOvr>
    <a:masterClrMapping/>
  </p:clrMapOvr>
</p:sldLayout>
</file>

<file path=ppt/slideLayouts/slideLayout18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3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3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51"/>
          </p:nvPr>
        </p:nvSpPr>
        <p:spPr/>
        <p:txBody>
          <a:bodyPr/>
          <a:lstStyle/>
          <a:p>
            <a:r>
              <a:t>Footer</a:t>
            </a:r>
          </a:p>
        </p:txBody>
      </p:sp>
      <p:sp>
        <p:nvSpPr>
          <p:cNvPr id="6" name="PlaceHolder 5"/>
          <p:cNvSpPr>
            <a:spLocks noGrp="1"/>
          </p:cNvSpPr>
          <p:nvPr>
            <p:ph type="sldNum" idx="452"/>
          </p:nvPr>
        </p:nvSpPr>
        <p:spPr/>
        <p:txBody>
          <a:bodyPr/>
          <a:lstStyle/>
          <a:p>
            <a:fld id="{C430B857-C84F-4C0A-8F55-D1FCC28AE3D4}" type="slidenum">
              <a:t>‹N°›</a:t>
            </a:fld>
            <a:endParaRPr/>
          </a:p>
        </p:txBody>
      </p:sp>
      <p:sp>
        <p:nvSpPr>
          <p:cNvPr id="7" name="PlaceHolder 6"/>
          <p:cNvSpPr>
            <a:spLocks noGrp="1"/>
          </p:cNvSpPr>
          <p:nvPr>
            <p:ph type="dt" idx="453"/>
          </p:nvPr>
        </p:nvSpPr>
        <p:spPr/>
        <p:txBody>
          <a:bodyPr/>
          <a:lstStyle/>
          <a:p>
            <a:endParaRPr/>
          </a:p>
        </p:txBody>
      </p:sp>
    </p:spTree>
  </p:cSld>
  <p:clrMapOvr>
    <a:masterClrMapping/>
  </p:clrMapOvr>
</p:sldLayout>
</file>

<file path=ppt/slideLayouts/slideLayout18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3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3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3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3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3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51"/>
          </p:nvPr>
        </p:nvSpPr>
        <p:spPr/>
        <p:txBody>
          <a:bodyPr/>
          <a:lstStyle/>
          <a:p>
            <a:r>
              <a:t>Footer</a:t>
            </a:r>
          </a:p>
        </p:txBody>
      </p:sp>
      <p:sp>
        <p:nvSpPr>
          <p:cNvPr id="8" name="PlaceHolder 7"/>
          <p:cNvSpPr>
            <a:spLocks noGrp="1"/>
          </p:cNvSpPr>
          <p:nvPr>
            <p:ph type="sldNum" idx="452"/>
          </p:nvPr>
        </p:nvSpPr>
        <p:spPr/>
        <p:txBody>
          <a:bodyPr/>
          <a:lstStyle/>
          <a:p>
            <a:fld id="{002B8D62-EB3A-4714-997B-7239D3CB3F37}" type="slidenum">
              <a:t>‹N°›</a:t>
            </a:fld>
            <a:endParaRPr/>
          </a:p>
        </p:txBody>
      </p:sp>
      <p:sp>
        <p:nvSpPr>
          <p:cNvPr id="9" name="PlaceHolder 8"/>
          <p:cNvSpPr>
            <a:spLocks noGrp="1"/>
          </p:cNvSpPr>
          <p:nvPr>
            <p:ph type="dt" idx="453"/>
          </p:nvPr>
        </p:nvSpPr>
        <p:spPr/>
        <p:txBody>
          <a:bodyPr/>
          <a:lstStyle/>
          <a:p>
            <a:endParaRPr/>
          </a:p>
        </p:txBody>
      </p:sp>
    </p:spTree>
  </p:cSld>
  <p:clrMapOvr>
    <a:masterClrMapping/>
  </p:clrMapOvr>
</p:sldLayout>
</file>

<file path=ppt/slideLayouts/slideLayout18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3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4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4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4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4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4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4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51"/>
          </p:nvPr>
        </p:nvSpPr>
        <p:spPr/>
        <p:txBody>
          <a:bodyPr/>
          <a:lstStyle/>
          <a:p>
            <a:r>
              <a:t>Footer</a:t>
            </a:r>
          </a:p>
        </p:txBody>
      </p:sp>
      <p:sp>
        <p:nvSpPr>
          <p:cNvPr id="10" name="PlaceHolder 9"/>
          <p:cNvSpPr>
            <a:spLocks noGrp="1"/>
          </p:cNvSpPr>
          <p:nvPr>
            <p:ph type="sldNum" idx="452"/>
          </p:nvPr>
        </p:nvSpPr>
        <p:spPr/>
        <p:txBody>
          <a:bodyPr/>
          <a:lstStyle/>
          <a:p>
            <a:fld id="{97595E07-6F12-4404-AAF7-4BAC6057A61F}" type="slidenum">
              <a:t>‹N°›</a:t>
            </a:fld>
            <a:endParaRPr/>
          </a:p>
        </p:txBody>
      </p:sp>
      <p:sp>
        <p:nvSpPr>
          <p:cNvPr id="11" name="PlaceHolder 10"/>
          <p:cNvSpPr>
            <a:spLocks noGrp="1"/>
          </p:cNvSpPr>
          <p:nvPr>
            <p:ph type="dt" idx="453"/>
          </p:nvPr>
        </p:nvSpPr>
        <p:spPr/>
        <p:txBody>
          <a:bodyPr/>
          <a:lstStyle/>
          <a:p>
            <a:endParaRPr/>
          </a:p>
        </p:txBody>
      </p:sp>
    </p:spTree>
  </p:cSld>
  <p:clrMapOvr>
    <a:masterClrMapping/>
  </p:clrMapOvr>
</p:sldLayout>
</file>

<file path=ppt/slideLayouts/slideLayout18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54"/>
          </p:nvPr>
        </p:nvSpPr>
        <p:spPr/>
        <p:txBody>
          <a:bodyPr/>
          <a:lstStyle/>
          <a:p>
            <a:r>
              <a:t>Footer</a:t>
            </a:r>
          </a:p>
        </p:txBody>
      </p:sp>
      <p:sp>
        <p:nvSpPr>
          <p:cNvPr id="3" name="PlaceHolder 2"/>
          <p:cNvSpPr>
            <a:spLocks noGrp="1"/>
          </p:cNvSpPr>
          <p:nvPr>
            <p:ph type="sldNum" idx="455"/>
          </p:nvPr>
        </p:nvSpPr>
        <p:spPr/>
        <p:txBody>
          <a:bodyPr/>
          <a:lstStyle/>
          <a:p>
            <a:fld id="{887180DB-244C-4480-B50C-8FF2D8D58173}" type="slidenum">
              <a:t>‹N°›</a:t>
            </a:fld>
            <a:endParaRPr/>
          </a:p>
        </p:txBody>
      </p:sp>
      <p:sp>
        <p:nvSpPr>
          <p:cNvPr id="4" name="PlaceHolder 3"/>
          <p:cNvSpPr>
            <a:spLocks noGrp="1"/>
          </p:cNvSpPr>
          <p:nvPr>
            <p:ph type="dt" idx="456"/>
          </p:nvPr>
        </p:nvSpPr>
        <p:spPr/>
        <p:txBody>
          <a:bodyPr/>
          <a:lstStyle/>
          <a:p>
            <a:endParaRPr/>
          </a:p>
        </p:txBody>
      </p:sp>
    </p:spTree>
  </p:cSld>
  <p:clrMapOvr>
    <a:masterClrMapping/>
  </p:clrMapOvr>
</p:sldLayout>
</file>

<file path=ppt/slideLayouts/slideLayout18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5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54"/>
          </p:nvPr>
        </p:nvSpPr>
        <p:spPr/>
        <p:txBody>
          <a:bodyPr/>
          <a:lstStyle/>
          <a:p>
            <a:r>
              <a:t>Footer</a:t>
            </a:r>
          </a:p>
        </p:txBody>
      </p:sp>
      <p:sp>
        <p:nvSpPr>
          <p:cNvPr id="5" name="PlaceHolder 4"/>
          <p:cNvSpPr>
            <a:spLocks noGrp="1"/>
          </p:cNvSpPr>
          <p:nvPr>
            <p:ph type="sldNum" idx="455"/>
          </p:nvPr>
        </p:nvSpPr>
        <p:spPr/>
        <p:txBody>
          <a:bodyPr/>
          <a:lstStyle/>
          <a:p>
            <a:fld id="{60C9F082-E931-4D38-BAE5-33BF344C7D51}" type="slidenum">
              <a:t>‹N°›</a:t>
            </a:fld>
            <a:endParaRPr/>
          </a:p>
        </p:txBody>
      </p:sp>
      <p:sp>
        <p:nvSpPr>
          <p:cNvPr id="6" name="PlaceHolder 5"/>
          <p:cNvSpPr>
            <a:spLocks noGrp="1"/>
          </p:cNvSpPr>
          <p:nvPr>
            <p:ph type="dt" idx="456"/>
          </p:nvPr>
        </p:nvSpPr>
        <p:spPr/>
        <p:txBody>
          <a:bodyPr/>
          <a:lstStyle/>
          <a:p>
            <a:endParaRPr/>
          </a:p>
        </p:txBody>
      </p:sp>
    </p:spTree>
  </p:cSld>
  <p:clrMapOvr>
    <a:masterClrMapping/>
  </p:clrMapOvr>
</p:sldLayout>
</file>

<file path=ppt/slideLayouts/slideLayout18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5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54"/>
          </p:nvPr>
        </p:nvSpPr>
        <p:spPr/>
        <p:txBody>
          <a:bodyPr/>
          <a:lstStyle/>
          <a:p>
            <a:r>
              <a:t>Footer</a:t>
            </a:r>
          </a:p>
        </p:txBody>
      </p:sp>
      <p:sp>
        <p:nvSpPr>
          <p:cNvPr id="5" name="PlaceHolder 4"/>
          <p:cNvSpPr>
            <a:spLocks noGrp="1"/>
          </p:cNvSpPr>
          <p:nvPr>
            <p:ph type="sldNum" idx="455"/>
          </p:nvPr>
        </p:nvSpPr>
        <p:spPr/>
        <p:txBody>
          <a:bodyPr/>
          <a:lstStyle/>
          <a:p>
            <a:fld id="{D912359B-2F1B-4F0F-BC51-6F03086FF224}" type="slidenum">
              <a:t>‹N°›</a:t>
            </a:fld>
            <a:endParaRPr/>
          </a:p>
        </p:txBody>
      </p:sp>
      <p:sp>
        <p:nvSpPr>
          <p:cNvPr id="6" name="PlaceHolder 5"/>
          <p:cNvSpPr>
            <a:spLocks noGrp="1"/>
          </p:cNvSpPr>
          <p:nvPr>
            <p:ph type="dt" idx="456"/>
          </p:nvPr>
        </p:nvSpPr>
        <p:spPr/>
        <p:txBody>
          <a:bodyPr/>
          <a:lstStyle/>
          <a:p>
            <a:endParaRPr/>
          </a:p>
        </p:txBody>
      </p:sp>
    </p:spTree>
  </p:cSld>
  <p:clrMapOvr>
    <a:masterClrMapping/>
  </p:clrMapOvr>
</p:sldLayout>
</file>

<file path=ppt/slideLayouts/slideLayout18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5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5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54"/>
          </p:nvPr>
        </p:nvSpPr>
        <p:spPr/>
        <p:txBody>
          <a:bodyPr/>
          <a:lstStyle/>
          <a:p>
            <a:r>
              <a:t>Footer</a:t>
            </a:r>
          </a:p>
        </p:txBody>
      </p:sp>
      <p:sp>
        <p:nvSpPr>
          <p:cNvPr id="6" name="PlaceHolder 5"/>
          <p:cNvSpPr>
            <a:spLocks noGrp="1"/>
          </p:cNvSpPr>
          <p:nvPr>
            <p:ph type="sldNum" idx="455"/>
          </p:nvPr>
        </p:nvSpPr>
        <p:spPr/>
        <p:txBody>
          <a:bodyPr/>
          <a:lstStyle/>
          <a:p>
            <a:fld id="{DA362641-6361-4E6F-8BCA-BC3601521AEB}" type="slidenum">
              <a:t>‹N°›</a:t>
            </a:fld>
            <a:endParaRPr/>
          </a:p>
        </p:txBody>
      </p:sp>
      <p:sp>
        <p:nvSpPr>
          <p:cNvPr id="7" name="PlaceHolder 6"/>
          <p:cNvSpPr>
            <a:spLocks noGrp="1"/>
          </p:cNvSpPr>
          <p:nvPr>
            <p:ph type="dt" idx="456"/>
          </p:nvPr>
        </p:nvSpPr>
        <p:spPr/>
        <p:txBody>
          <a:bodyPr/>
          <a:lstStyle/>
          <a:p>
            <a:endParaRPr/>
          </a:p>
        </p:txBody>
      </p:sp>
    </p:spTree>
  </p:cSld>
  <p:clrMapOvr>
    <a:masterClrMapping/>
  </p:clrMapOvr>
</p:sldLayout>
</file>

<file path=ppt/slideLayouts/slideLayout18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54"/>
          </p:nvPr>
        </p:nvSpPr>
        <p:spPr/>
        <p:txBody>
          <a:bodyPr/>
          <a:lstStyle/>
          <a:p>
            <a:r>
              <a:t>Footer</a:t>
            </a:r>
          </a:p>
        </p:txBody>
      </p:sp>
      <p:sp>
        <p:nvSpPr>
          <p:cNvPr id="4" name="PlaceHolder 3"/>
          <p:cNvSpPr>
            <a:spLocks noGrp="1"/>
          </p:cNvSpPr>
          <p:nvPr>
            <p:ph type="sldNum" idx="455"/>
          </p:nvPr>
        </p:nvSpPr>
        <p:spPr/>
        <p:txBody>
          <a:bodyPr/>
          <a:lstStyle/>
          <a:p>
            <a:fld id="{96862C80-A840-4DC8-BF11-F3F6C9E7918D}" type="slidenum">
              <a:t>‹N°›</a:t>
            </a:fld>
            <a:endParaRPr/>
          </a:p>
        </p:txBody>
      </p:sp>
      <p:sp>
        <p:nvSpPr>
          <p:cNvPr id="5" name="PlaceHolder 4"/>
          <p:cNvSpPr>
            <a:spLocks noGrp="1"/>
          </p:cNvSpPr>
          <p:nvPr>
            <p:ph type="dt" idx="456"/>
          </p:nvPr>
        </p:nvSpPr>
        <p:spPr/>
        <p:txBody>
          <a:bodyPr/>
          <a:lstStyle/>
          <a:p>
            <a:endParaRPr/>
          </a:p>
        </p:txBody>
      </p:sp>
    </p:spTree>
  </p:cSld>
  <p:clrMapOvr>
    <a:masterClrMapping/>
  </p:clrMapOvr>
</p:sldLayout>
</file>

<file path=ppt/slideLayouts/slideLayout18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36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54"/>
          </p:nvPr>
        </p:nvSpPr>
        <p:spPr/>
        <p:txBody>
          <a:bodyPr/>
          <a:lstStyle/>
          <a:p>
            <a:r>
              <a:t>Footer</a:t>
            </a:r>
          </a:p>
        </p:txBody>
      </p:sp>
      <p:sp>
        <p:nvSpPr>
          <p:cNvPr id="4" name="PlaceHolder 3"/>
          <p:cNvSpPr>
            <a:spLocks noGrp="1"/>
          </p:cNvSpPr>
          <p:nvPr>
            <p:ph type="sldNum" idx="455"/>
          </p:nvPr>
        </p:nvSpPr>
        <p:spPr/>
        <p:txBody>
          <a:bodyPr/>
          <a:lstStyle/>
          <a:p>
            <a:fld id="{F23FDDC0-7267-4179-A5F3-1ED0B9E7508D}" type="slidenum">
              <a:t>‹N°›</a:t>
            </a:fld>
            <a:endParaRPr/>
          </a:p>
        </p:txBody>
      </p:sp>
      <p:sp>
        <p:nvSpPr>
          <p:cNvPr id="5" name="PlaceHolder 4"/>
          <p:cNvSpPr>
            <a:spLocks noGrp="1"/>
          </p:cNvSpPr>
          <p:nvPr>
            <p:ph type="dt" idx="456"/>
          </p:nvPr>
        </p:nvSpPr>
        <p:spPr/>
        <p:txBody>
          <a:bodyPr/>
          <a:lstStyle/>
          <a:p>
            <a:endParaRPr/>
          </a:p>
        </p:txBody>
      </p:sp>
    </p:spTree>
  </p:cSld>
  <p:clrMapOvr>
    <a:masterClrMapping/>
  </p:clrMapOvr>
</p:sldLayout>
</file>

<file path=ppt/slideLayouts/slideLayout18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6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6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6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54"/>
          </p:nvPr>
        </p:nvSpPr>
        <p:spPr/>
        <p:txBody>
          <a:bodyPr/>
          <a:lstStyle/>
          <a:p>
            <a:r>
              <a:t>Footer</a:t>
            </a:r>
          </a:p>
        </p:txBody>
      </p:sp>
      <p:sp>
        <p:nvSpPr>
          <p:cNvPr id="7" name="PlaceHolder 6"/>
          <p:cNvSpPr>
            <a:spLocks noGrp="1"/>
          </p:cNvSpPr>
          <p:nvPr>
            <p:ph type="sldNum" idx="455"/>
          </p:nvPr>
        </p:nvSpPr>
        <p:spPr/>
        <p:txBody>
          <a:bodyPr/>
          <a:lstStyle/>
          <a:p>
            <a:fld id="{840A6FD8-0F99-4D45-BA54-6FE668C76C54}" type="slidenum">
              <a:t>‹N°›</a:t>
            </a:fld>
            <a:endParaRPr/>
          </a:p>
        </p:txBody>
      </p:sp>
      <p:sp>
        <p:nvSpPr>
          <p:cNvPr id="8" name="PlaceHolder 7"/>
          <p:cNvSpPr>
            <a:spLocks noGrp="1"/>
          </p:cNvSpPr>
          <p:nvPr>
            <p:ph type="dt" idx="456"/>
          </p:nvPr>
        </p:nvSpPr>
        <p:spPr/>
        <p:txBody>
          <a:body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6"/>
          </p:nvPr>
        </p:nvSpPr>
        <p:spPr/>
        <p:txBody>
          <a:bodyPr/>
          <a:lstStyle/>
          <a:p>
            <a:r>
              <a:t>Footer</a:t>
            </a:r>
          </a:p>
        </p:txBody>
      </p:sp>
      <p:sp>
        <p:nvSpPr>
          <p:cNvPr id="5" name="PlaceHolder 4"/>
          <p:cNvSpPr>
            <a:spLocks noGrp="1"/>
          </p:cNvSpPr>
          <p:nvPr>
            <p:ph type="sldNum" idx="47"/>
          </p:nvPr>
        </p:nvSpPr>
        <p:spPr/>
        <p:txBody>
          <a:bodyPr/>
          <a:lstStyle/>
          <a:p>
            <a:fld id="{3A0BBAA8-1F53-48F7-9420-ADCCC472A65C}" type="slidenum">
              <a:t>‹N°›</a:t>
            </a:fld>
            <a:endParaRPr/>
          </a:p>
        </p:txBody>
      </p:sp>
      <p:sp>
        <p:nvSpPr>
          <p:cNvPr id="6" name="PlaceHolder 5"/>
          <p:cNvSpPr>
            <a:spLocks noGrp="1"/>
          </p:cNvSpPr>
          <p:nvPr>
            <p:ph type="dt" idx="48"/>
          </p:nvPr>
        </p:nvSpPr>
        <p:spPr/>
        <p:txBody>
          <a:bodyPr/>
          <a:lstStyle/>
          <a:p>
            <a:endParaRPr/>
          </a:p>
        </p:txBody>
      </p:sp>
    </p:spTree>
  </p:cSld>
  <p:clrMapOvr>
    <a:masterClrMapping/>
  </p:clrMapOvr>
</p:sldLayout>
</file>

<file path=ppt/slideLayouts/slideLayout18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6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6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6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54"/>
          </p:nvPr>
        </p:nvSpPr>
        <p:spPr/>
        <p:txBody>
          <a:bodyPr/>
          <a:lstStyle/>
          <a:p>
            <a:r>
              <a:t>Footer</a:t>
            </a:r>
          </a:p>
        </p:txBody>
      </p:sp>
      <p:sp>
        <p:nvSpPr>
          <p:cNvPr id="7" name="PlaceHolder 6"/>
          <p:cNvSpPr>
            <a:spLocks noGrp="1"/>
          </p:cNvSpPr>
          <p:nvPr>
            <p:ph type="sldNum" idx="455"/>
          </p:nvPr>
        </p:nvSpPr>
        <p:spPr/>
        <p:txBody>
          <a:bodyPr/>
          <a:lstStyle/>
          <a:p>
            <a:fld id="{334A531D-CF7B-40ED-8973-2193B88AB58C}" type="slidenum">
              <a:t>‹N°›</a:t>
            </a:fld>
            <a:endParaRPr/>
          </a:p>
        </p:txBody>
      </p:sp>
      <p:sp>
        <p:nvSpPr>
          <p:cNvPr id="8" name="PlaceHolder 7"/>
          <p:cNvSpPr>
            <a:spLocks noGrp="1"/>
          </p:cNvSpPr>
          <p:nvPr>
            <p:ph type="dt" idx="456"/>
          </p:nvPr>
        </p:nvSpPr>
        <p:spPr/>
        <p:txBody>
          <a:bodyPr/>
          <a:lstStyle/>
          <a:p>
            <a:endParaRPr/>
          </a:p>
        </p:txBody>
      </p:sp>
    </p:spTree>
  </p:cSld>
  <p:clrMapOvr>
    <a:masterClrMapping/>
  </p:clrMapOvr>
</p:sldLayout>
</file>

<file path=ppt/slideLayouts/slideLayout18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7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7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7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54"/>
          </p:nvPr>
        </p:nvSpPr>
        <p:spPr/>
        <p:txBody>
          <a:bodyPr/>
          <a:lstStyle/>
          <a:p>
            <a:r>
              <a:t>Footer</a:t>
            </a:r>
          </a:p>
        </p:txBody>
      </p:sp>
      <p:sp>
        <p:nvSpPr>
          <p:cNvPr id="7" name="PlaceHolder 6"/>
          <p:cNvSpPr>
            <a:spLocks noGrp="1"/>
          </p:cNvSpPr>
          <p:nvPr>
            <p:ph type="sldNum" idx="455"/>
          </p:nvPr>
        </p:nvSpPr>
        <p:spPr/>
        <p:txBody>
          <a:bodyPr/>
          <a:lstStyle/>
          <a:p>
            <a:fld id="{C229A41B-A3BC-409B-A583-6586F36B3AAB}" type="slidenum">
              <a:t>‹N°›</a:t>
            </a:fld>
            <a:endParaRPr/>
          </a:p>
        </p:txBody>
      </p:sp>
      <p:sp>
        <p:nvSpPr>
          <p:cNvPr id="8" name="PlaceHolder 7"/>
          <p:cNvSpPr>
            <a:spLocks noGrp="1"/>
          </p:cNvSpPr>
          <p:nvPr>
            <p:ph type="dt" idx="456"/>
          </p:nvPr>
        </p:nvSpPr>
        <p:spPr/>
        <p:txBody>
          <a:bodyPr/>
          <a:lstStyle/>
          <a:p>
            <a:endParaRPr/>
          </a:p>
        </p:txBody>
      </p:sp>
    </p:spTree>
  </p:cSld>
  <p:clrMapOvr>
    <a:masterClrMapping/>
  </p:clrMapOvr>
</p:sldLayout>
</file>

<file path=ppt/slideLayouts/slideLayout18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7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7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54"/>
          </p:nvPr>
        </p:nvSpPr>
        <p:spPr/>
        <p:txBody>
          <a:bodyPr/>
          <a:lstStyle/>
          <a:p>
            <a:r>
              <a:t>Footer</a:t>
            </a:r>
          </a:p>
        </p:txBody>
      </p:sp>
      <p:sp>
        <p:nvSpPr>
          <p:cNvPr id="6" name="PlaceHolder 5"/>
          <p:cNvSpPr>
            <a:spLocks noGrp="1"/>
          </p:cNvSpPr>
          <p:nvPr>
            <p:ph type="sldNum" idx="455"/>
          </p:nvPr>
        </p:nvSpPr>
        <p:spPr/>
        <p:txBody>
          <a:bodyPr/>
          <a:lstStyle/>
          <a:p>
            <a:fld id="{947BBDE2-7BF5-4993-BB01-A21D8F470936}" type="slidenum">
              <a:t>‹N°›</a:t>
            </a:fld>
            <a:endParaRPr/>
          </a:p>
        </p:txBody>
      </p:sp>
      <p:sp>
        <p:nvSpPr>
          <p:cNvPr id="7" name="PlaceHolder 6"/>
          <p:cNvSpPr>
            <a:spLocks noGrp="1"/>
          </p:cNvSpPr>
          <p:nvPr>
            <p:ph type="dt" idx="456"/>
          </p:nvPr>
        </p:nvSpPr>
        <p:spPr/>
        <p:txBody>
          <a:bodyPr/>
          <a:lstStyle/>
          <a:p>
            <a:endParaRPr/>
          </a:p>
        </p:txBody>
      </p:sp>
    </p:spTree>
  </p:cSld>
  <p:clrMapOvr>
    <a:masterClrMapping/>
  </p:clrMapOvr>
</p:sldLayout>
</file>

<file path=ppt/slideLayouts/slideLayout18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3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7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7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8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8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54"/>
          </p:nvPr>
        </p:nvSpPr>
        <p:spPr/>
        <p:txBody>
          <a:bodyPr/>
          <a:lstStyle/>
          <a:p>
            <a:r>
              <a:t>Footer</a:t>
            </a:r>
          </a:p>
        </p:txBody>
      </p:sp>
      <p:sp>
        <p:nvSpPr>
          <p:cNvPr id="8" name="PlaceHolder 7"/>
          <p:cNvSpPr>
            <a:spLocks noGrp="1"/>
          </p:cNvSpPr>
          <p:nvPr>
            <p:ph type="sldNum" idx="455"/>
          </p:nvPr>
        </p:nvSpPr>
        <p:spPr/>
        <p:txBody>
          <a:bodyPr/>
          <a:lstStyle/>
          <a:p>
            <a:fld id="{D371CACA-2117-4054-8BFD-E0A39D343CBA}" type="slidenum">
              <a:t>‹N°›</a:t>
            </a:fld>
            <a:endParaRPr/>
          </a:p>
        </p:txBody>
      </p:sp>
      <p:sp>
        <p:nvSpPr>
          <p:cNvPr id="9" name="PlaceHolder 8"/>
          <p:cNvSpPr>
            <a:spLocks noGrp="1"/>
          </p:cNvSpPr>
          <p:nvPr>
            <p:ph type="dt" idx="456"/>
          </p:nvPr>
        </p:nvSpPr>
        <p:spPr/>
        <p:txBody>
          <a:bodyPr/>
          <a:lstStyle/>
          <a:p>
            <a:endParaRPr/>
          </a:p>
        </p:txBody>
      </p:sp>
    </p:spTree>
  </p:cSld>
  <p:clrMapOvr>
    <a:masterClrMapping/>
  </p:clrMapOvr>
</p:sldLayout>
</file>

<file path=ppt/slideLayouts/slideLayout18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3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8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8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8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8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8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38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54"/>
          </p:nvPr>
        </p:nvSpPr>
        <p:spPr/>
        <p:txBody>
          <a:bodyPr/>
          <a:lstStyle/>
          <a:p>
            <a:r>
              <a:t>Footer</a:t>
            </a:r>
          </a:p>
        </p:txBody>
      </p:sp>
      <p:sp>
        <p:nvSpPr>
          <p:cNvPr id="10" name="PlaceHolder 9"/>
          <p:cNvSpPr>
            <a:spLocks noGrp="1"/>
          </p:cNvSpPr>
          <p:nvPr>
            <p:ph type="sldNum" idx="455"/>
          </p:nvPr>
        </p:nvSpPr>
        <p:spPr/>
        <p:txBody>
          <a:bodyPr/>
          <a:lstStyle/>
          <a:p>
            <a:fld id="{0FB39EC4-2E01-46DF-ACF9-C1784EE2BCE6}" type="slidenum">
              <a:t>‹N°›</a:t>
            </a:fld>
            <a:endParaRPr/>
          </a:p>
        </p:txBody>
      </p:sp>
      <p:sp>
        <p:nvSpPr>
          <p:cNvPr id="11" name="PlaceHolder 10"/>
          <p:cNvSpPr>
            <a:spLocks noGrp="1"/>
          </p:cNvSpPr>
          <p:nvPr>
            <p:ph type="dt" idx="456"/>
          </p:nvPr>
        </p:nvSpPr>
        <p:spPr/>
        <p:txBody>
          <a:bodyPr/>
          <a:lstStyle/>
          <a:p>
            <a:endParaRPr/>
          </a:p>
        </p:txBody>
      </p:sp>
    </p:spTree>
  </p:cSld>
  <p:clrMapOvr>
    <a:masterClrMapping/>
  </p:clrMapOvr>
</p:sldLayout>
</file>

<file path=ppt/slideLayouts/slideLayout18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57"/>
          </p:nvPr>
        </p:nvSpPr>
        <p:spPr/>
        <p:txBody>
          <a:bodyPr/>
          <a:lstStyle/>
          <a:p>
            <a:r>
              <a:t>Footer</a:t>
            </a:r>
          </a:p>
        </p:txBody>
      </p:sp>
      <p:sp>
        <p:nvSpPr>
          <p:cNvPr id="3" name="PlaceHolder 2"/>
          <p:cNvSpPr>
            <a:spLocks noGrp="1"/>
          </p:cNvSpPr>
          <p:nvPr>
            <p:ph type="sldNum" idx="458"/>
          </p:nvPr>
        </p:nvSpPr>
        <p:spPr/>
        <p:txBody>
          <a:bodyPr/>
          <a:lstStyle/>
          <a:p>
            <a:fld id="{2D5DE885-1DBA-4D83-87D8-E3891813754F}" type="slidenum">
              <a:t>‹N°›</a:t>
            </a:fld>
            <a:endParaRPr/>
          </a:p>
        </p:txBody>
      </p:sp>
      <p:sp>
        <p:nvSpPr>
          <p:cNvPr id="4" name="PlaceHolder 3"/>
          <p:cNvSpPr>
            <a:spLocks noGrp="1"/>
          </p:cNvSpPr>
          <p:nvPr>
            <p:ph type="dt" idx="459"/>
          </p:nvPr>
        </p:nvSpPr>
        <p:spPr/>
        <p:txBody>
          <a:bodyPr/>
          <a:lstStyle/>
          <a:p>
            <a:endParaRPr/>
          </a:p>
        </p:txBody>
      </p:sp>
    </p:spTree>
  </p:cSld>
  <p:clrMapOvr>
    <a:masterClrMapping/>
  </p:clrMapOvr>
</p:sldLayout>
</file>

<file path=ppt/slideLayouts/slideLayout18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9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57"/>
          </p:nvPr>
        </p:nvSpPr>
        <p:spPr/>
        <p:txBody>
          <a:bodyPr/>
          <a:lstStyle/>
          <a:p>
            <a:r>
              <a:t>Footer</a:t>
            </a:r>
          </a:p>
        </p:txBody>
      </p:sp>
      <p:sp>
        <p:nvSpPr>
          <p:cNvPr id="5" name="PlaceHolder 4"/>
          <p:cNvSpPr>
            <a:spLocks noGrp="1"/>
          </p:cNvSpPr>
          <p:nvPr>
            <p:ph type="sldNum" idx="458"/>
          </p:nvPr>
        </p:nvSpPr>
        <p:spPr/>
        <p:txBody>
          <a:bodyPr/>
          <a:lstStyle/>
          <a:p>
            <a:fld id="{AD49FBA8-F107-4CE9-9625-DE6FA16CCE94}" type="slidenum">
              <a:t>‹N°›</a:t>
            </a:fld>
            <a:endParaRPr/>
          </a:p>
        </p:txBody>
      </p:sp>
      <p:sp>
        <p:nvSpPr>
          <p:cNvPr id="6" name="PlaceHolder 5"/>
          <p:cNvSpPr>
            <a:spLocks noGrp="1"/>
          </p:cNvSpPr>
          <p:nvPr>
            <p:ph type="dt" idx="459"/>
          </p:nvPr>
        </p:nvSpPr>
        <p:spPr/>
        <p:txBody>
          <a:bodyPr/>
          <a:lstStyle/>
          <a:p>
            <a:endParaRPr/>
          </a:p>
        </p:txBody>
      </p:sp>
    </p:spTree>
  </p:cSld>
  <p:clrMapOvr>
    <a:masterClrMapping/>
  </p:clrMapOvr>
</p:sldLayout>
</file>

<file path=ppt/slideLayouts/slideLayout18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39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57"/>
          </p:nvPr>
        </p:nvSpPr>
        <p:spPr/>
        <p:txBody>
          <a:bodyPr/>
          <a:lstStyle/>
          <a:p>
            <a:r>
              <a:t>Footer</a:t>
            </a:r>
          </a:p>
        </p:txBody>
      </p:sp>
      <p:sp>
        <p:nvSpPr>
          <p:cNvPr id="5" name="PlaceHolder 4"/>
          <p:cNvSpPr>
            <a:spLocks noGrp="1"/>
          </p:cNvSpPr>
          <p:nvPr>
            <p:ph type="sldNum" idx="458"/>
          </p:nvPr>
        </p:nvSpPr>
        <p:spPr/>
        <p:txBody>
          <a:bodyPr/>
          <a:lstStyle/>
          <a:p>
            <a:fld id="{ED6C9A27-CADB-4BAF-A275-0733F8144915}" type="slidenum">
              <a:t>‹N°›</a:t>
            </a:fld>
            <a:endParaRPr/>
          </a:p>
        </p:txBody>
      </p:sp>
      <p:sp>
        <p:nvSpPr>
          <p:cNvPr id="6" name="PlaceHolder 5"/>
          <p:cNvSpPr>
            <a:spLocks noGrp="1"/>
          </p:cNvSpPr>
          <p:nvPr>
            <p:ph type="dt" idx="459"/>
          </p:nvPr>
        </p:nvSpPr>
        <p:spPr/>
        <p:txBody>
          <a:bodyPr/>
          <a:lstStyle/>
          <a:p>
            <a:endParaRPr/>
          </a:p>
        </p:txBody>
      </p:sp>
    </p:spTree>
  </p:cSld>
  <p:clrMapOvr>
    <a:masterClrMapping/>
  </p:clrMapOvr>
</p:sldLayout>
</file>

<file path=ppt/slideLayouts/slideLayout18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0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0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57"/>
          </p:nvPr>
        </p:nvSpPr>
        <p:spPr/>
        <p:txBody>
          <a:bodyPr/>
          <a:lstStyle/>
          <a:p>
            <a:r>
              <a:t>Footer</a:t>
            </a:r>
          </a:p>
        </p:txBody>
      </p:sp>
      <p:sp>
        <p:nvSpPr>
          <p:cNvPr id="6" name="PlaceHolder 5"/>
          <p:cNvSpPr>
            <a:spLocks noGrp="1"/>
          </p:cNvSpPr>
          <p:nvPr>
            <p:ph type="sldNum" idx="458"/>
          </p:nvPr>
        </p:nvSpPr>
        <p:spPr/>
        <p:txBody>
          <a:bodyPr/>
          <a:lstStyle/>
          <a:p>
            <a:fld id="{740E2BE3-3A52-4A38-A72A-01C4B77E1823}" type="slidenum">
              <a:t>‹N°›</a:t>
            </a:fld>
            <a:endParaRPr/>
          </a:p>
        </p:txBody>
      </p:sp>
      <p:sp>
        <p:nvSpPr>
          <p:cNvPr id="7" name="PlaceHolder 6"/>
          <p:cNvSpPr>
            <a:spLocks noGrp="1"/>
          </p:cNvSpPr>
          <p:nvPr>
            <p:ph type="dt" idx="459"/>
          </p:nvPr>
        </p:nvSpPr>
        <p:spPr/>
        <p:txBody>
          <a:bodyPr/>
          <a:lstStyle/>
          <a:p>
            <a:endParaRPr/>
          </a:p>
        </p:txBody>
      </p:sp>
    </p:spTree>
  </p:cSld>
  <p:clrMapOvr>
    <a:masterClrMapping/>
  </p:clrMapOvr>
</p:sldLayout>
</file>

<file path=ppt/slideLayouts/slideLayout18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57"/>
          </p:nvPr>
        </p:nvSpPr>
        <p:spPr/>
        <p:txBody>
          <a:bodyPr/>
          <a:lstStyle/>
          <a:p>
            <a:r>
              <a:t>Footer</a:t>
            </a:r>
          </a:p>
        </p:txBody>
      </p:sp>
      <p:sp>
        <p:nvSpPr>
          <p:cNvPr id="4" name="PlaceHolder 3"/>
          <p:cNvSpPr>
            <a:spLocks noGrp="1"/>
          </p:cNvSpPr>
          <p:nvPr>
            <p:ph type="sldNum" idx="458"/>
          </p:nvPr>
        </p:nvSpPr>
        <p:spPr/>
        <p:txBody>
          <a:bodyPr/>
          <a:lstStyle/>
          <a:p>
            <a:fld id="{9FC9F3E7-D0C3-4F64-9F87-3D992D3C9794}" type="slidenum">
              <a:t>‹N°›</a:t>
            </a:fld>
            <a:endParaRPr/>
          </a:p>
        </p:txBody>
      </p:sp>
      <p:sp>
        <p:nvSpPr>
          <p:cNvPr id="5" name="PlaceHolder 4"/>
          <p:cNvSpPr>
            <a:spLocks noGrp="1"/>
          </p:cNvSpPr>
          <p:nvPr>
            <p:ph type="dt" idx="459"/>
          </p:nvPr>
        </p:nvSpPr>
        <p:spPr/>
        <p:txBody>
          <a:body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6"/>
          </p:nvPr>
        </p:nvSpPr>
        <p:spPr/>
        <p:txBody>
          <a:bodyPr/>
          <a:lstStyle/>
          <a:p>
            <a:r>
              <a:t>Footer</a:t>
            </a:r>
          </a:p>
        </p:txBody>
      </p:sp>
      <p:sp>
        <p:nvSpPr>
          <p:cNvPr id="5" name="PlaceHolder 4"/>
          <p:cNvSpPr>
            <a:spLocks noGrp="1"/>
          </p:cNvSpPr>
          <p:nvPr>
            <p:ph type="sldNum" idx="47"/>
          </p:nvPr>
        </p:nvSpPr>
        <p:spPr/>
        <p:txBody>
          <a:bodyPr/>
          <a:lstStyle/>
          <a:p>
            <a:fld id="{38622B89-2A81-4181-AFB3-1F5E175C937F}" type="slidenum">
              <a:t>‹N°›</a:t>
            </a:fld>
            <a:endParaRPr/>
          </a:p>
        </p:txBody>
      </p:sp>
      <p:sp>
        <p:nvSpPr>
          <p:cNvPr id="6" name="PlaceHolder 5"/>
          <p:cNvSpPr>
            <a:spLocks noGrp="1"/>
          </p:cNvSpPr>
          <p:nvPr>
            <p:ph type="dt" idx="48"/>
          </p:nvPr>
        </p:nvSpPr>
        <p:spPr/>
        <p:txBody>
          <a:bodyPr/>
          <a:lstStyle/>
          <a:p>
            <a:endParaRPr/>
          </a:p>
        </p:txBody>
      </p:sp>
    </p:spTree>
  </p:cSld>
  <p:clrMapOvr>
    <a:masterClrMapping/>
  </p:clrMapOvr>
</p:sldLayout>
</file>

<file path=ppt/slideLayouts/slideLayout18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0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57"/>
          </p:nvPr>
        </p:nvSpPr>
        <p:spPr/>
        <p:txBody>
          <a:bodyPr/>
          <a:lstStyle/>
          <a:p>
            <a:r>
              <a:t>Footer</a:t>
            </a:r>
          </a:p>
        </p:txBody>
      </p:sp>
      <p:sp>
        <p:nvSpPr>
          <p:cNvPr id="4" name="PlaceHolder 3"/>
          <p:cNvSpPr>
            <a:spLocks noGrp="1"/>
          </p:cNvSpPr>
          <p:nvPr>
            <p:ph type="sldNum" idx="458"/>
          </p:nvPr>
        </p:nvSpPr>
        <p:spPr/>
        <p:txBody>
          <a:bodyPr/>
          <a:lstStyle/>
          <a:p>
            <a:fld id="{50122911-F8AD-454B-985A-43AFF5BD8C86}" type="slidenum">
              <a:t>‹N°›</a:t>
            </a:fld>
            <a:endParaRPr/>
          </a:p>
        </p:txBody>
      </p:sp>
      <p:sp>
        <p:nvSpPr>
          <p:cNvPr id="5" name="PlaceHolder 4"/>
          <p:cNvSpPr>
            <a:spLocks noGrp="1"/>
          </p:cNvSpPr>
          <p:nvPr>
            <p:ph type="dt" idx="459"/>
          </p:nvPr>
        </p:nvSpPr>
        <p:spPr/>
        <p:txBody>
          <a:bodyPr/>
          <a:lstStyle/>
          <a:p>
            <a:endParaRPr/>
          </a:p>
        </p:txBody>
      </p:sp>
    </p:spTree>
  </p:cSld>
  <p:clrMapOvr>
    <a:masterClrMapping/>
  </p:clrMapOvr>
</p:sldLayout>
</file>

<file path=ppt/slideLayouts/slideLayout18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0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0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0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57"/>
          </p:nvPr>
        </p:nvSpPr>
        <p:spPr/>
        <p:txBody>
          <a:bodyPr/>
          <a:lstStyle/>
          <a:p>
            <a:r>
              <a:t>Footer</a:t>
            </a:r>
          </a:p>
        </p:txBody>
      </p:sp>
      <p:sp>
        <p:nvSpPr>
          <p:cNvPr id="7" name="PlaceHolder 6"/>
          <p:cNvSpPr>
            <a:spLocks noGrp="1"/>
          </p:cNvSpPr>
          <p:nvPr>
            <p:ph type="sldNum" idx="458"/>
          </p:nvPr>
        </p:nvSpPr>
        <p:spPr/>
        <p:txBody>
          <a:bodyPr/>
          <a:lstStyle/>
          <a:p>
            <a:fld id="{C0567F66-0DA4-4F51-908F-775204986A7F}" type="slidenum">
              <a:t>‹N°›</a:t>
            </a:fld>
            <a:endParaRPr/>
          </a:p>
        </p:txBody>
      </p:sp>
      <p:sp>
        <p:nvSpPr>
          <p:cNvPr id="8" name="PlaceHolder 7"/>
          <p:cNvSpPr>
            <a:spLocks noGrp="1"/>
          </p:cNvSpPr>
          <p:nvPr>
            <p:ph type="dt" idx="459"/>
          </p:nvPr>
        </p:nvSpPr>
        <p:spPr/>
        <p:txBody>
          <a:bodyPr/>
          <a:lstStyle/>
          <a:p>
            <a:endParaRPr/>
          </a:p>
        </p:txBody>
      </p:sp>
    </p:spTree>
  </p:cSld>
  <p:clrMapOvr>
    <a:masterClrMapping/>
  </p:clrMapOvr>
</p:sldLayout>
</file>

<file path=ppt/slideLayouts/slideLayout18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1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1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1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57"/>
          </p:nvPr>
        </p:nvSpPr>
        <p:spPr/>
        <p:txBody>
          <a:bodyPr/>
          <a:lstStyle/>
          <a:p>
            <a:r>
              <a:t>Footer</a:t>
            </a:r>
          </a:p>
        </p:txBody>
      </p:sp>
      <p:sp>
        <p:nvSpPr>
          <p:cNvPr id="7" name="PlaceHolder 6"/>
          <p:cNvSpPr>
            <a:spLocks noGrp="1"/>
          </p:cNvSpPr>
          <p:nvPr>
            <p:ph type="sldNum" idx="458"/>
          </p:nvPr>
        </p:nvSpPr>
        <p:spPr/>
        <p:txBody>
          <a:bodyPr/>
          <a:lstStyle/>
          <a:p>
            <a:fld id="{18BE7532-4620-47ED-97D7-671C1E0A2920}" type="slidenum">
              <a:t>‹N°›</a:t>
            </a:fld>
            <a:endParaRPr/>
          </a:p>
        </p:txBody>
      </p:sp>
      <p:sp>
        <p:nvSpPr>
          <p:cNvPr id="8" name="PlaceHolder 7"/>
          <p:cNvSpPr>
            <a:spLocks noGrp="1"/>
          </p:cNvSpPr>
          <p:nvPr>
            <p:ph type="dt" idx="459"/>
          </p:nvPr>
        </p:nvSpPr>
        <p:spPr/>
        <p:txBody>
          <a:bodyPr/>
          <a:lstStyle/>
          <a:p>
            <a:endParaRPr/>
          </a:p>
        </p:txBody>
      </p:sp>
    </p:spTree>
  </p:cSld>
  <p:clrMapOvr>
    <a:masterClrMapping/>
  </p:clrMapOvr>
</p:sldLayout>
</file>

<file path=ppt/slideLayouts/slideLayout18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1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1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1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57"/>
          </p:nvPr>
        </p:nvSpPr>
        <p:spPr/>
        <p:txBody>
          <a:bodyPr/>
          <a:lstStyle/>
          <a:p>
            <a:r>
              <a:t>Footer</a:t>
            </a:r>
          </a:p>
        </p:txBody>
      </p:sp>
      <p:sp>
        <p:nvSpPr>
          <p:cNvPr id="7" name="PlaceHolder 6"/>
          <p:cNvSpPr>
            <a:spLocks noGrp="1"/>
          </p:cNvSpPr>
          <p:nvPr>
            <p:ph type="sldNum" idx="458"/>
          </p:nvPr>
        </p:nvSpPr>
        <p:spPr/>
        <p:txBody>
          <a:bodyPr/>
          <a:lstStyle/>
          <a:p>
            <a:fld id="{E88E02D5-9842-4DEE-81C5-471E6269C8EE}" type="slidenum">
              <a:t>‹N°›</a:t>
            </a:fld>
            <a:endParaRPr/>
          </a:p>
        </p:txBody>
      </p:sp>
      <p:sp>
        <p:nvSpPr>
          <p:cNvPr id="8" name="PlaceHolder 7"/>
          <p:cNvSpPr>
            <a:spLocks noGrp="1"/>
          </p:cNvSpPr>
          <p:nvPr>
            <p:ph type="dt" idx="459"/>
          </p:nvPr>
        </p:nvSpPr>
        <p:spPr/>
        <p:txBody>
          <a:bodyPr/>
          <a:lstStyle/>
          <a:p>
            <a:endParaRPr/>
          </a:p>
        </p:txBody>
      </p:sp>
    </p:spTree>
  </p:cSld>
  <p:clrMapOvr>
    <a:masterClrMapping/>
  </p:clrMapOvr>
</p:sldLayout>
</file>

<file path=ppt/slideLayouts/slideLayout18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1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1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57"/>
          </p:nvPr>
        </p:nvSpPr>
        <p:spPr/>
        <p:txBody>
          <a:bodyPr/>
          <a:lstStyle/>
          <a:p>
            <a:r>
              <a:t>Footer</a:t>
            </a:r>
          </a:p>
        </p:txBody>
      </p:sp>
      <p:sp>
        <p:nvSpPr>
          <p:cNvPr id="6" name="PlaceHolder 5"/>
          <p:cNvSpPr>
            <a:spLocks noGrp="1"/>
          </p:cNvSpPr>
          <p:nvPr>
            <p:ph type="sldNum" idx="458"/>
          </p:nvPr>
        </p:nvSpPr>
        <p:spPr/>
        <p:txBody>
          <a:bodyPr/>
          <a:lstStyle/>
          <a:p>
            <a:fld id="{188EF2C3-603D-4732-8E79-D9976FB08098}" type="slidenum">
              <a:t>‹N°›</a:t>
            </a:fld>
            <a:endParaRPr/>
          </a:p>
        </p:txBody>
      </p:sp>
      <p:sp>
        <p:nvSpPr>
          <p:cNvPr id="7" name="PlaceHolder 6"/>
          <p:cNvSpPr>
            <a:spLocks noGrp="1"/>
          </p:cNvSpPr>
          <p:nvPr>
            <p:ph type="dt" idx="459"/>
          </p:nvPr>
        </p:nvSpPr>
        <p:spPr/>
        <p:txBody>
          <a:bodyPr/>
          <a:lstStyle/>
          <a:p>
            <a:endParaRPr/>
          </a:p>
        </p:txBody>
      </p:sp>
    </p:spTree>
  </p:cSld>
  <p:clrMapOvr>
    <a:masterClrMapping/>
  </p:clrMapOvr>
</p:sldLayout>
</file>

<file path=ppt/slideLayouts/slideLayout18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2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2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2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2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57"/>
          </p:nvPr>
        </p:nvSpPr>
        <p:spPr/>
        <p:txBody>
          <a:bodyPr/>
          <a:lstStyle/>
          <a:p>
            <a:r>
              <a:t>Footer</a:t>
            </a:r>
          </a:p>
        </p:txBody>
      </p:sp>
      <p:sp>
        <p:nvSpPr>
          <p:cNvPr id="8" name="PlaceHolder 7"/>
          <p:cNvSpPr>
            <a:spLocks noGrp="1"/>
          </p:cNvSpPr>
          <p:nvPr>
            <p:ph type="sldNum" idx="458"/>
          </p:nvPr>
        </p:nvSpPr>
        <p:spPr/>
        <p:txBody>
          <a:bodyPr/>
          <a:lstStyle/>
          <a:p>
            <a:fld id="{91CC55F9-8750-4174-A483-90C6BAEBDC55}" type="slidenum">
              <a:t>‹N°›</a:t>
            </a:fld>
            <a:endParaRPr/>
          </a:p>
        </p:txBody>
      </p:sp>
      <p:sp>
        <p:nvSpPr>
          <p:cNvPr id="9" name="PlaceHolder 8"/>
          <p:cNvSpPr>
            <a:spLocks noGrp="1"/>
          </p:cNvSpPr>
          <p:nvPr>
            <p:ph type="dt" idx="459"/>
          </p:nvPr>
        </p:nvSpPr>
        <p:spPr/>
        <p:txBody>
          <a:bodyPr/>
          <a:lstStyle/>
          <a:p>
            <a:endParaRPr/>
          </a:p>
        </p:txBody>
      </p:sp>
    </p:spTree>
  </p:cSld>
  <p:clrMapOvr>
    <a:masterClrMapping/>
  </p:clrMapOvr>
</p:sldLayout>
</file>

<file path=ppt/slideLayouts/slideLayout18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4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2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2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2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2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3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3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57"/>
          </p:nvPr>
        </p:nvSpPr>
        <p:spPr/>
        <p:txBody>
          <a:bodyPr/>
          <a:lstStyle/>
          <a:p>
            <a:r>
              <a:t>Footer</a:t>
            </a:r>
          </a:p>
        </p:txBody>
      </p:sp>
      <p:sp>
        <p:nvSpPr>
          <p:cNvPr id="10" name="PlaceHolder 9"/>
          <p:cNvSpPr>
            <a:spLocks noGrp="1"/>
          </p:cNvSpPr>
          <p:nvPr>
            <p:ph type="sldNum" idx="458"/>
          </p:nvPr>
        </p:nvSpPr>
        <p:spPr/>
        <p:txBody>
          <a:bodyPr/>
          <a:lstStyle/>
          <a:p>
            <a:fld id="{C0FC8962-E274-4524-BDB4-028D6E66CC44}" type="slidenum">
              <a:t>‹N°›</a:t>
            </a:fld>
            <a:endParaRPr/>
          </a:p>
        </p:txBody>
      </p:sp>
      <p:sp>
        <p:nvSpPr>
          <p:cNvPr id="11" name="PlaceHolder 10"/>
          <p:cNvSpPr>
            <a:spLocks noGrp="1"/>
          </p:cNvSpPr>
          <p:nvPr>
            <p:ph type="dt" idx="459"/>
          </p:nvPr>
        </p:nvSpPr>
        <p:spPr/>
        <p:txBody>
          <a:bodyPr/>
          <a:lstStyle/>
          <a:p>
            <a:endParaRPr/>
          </a:p>
        </p:txBody>
      </p:sp>
    </p:spTree>
  </p:cSld>
  <p:clrMapOvr>
    <a:masterClrMapping/>
  </p:clrMapOvr>
</p:sldLayout>
</file>

<file path=ppt/slideLayouts/slideLayout18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60"/>
          </p:nvPr>
        </p:nvSpPr>
        <p:spPr/>
        <p:txBody>
          <a:bodyPr/>
          <a:lstStyle/>
          <a:p>
            <a:r>
              <a:t>Footer</a:t>
            </a:r>
          </a:p>
        </p:txBody>
      </p:sp>
      <p:sp>
        <p:nvSpPr>
          <p:cNvPr id="3" name="PlaceHolder 2"/>
          <p:cNvSpPr>
            <a:spLocks noGrp="1"/>
          </p:cNvSpPr>
          <p:nvPr>
            <p:ph type="sldNum" idx="461"/>
          </p:nvPr>
        </p:nvSpPr>
        <p:spPr/>
        <p:txBody>
          <a:bodyPr/>
          <a:lstStyle/>
          <a:p>
            <a:fld id="{131E8A68-89D9-4C09-A759-3FCB02FF4EF7}" type="slidenum">
              <a:t>‹N°›</a:t>
            </a:fld>
            <a:endParaRPr/>
          </a:p>
        </p:txBody>
      </p:sp>
      <p:sp>
        <p:nvSpPr>
          <p:cNvPr id="4" name="PlaceHolder 3"/>
          <p:cNvSpPr>
            <a:spLocks noGrp="1"/>
          </p:cNvSpPr>
          <p:nvPr>
            <p:ph type="dt" idx="462"/>
          </p:nvPr>
        </p:nvSpPr>
        <p:spPr/>
        <p:txBody>
          <a:bodyPr/>
          <a:lstStyle/>
          <a:p>
            <a:endParaRPr/>
          </a:p>
        </p:txBody>
      </p:sp>
    </p:spTree>
  </p:cSld>
  <p:clrMapOvr>
    <a:masterClrMapping/>
  </p:clrMapOvr>
</p:sldLayout>
</file>

<file path=ppt/slideLayouts/slideLayout18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4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3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60"/>
          </p:nvPr>
        </p:nvSpPr>
        <p:spPr/>
        <p:txBody>
          <a:bodyPr/>
          <a:lstStyle/>
          <a:p>
            <a:r>
              <a:t>Footer</a:t>
            </a:r>
          </a:p>
        </p:txBody>
      </p:sp>
      <p:sp>
        <p:nvSpPr>
          <p:cNvPr id="5" name="PlaceHolder 4"/>
          <p:cNvSpPr>
            <a:spLocks noGrp="1"/>
          </p:cNvSpPr>
          <p:nvPr>
            <p:ph type="sldNum" idx="461"/>
          </p:nvPr>
        </p:nvSpPr>
        <p:spPr/>
        <p:txBody>
          <a:bodyPr/>
          <a:lstStyle/>
          <a:p>
            <a:fld id="{63139710-F3A8-4DC5-BDC6-852E18274B7E}" type="slidenum">
              <a:t>‹N°›</a:t>
            </a:fld>
            <a:endParaRPr/>
          </a:p>
        </p:txBody>
      </p:sp>
      <p:sp>
        <p:nvSpPr>
          <p:cNvPr id="6" name="PlaceHolder 5"/>
          <p:cNvSpPr>
            <a:spLocks noGrp="1"/>
          </p:cNvSpPr>
          <p:nvPr>
            <p:ph type="dt" idx="462"/>
          </p:nvPr>
        </p:nvSpPr>
        <p:spPr/>
        <p:txBody>
          <a:bodyPr/>
          <a:lstStyle/>
          <a:p>
            <a:endParaRPr/>
          </a:p>
        </p:txBody>
      </p:sp>
    </p:spTree>
  </p:cSld>
  <p:clrMapOvr>
    <a:masterClrMapping/>
  </p:clrMapOvr>
</p:sldLayout>
</file>

<file path=ppt/slideLayouts/slideLayout18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4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4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60"/>
          </p:nvPr>
        </p:nvSpPr>
        <p:spPr/>
        <p:txBody>
          <a:bodyPr/>
          <a:lstStyle/>
          <a:p>
            <a:r>
              <a:t>Footer</a:t>
            </a:r>
          </a:p>
        </p:txBody>
      </p:sp>
      <p:sp>
        <p:nvSpPr>
          <p:cNvPr id="5" name="PlaceHolder 4"/>
          <p:cNvSpPr>
            <a:spLocks noGrp="1"/>
          </p:cNvSpPr>
          <p:nvPr>
            <p:ph type="sldNum" idx="461"/>
          </p:nvPr>
        </p:nvSpPr>
        <p:spPr/>
        <p:txBody>
          <a:bodyPr/>
          <a:lstStyle/>
          <a:p>
            <a:fld id="{BB0DDD35-B544-4480-B614-2D3F24DF60D0}" type="slidenum">
              <a:t>‹N°›</a:t>
            </a:fld>
            <a:endParaRPr/>
          </a:p>
        </p:txBody>
      </p:sp>
      <p:sp>
        <p:nvSpPr>
          <p:cNvPr id="6" name="PlaceHolder 5"/>
          <p:cNvSpPr>
            <a:spLocks noGrp="1"/>
          </p:cNvSpPr>
          <p:nvPr>
            <p:ph type="dt" idx="462"/>
          </p:nvPr>
        </p:nvSpPr>
        <p:spPr/>
        <p:txBody>
          <a:body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6"/>
          </p:nvPr>
        </p:nvSpPr>
        <p:spPr/>
        <p:txBody>
          <a:bodyPr/>
          <a:lstStyle/>
          <a:p>
            <a:r>
              <a:t>Footer</a:t>
            </a:r>
          </a:p>
        </p:txBody>
      </p:sp>
      <p:sp>
        <p:nvSpPr>
          <p:cNvPr id="6" name="PlaceHolder 5"/>
          <p:cNvSpPr>
            <a:spLocks noGrp="1"/>
          </p:cNvSpPr>
          <p:nvPr>
            <p:ph type="sldNum" idx="47"/>
          </p:nvPr>
        </p:nvSpPr>
        <p:spPr/>
        <p:txBody>
          <a:bodyPr/>
          <a:lstStyle/>
          <a:p>
            <a:fld id="{F2959CCD-97A9-4D59-A3C7-1E95733B34A7}" type="slidenum">
              <a:t>‹N°›</a:t>
            </a:fld>
            <a:endParaRPr/>
          </a:p>
        </p:txBody>
      </p:sp>
      <p:sp>
        <p:nvSpPr>
          <p:cNvPr id="7" name="PlaceHolder 6"/>
          <p:cNvSpPr>
            <a:spLocks noGrp="1"/>
          </p:cNvSpPr>
          <p:nvPr>
            <p:ph type="dt" idx="48"/>
          </p:nvPr>
        </p:nvSpPr>
        <p:spPr/>
        <p:txBody>
          <a:bodyPr/>
          <a:lstStyle/>
          <a:p>
            <a:endParaRPr/>
          </a:p>
        </p:txBody>
      </p:sp>
    </p:spTree>
  </p:cSld>
  <p:clrMapOvr>
    <a:masterClrMapping/>
  </p:clrMapOvr>
</p:sldLayout>
</file>

<file path=ppt/slideLayouts/slideLayout18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4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4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60"/>
          </p:nvPr>
        </p:nvSpPr>
        <p:spPr/>
        <p:txBody>
          <a:bodyPr/>
          <a:lstStyle/>
          <a:p>
            <a:r>
              <a:t>Footer</a:t>
            </a:r>
          </a:p>
        </p:txBody>
      </p:sp>
      <p:sp>
        <p:nvSpPr>
          <p:cNvPr id="6" name="PlaceHolder 5"/>
          <p:cNvSpPr>
            <a:spLocks noGrp="1"/>
          </p:cNvSpPr>
          <p:nvPr>
            <p:ph type="sldNum" idx="461"/>
          </p:nvPr>
        </p:nvSpPr>
        <p:spPr/>
        <p:txBody>
          <a:bodyPr/>
          <a:lstStyle/>
          <a:p>
            <a:fld id="{906236FF-F755-4AD5-A9F5-D36D4B9A3A5E}" type="slidenum">
              <a:t>‹N°›</a:t>
            </a:fld>
            <a:endParaRPr/>
          </a:p>
        </p:txBody>
      </p:sp>
      <p:sp>
        <p:nvSpPr>
          <p:cNvPr id="7" name="PlaceHolder 6"/>
          <p:cNvSpPr>
            <a:spLocks noGrp="1"/>
          </p:cNvSpPr>
          <p:nvPr>
            <p:ph type="dt" idx="462"/>
          </p:nvPr>
        </p:nvSpPr>
        <p:spPr/>
        <p:txBody>
          <a:bodyPr/>
          <a:lstStyle/>
          <a:p>
            <a:endParaRPr/>
          </a:p>
        </p:txBody>
      </p:sp>
    </p:spTree>
  </p:cSld>
  <p:clrMapOvr>
    <a:masterClrMapping/>
  </p:clrMapOvr>
</p:sldLayout>
</file>

<file path=ppt/slideLayouts/slideLayout18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60"/>
          </p:nvPr>
        </p:nvSpPr>
        <p:spPr/>
        <p:txBody>
          <a:bodyPr/>
          <a:lstStyle/>
          <a:p>
            <a:r>
              <a:t>Footer</a:t>
            </a:r>
          </a:p>
        </p:txBody>
      </p:sp>
      <p:sp>
        <p:nvSpPr>
          <p:cNvPr id="4" name="PlaceHolder 3"/>
          <p:cNvSpPr>
            <a:spLocks noGrp="1"/>
          </p:cNvSpPr>
          <p:nvPr>
            <p:ph type="sldNum" idx="461"/>
          </p:nvPr>
        </p:nvSpPr>
        <p:spPr/>
        <p:txBody>
          <a:bodyPr/>
          <a:lstStyle/>
          <a:p>
            <a:fld id="{BB9E0457-41CE-4BDE-99CF-495B15F762AD}" type="slidenum">
              <a:t>‹N°›</a:t>
            </a:fld>
            <a:endParaRPr/>
          </a:p>
        </p:txBody>
      </p:sp>
      <p:sp>
        <p:nvSpPr>
          <p:cNvPr id="5" name="PlaceHolder 4"/>
          <p:cNvSpPr>
            <a:spLocks noGrp="1"/>
          </p:cNvSpPr>
          <p:nvPr>
            <p:ph type="dt" idx="462"/>
          </p:nvPr>
        </p:nvSpPr>
        <p:spPr/>
        <p:txBody>
          <a:bodyPr/>
          <a:lstStyle/>
          <a:p>
            <a:endParaRPr/>
          </a:p>
        </p:txBody>
      </p:sp>
    </p:spTree>
  </p:cSld>
  <p:clrMapOvr>
    <a:masterClrMapping/>
  </p:clrMapOvr>
</p:sldLayout>
</file>

<file path=ppt/slideLayouts/slideLayout18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4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60"/>
          </p:nvPr>
        </p:nvSpPr>
        <p:spPr/>
        <p:txBody>
          <a:bodyPr/>
          <a:lstStyle/>
          <a:p>
            <a:r>
              <a:t>Footer</a:t>
            </a:r>
          </a:p>
        </p:txBody>
      </p:sp>
      <p:sp>
        <p:nvSpPr>
          <p:cNvPr id="4" name="PlaceHolder 3"/>
          <p:cNvSpPr>
            <a:spLocks noGrp="1"/>
          </p:cNvSpPr>
          <p:nvPr>
            <p:ph type="sldNum" idx="461"/>
          </p:nvPr>
        </p:nvSpPr>
        <p:spPr/>
        <p:txBody>
          <a:bodyPr/>
          <a:lstStyle/>
          <a:p>
            <a:fld id="{59D1BB36-5DBF-4554-BFDE-C35416E914DE}" type="slidenum">
              <a:t>‹N°›</a:t>
            </a:fld>
            <a:endParaRPr/>
          </a:p>
        </p:txBody>
      </p:sp>
      <p:sp>
        <p:nvSpPr>
          <p:cNvPr id="5" name="PlaceHolder 4"/>
          <p:cNvSpPr>
            <a:spLocks noGrp="1"/>
          </p:cNvSpPr>
          <p:nvPr>
            <p:ph type="dt" idx="462"/>
          </p:nvPr>
        </p:nvSpPr>
        <p:spPr/>
        <p:txBody>
          <a:bodyPr/>
          <a:lstStyle/>
          <a:p>
            <a:endParaRPr/>
          </a:p>
        </p:txBody>
      </p:sp>
    </p:spTree>
  </p:cSld>
  <p:clrMapOvr>
    <a:masterClrMapping/>
  </p:clrMapOvr>
</p:sldLayout>
</file>

<file path=ppt/slideLayouts/slideLayout18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4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4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5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0"/>
          </p:nvPr>
        </p:nvSpPr>
        <p:spPr/>
        <p:txBody>
          <a:bodyPr/>
          <a:lstStyle/>
          <a:p>
            <a:r>
              <a:t>Footer</a:t>
            </a:r>
          </a:p>
        </p:txBody>
      </p:sp>
      <p:sp>
        <p:nvSpPr>
          <p:cNvPr id="7" name="PlaceHolder 6"/>
          <p:cNvSpPr>
            <a:spLocks noGrp="1"/>
          </p:cNvSpPr>
          <p:nvPr>
            <p:ph type="sldNum" idx="461"/>
          </p:nvPr>
        </p:nvSpPr>
        <p:spPr/>
        <p:txBody>
          <a:bodyPr/>
          <a:lstStyle/>
          <a:p>
            <a:fld id="{13ADC7B7-9F7E-41FC-919A-03D7F61D7EF4}" type="slidenum">
              <a:t>‹N°›</a:t>
            </a:fld>
            <a:endParaRPr/>
          </a:p>
        </p:txBody>
      </p:sp>
      <p:sp>
        <p:nvSpPr>
          <p:cNvPr id="8" name="PlaceHolder 7"/>
          <p:cNvSpPr>
            <a:spLocks noGrp="1"/>
          </p:cNvSpPr>
          <p:nvPr>
            <p:ph type="dt" idx="462"/>
          </p:nvPr>
        </p:nvSpPr>
        <p:spPr/>
        <p:txBody>
          <a:bodyPr/>
          <a:lstStyle/>
          <a:p>
            <a:endParaRPr/>
          </a:p>
        </p:txBody>
      </p:sp>
    </p:spTree>
  </p:cSld>
  <p:clrMapOvr>
    <a:masterClrMapping/>
  </p:clrMapOvr>
</p:sldLayout>
</file>

<file path=ppt/slideLayouts/slideLayout18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5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5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5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0"/>
          </p:nvPr>
        </p:nvSpPr>
        <p:spPr/>
        <p:txBody>
          <a:bodyPr/>
          <a:lstStyle/>
          <a:p>
            <a:r>
              <a:t>Footer</a:t>
            </a:r>
          </a:p>
        </p:txBody>
      </p:sp>
      <p:sp>
        <p:nvSpPr>
          <p:cNvPr id="7" name="PlaceHolder 6"/>
          <p:cNvSpPr>
            <a:spLocks noGrp="1"/>
          </p:cNvSpPr>
          <p:nvPr>
            <p:ph type="sldNum" idx="461"/>
          </p:nvPr>
        </p:nvSpPr>
        <p:spPr/>
        <p:txBody>
          <a:bodyPr/>
          <a:lstStyle/>
          <a:p>
            <a:fld id="{9E0AF733-EC44-4D74-A9AA-17786539D478}" type="slidenum">
              <a:t>‹N°›</a:t>
            </a:fld>
            <a:endParaRPr/>
          </a:p>
        </p:txBody>
      </p:sp>
      <p:sp>
        <p:nvSpPr>
          <p:cNvPr id="8" name="PlaceHolder 7"/>
          <p:cNvSpPr>
            <a:spLocks noGrp="1"/>
          </p:cNvSpPr>
          <p:nvPr>
            <p:ph type="dt" idx="462"/>
          </p:nvPr>
        </p:nvSpPr>
        <p:spPr/>
        <p:txBody>
          <a:bodyPr/>
          <a:lstStyle/>
          <a:p>
            <a:endParaRPr/>
          </a:p>
        </p:txBody>
      </p:sp>
    </p:spTree>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5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5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5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0"/>
          </p:nvPr>
        </p:nvSpPr>
        <p:spPr/>
        <p:txBody>
          <a:bodyPr/>
          <a:lstStyle/>
          <a:p>
            <a:r>
              <a:t>Footer</a:t>
            </a:r>
          </a:p>
        </p:txBody>
      </p:sp>
      <p:sp>
        <p:nvSpPr>
          <p:cNvPr id="7" name="PlaceHolder 6"/>
          <p:cNvSpPr>
            <a:spLocks noGrp="1"/>
          </p:cNvSpPr>
          <p:nvPr>
            <p:ph type="sldNum" idx="461"/>
          </p:nvPr>
        </p:nvSpPr>
        <p:spPr/>
        <p:txBody>
          <a:bodyPr/>
          <a:lstStyle/>
          <a:p>
            <a:fld id="{4B50AD02-A770-40B5-9449-43780A032EBE}" type="slidenum">
              <a:t>‹N°›</a:t>
            </a:fld>
            <a:endParaRPr/>
          </a:p>
        </p:txBody>
      </p:sp>
      <p:sp>
        <p:nvSpPr>
          <p:cNvPr id="8" name="PlaceHolder 7"/>
          <p:cNvSpPr>
            <a:spLocks noGrp="1"/>
          </p:cNvSpPr>
          <p:nvPr>
            <p:ph type="dt" idx="462"/>
          </p:nvPr>
        </p:nvSpPr>
        <p:spPr/>
        <p:txBody>
          <a:bodyPr/>
          <a:lstStyle/>
          <a:p>
            <a:endParaRPr/>
          </a:p>
        </p:txBody>
      </p:sp>
    </p:spTree>
  </p:cSld>
  <p:clrMapOvr>
    <a:masterClrMapping/>
  </p:clrMapOvr>
</p:sldLayout>
</file>

<file path=ppt/slideLayouts/slideLayout18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6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6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60"/>
          </p:nvPr>
        </p:nvSpPr>
        <p:spPr/>
        <p:txBody>
          <a:bodyPr/>
          <a:lstStyle/>
          <a:p>
            <a:r>
              <a:t>Footer</a:t>
            </a:r>
          </a:p>
        </p:txBody>
      </p:sp>
      <p:sp>
        <p:nvSpPr>
          <p:cNvPr id="6" name="PlaceHolder 5"/>
          <p:cNvSpPr>
            <a:spLocks noGrp="1"/>
          </p:cNvSpPr>
          <p:nvPr>
            <p:ph type="sldNum" idx="461"/>
          </p:nvPr>
        </p:nvSpPr>
        <p:spPr/>
        <p:txBody>
          <a:bodyPr/>
          <a:lstStyle/>
          <a:p>
            <a:fld id="{2F176802-9284-4B5D-A1B9-E5A7C5B3D9EE}" type="slidenum">
              <a:t>‹N°›</a:t>
            </a:fld>
            <a:endParaRPr/>
          </a:p>
        </p:txBody>
      </p:sp>
      <p:sp>
        <p:nvSpPr>
          <p:cNvPr id="7" name="PlaceHolder 6"/>
          <p:cNvSpPr>
            <a:spLocks noGrp="1"/>
          </p:cNvSpPr>
          <p:nvPr>
            <p:ph type="dt" idx="462"/>
          </p:nvPr>
        </p:nvSpPr>
        <p:spPr/>
        <p:txBody>
          <a:bodyPr/>
          <a:lstStyle/>
          <a:p>
            <a:endParaRPr/>
          </a:p>
        </p:txBody>
      </p:sp>
    </p:spTree>
  </p:cSld>
  <p:clrMapOvr>
    <a:masterClrMapping/>
  </p:clrMapOvr>
</p:sldLayout>
</file>

<file path=ppt/slideLayouts/slideLayout18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6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6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6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6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60"/>
          </p:nvPr>
        </p:nvSpPr>
        <p:spPr/>
        <p:txBody>
          <a:bodyPr/>
          <a:lstStyle/>
          <a:p>
            <a:r>
              <a:t>Footer</a:t>
            </a:r>
          </a:p>
        </p:txBody>
      </p:sp>
      <p:sp>
        <p:nvSpPr>
          <p:cNvPr id="8" name="PlaceHolder 7"/>
          <p:cNvSpPr>
            <a:spLocks noGrp="1"/>
          </p:cNvSpPr>
          <p:nvPr>
            <p:ph type="sldNum" idx="461"/>
          </p:nvPr>
        </p:nvSpPr>
        <p:spPr/>
        <p:txBody>
          <a:bodyPr/>
          <a:lstStyle/>
          <a:p>
            <a:fld id="{F0C5B666-52E8-48CE-95BC-B9F2C9D104F2}" type="slidenum">
              <a:t>‹N°›</a:t>
            </a:fld>
            <a:endParaRPr/>
          </a:p>
        </p:txBody>
      </p:sp>
      <p:sp>
        <p:nvSpPr>
          <p:cNvPr id="9" name="PlaceHolder 8"/>
          <p:cNvSpPr>
            <a:spLocks noGrp="1"/>
          </p:cNvSpPr>
          <p:nvPr>
            <p:ph type="dt" idx="462"/>
          </p:nvPr>
        </p:nvSpPr>
        <p:spPr/>
        <p:txBody>
          <a:bodyPr/>
          <a:lstStyle/>
          <a:p>
            <a:endParaRPr/>
          </a:p>
        </p:txBody>
      </p:sp>
    </p:spTree>
  </p:cSld>
  <p:clrMapOvr>
    <a:masterClrMapping/>
  </p:clrMapOvr>
</p:sldLayout>
</file>

<file path=ppt/slideLayouts/slideLayout18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4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6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6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7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7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7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7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60"/>
          </p:nvPr>
        </p:nvSpPr>
        <p:spPr/>
        <p:txBody>
          <a:bodyPr/>
          <a:lstStyle/>
          <a:p>
            <a:r>
              <a:t>Footer</a:t>
            </a:r>
          </a:p>
        </p:txBody>
      </p:sp>
      <p:sp>
        <p:nvSpPr>
          <p:cNvPr id="10" name="PlaceHolder 9"/>
          <p:cNvSpPr>
            <a:spLocks noGrp="1"/>
          </p:cNvSpPr>
          <p:nvPr>
            <p:ph type="sldNum" idx="461"/>
          </p:nvPr>
        </p:nvSpPr>
        <p:spPr/>
        <p:txBody>
          <a:bodyPr/>
          <a:lstStyle/>
          <a:p>
            <a:fld id="{19342C6F-3309-4C82-9535-8343E23A09D6}" type="slidenum">
              <a:t>‹N°›</a:t>
            </a:fld>
            <a:endParaRPr/>
          </a:p>
        </p:txBody>
      </p:sp>
      <p:sp>
        <p:nvSpPr>
          <p:cNvPr id="11" name="PlaceHolder 10"/>
          <p:cNvSpPr>
            <a:spLocks noGrp="1"/>
          </p:cNvSpPr>
          <p:nvPr>
            <p:ph type="dt" idx="462"/>
          </p:nvPr>
        </p:nvSpPr>
        <p:spPr/>
        <p:txBody>
          <a:bodyPr/>
          <a:lstStyle/>
          <a:p>
            <a:endParaRPr/>
          </a:p>
        </p:txBody>
      </p:sp>
    </p:spTree>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63"/>
          </p:nvPr>
        </p:nvSpPr>
        <p:spPr/>
        <p:txBody>
          <a:bodyPr/>
          <a:lstStyle/>
          <a:p>
            <a:r>
              <a:t>Footer</a:t>
            </a:r>
          </a:p>
        </p:txBody>
      </p:sp>
      <p:sp>
        <p:nvSpPr>
          <p:cNvPr id="3" name="PlaceHolder 2"/>
          <p:cNvSpPr>
            <a:spLocks noGrp="1"/>
          </p:cNvSpPr>
          <p:nvPr>
            <p:ph type="sldNum" idx="464"/>
          </p:nvPr>
        </p:nvSpPr>
        <p:spPr/>
        <p:txBody>
          <a:bodyPr/>
          <a:lstStyle/>
          <a:p>
            <a:fld id="{B55FC3B7-3CC6-4828-ABC6-B4D285976E56}" type="slidenum">
              <a:t>‹N°›</a:t>
            </a:fld>
            <a:endParaRPr/>
          </a:p>
        </p:txBody>
      </p:sp>
      <p:sp>
        <p:nvSpPr>
          <p:cNvPr id="4" name="PlaceHolder 3"/>
          <p:cNvSpPr>
            <a:spLocks noGrp="1"/>
          </p:cNvSpPr>
          <p:nvPr>
            <p:ph type="dt" idx="465"/>
          </p:nvPr>
        </p:nvSpPr>
        <p:spPr/>
        <p:txBody>
          <a:body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6"/>
          </p:nvPr>
        </p:nvSpPr>
        <p:spPr/>
        <p:txBody>
          <a:bodyPr/>
          <a:lstStyle/>
          <a:p>
            <a:r>
              <a:t>Footer</a:t>
            </a:r>
          </a:p>
        </p:txBody>
      </p:sp>
      <p:sp>
        <p:nvSpPr>
          <p:cNvPr id="4" name="PlaceHolder 3"/>
          <p:cNvSpPr>
            <a:spLocks noGrp="1"/>
          </p:cNvSpPr>
          <p:nvPr>
            <p:ph type="sldNum" idx="47"/>
          </p:nvPr>
        </p:nvSpPr>
        <p:spPr/>
        <p:txBody>
          <a:bodyPr/>
          <a:lstStyle/>
          <a:p>
            <a:fld id="{05335F5C-DFE8-45BB-B6BA-B9E9C295F896}" type="slidenum">
              <a:t>‹N°›</a:t>
            </a:fld>
            <a:endParaRPr/>
          </a:p>
        </p:txBody>
      </p:sp>
      <p:sp>
        <p:nvSpPr>
          <p:cNvPr id="5" name="PlaceHolder 4"/>
          <p:cNvSpPr>
            <a:spLocks noGrp="1"/>
          </p:cNvSpPr>
          <p:nvPr>
            <p:ph type="dt" idx="48"/>
          </p:nvPr>
        </p:nvSpPr>
        <p:spPr/>
        <p:txBody>
          <a:bodyPr/>
          <a:lstStyle/>
          <a:p>
            <a:endParaRPr/>
          </a:p>
        </p:txBody>
      </p:sp>
    </p:spTree>
  </p:cSld>
  <p:clrMapOvr>
    <a:masterClrMapping/>
  </p:clrMapOvr>
</p:sldLayout>
</file>

<file path=ppt/slideLayouts/slideLayout18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4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8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63"/>
          </p:nvPr>
        </p:nvSpPr>
        <p:spPr/>
        <p:txBody>
          <a:bodyPr/>
          <a:lstStyle/>
          <a:p>
            <a:r>
              <a:t>Footer</a:t>
            </a:r>
          </a:p>
        </p:txBody>
      </p:sp>
      <p:sp>
        <p:nvSpPr>
          <p:cNvPr id="5" name="PlaceHolder 4"/>
          <p:cNvSpPr>
            <a:spLocks noGrp="1"/>
          </p:cNvSpPr>
          <p:nvPr>
            <p:ph type="sldNum" idx="464"/>
          </p:nvPr>
        </p:nvSpPr>
        <p:spPr/>
        <p:txBody>
          <a:bodyPr/>
          <a:lstStyle/>
          <a:p>
            <a:fld id="{ADBCF60D-F4D1-45DE-8A39-98E89FEEEC33}" type="slidenum">
              <a:t>‹N°›</a:t>
            </a:fld>
            <a:endParaRPr/>
          </a:p>
        </p:txBody>
      </p:sp>
      <p:sp>
        <p:nvSpPr>
          <p:cNvPr id="6" name="PlaceHolder 5"/>
          <p:cNvSpPr>
            <a:spLocks noGrp="1"/>
          </p:cNvSpPr>
          <p:nvPr>
            <p:ph type="dt" idx="465"/>
          </p:nvPr>
        </p:nvSpPr>
        <p:spPr/>
        <p:txBody>
          <a:bodyPr/>
          <a:lstStyle/>
          <a:p>
            <a:endParaRPr/>
          </a:p>
        </p:txBody>
      </p:sp>
    </p:spTree>
  </p:cSld>
  <p:clrMapOvr>
    <a:masterClrMapping/>
  </p:clrMapOvr>
</p:sldLayout>
</file>

<file path=ppt/slideLayouts/slideLayout18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4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8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63"/>
          </p:nvPr>
        </p:nvSpPr>
        <p:spPr/>
        <p:txBody>
          <a:bodyPr/>
          <a:lstStyle/>
          <a:p>
            <a:r>
              <a:t>Footer</a:t>
            </a:r>
          </a:p>
        </p:txBody>
      </p:sp>
      <p:sp>
        <p:nvSpPr>
          <p:cNvPr id="5" name="PlaceHolder 4"/>
          <p:cNvSpPr>
            <a:spLocks noGrp="1"/>
          </p:cNvSpPr>
          <p:nvPr>
            <p:ph type="sldNum" idx="464"/>
          </p:nvPr>
        </p:nvSpPr>
        <p:spPr/>
        <p:txBody>
          <a:bodyPr/>
          <a:lstStyle/>
          <a:p>
            <a:fld id="{3A638A12-7DB6-4709-BCCC-AAC910747660}" type="slidenum">
              <a:t>‹N°›</a:t>
            </a:fld>
            <a:endParaRPr/>
          </a:p>
        </p:txBody>
      </p:sp>
      <p:sp>
        <p:nvSpPr>
          <p:cNvPr id="6" name="PlaceHolder 5"/>
          <p:cNvSpPr>
            <a:spLocks noGrp="1"/>
          </p:cNvSpPr>
          <p:nvPr>
            <p:ph type="dt" idx="465"/>
          </p:nvPr>
        </p:nvSpPr>
        <p:spPr/>
        <p:txBody>
          <a:bodyPr/>
          <a:lstStyle/>
          <a:p>
            <a:endParaRPr/>
          </a:p>
        </p:txBody>
      </p:sp>
    </p:spTree>
  </p:cSld>
  <p:clrMapOvr>
    <a:masterClrMapping/>
  </p:clrMapOvr>
</p:sldLayout>
</file>

<file path=ppt/slideLayouts/slideLayout18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8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8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63"/>
          </p:nvPr>
        </p:nvSpPr>
        <p:spPr/>
        <p:txBody>
          <a:bodyPr/>
          <a:lstStyle/>
          <a:p>
            <a:r>
              <a:t>Footer</a:t>
            </a:r>
          </a:p>
        </p:txBody>
      </p:sp>
      <p:sp>
        <p:nvSpPr>
          <p:cNvPr id="6" name="PlaceHolder 5"/>
          <p:cNvSpPr>
            <a:spLocks noGrp="1"/>
          </p:cNvSpPr>
          <p:nvPr>
            <p:ph type="sldNum" idx="464"/>
          </p:nvPr>
        </p:nvSpPr>
        <p:spPr/>
        <p:txBody>
          <a:bodyPr/>
          <a:lstStyle/>
          <a:p>
            <a:fld id="{19FDE070-53D1-4428-8EED-E931F93DCC07}" type="slidenum">
              <a:t>‹N°›</a:t>
            </a:fld>
            <a:endParaRPr/>
          </a:p>
        </p:txBody>
      </p:sp>
      <p:sp>
        <p:nvSpPr>
          <p:cNvPr id="7" name="PlaceHolder 6"/>
          <p:cNvSpPr>
            <a:spLocks noGrp="1"/>
          </p:cNvSpPr>
          <p:nvPr>
            <p:ph type="dt" idx="465"/>
          </p:nvPr>
        </p:nvSpPr>
        <p:spPr/>
        <p:txBody>
          <a:bodyPr/>
          <a:lstStyle/>
          <a:p>
            <a:endParaRPr/>
          </a:p>
        </p:txBody>
      </p:sp>
    </p:spTree>
  </p:cSld>
  <p:clrMapOvr>
    <a:masterClrMapping/>
  </p:clrMapOvr>
</p:sldLayout>
</file>

<file path=ppt/slideLayouts/slideLayout18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63"/>
          </p:nvPr>
        </p:nvSpPr>
        <p:spPr/>
        <p:txBody>
          <a:bodyPr/>
          <a:lstStyle/>
          <a:p>
            <a:r>
              <a:t>Footer</a:t>
            </a:r>
          </a:p>
        </p:txBody>
      </p:sp>
      <p:sp>
        <p:nvSpPr>
          <p:cNvPr id="4" name="PlaceHolder 3"/>
          <p:cNvSpPr>
            <a:spLocks noGrp="1"/>
          </p:cNvSpPr>
          <p:nvPr>
            <p:ph type="sldNum" idx="464"/>
          </p:nvPr>
        </p:nvSpPr>
        <p:spPr/>
        <p:txBody>
          <a:bodyPr/>
          <a:lstStyle/>
          <a:p>
            <a:fld id="{AB575035-E5C0-450F-9EBE-E023C920511C}" type="slidenum">
              <a:t>‹N°›</a:t>
            </a:fld>
            <a:endParaRPr/>
          </a:p>
        </p:txBody>
      </p:sp>
      <p:sp>
        <p:nvSpPr>
          <p:cNvPr id="5" name="PlaceHolder 4"/>
          <p:cNvSpPr>
            <a:spLocks noGrp="1"/>
          </p:cNvSpPr>
          <p:nvPr>
            <p:ph type="dt" idx="465"/>
          </p:nvPr>
        </p:nvSpPr>
        <p:spPr/>
        <p:txBody>
          <a:bodyPr/>
          <a:lstStyle/>
          <a:p>
            <a:endParaRPr/>
          </a:p>
        </p:txBody>
      </p:sp>
    </p:spTree>
  </p:cSld>
  <p:clrMapOvr>
    <a:masterClrMapping/>
  </p:clrMapOvr>
</p:sldLayout>
</file>

<file path=ppt/slideLayouts/slideLayout18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9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63"/>
          </p:nvPr>
        </p:nvSpPr>
        <p:spPr/>
        <p:txBody>
          <a:bodyPr/>
          <a:lstStyle/>
          <a:p>
            <a:r>
              <a:t>Footer</a:t>
            </a:r>
          </a:p>
        </p:txBody>
      </p:sp>
      <p:sp>
        <p:nvSpPr>
          <p:cNvPr id="4" name="PlaceHolder 3"/>
          <p:cNvSpPr>
            <a:spLocks noGrp="1"/>
          </p:cNvSpPr>
          <p:nvPr>
            <p:ph type="sldNum" idx="464"/>
          </p:nvPr>
        </p:nvSpPr>
        <p:spPr/>
        <p:txBody>
          <a:bodyPr/>
          <a:lstStyle/>
          <a:p>
            <a:fld id="{BE2C9303-051D-446A-9E5C-6B6CB77758C2}" type="slidenum">
              <a:t>‹N°›</a:t>
            </a:fld>
            <a:endParaRPr/>
          </a:p>
        </p:txBody>
      </p:sp>
      <p:sp>
        <p:nvSpPr>
          <p:cNvPr id="5" name="PlaceHolder 4"/>
          <p:cNvSpPr>
            <a:spLocks noGrp="1"/>
          </p:cNvSpPr>
          <p:nvPr>
            <p:ph type="dt" idx="465"/>
          </p:nvPr>
        </p:nvSpPr>
        <p:spPr/>
        <p:txBody>
          <a:bodyPr/>
          <a:lstStyle/>
          <a:p>
            <a:endParaRPr/>
          </a:p>
        </p:txBody>
      </p:sp>
    </p:spTree>
  </p:cSld>
  <p:clrMapOvr>
    <a:masterClrMapping/>
  </p:clrMapOvr>
</p:sldLayout>
</file>

<file path=ppt/slideLayouts/slideLayout18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9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9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9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3"/>
          </p:nvPr>
        </p:nvSpPr>
        <p:spPr/>
        <p:txBody>
          <a:bodyPr/>
          <a:lstStyle/>
          <a:p>
            <a:r>
              <a:t>Footer</a:t>
            </a:r>
          </a:p>
        </p:txBody>
      </p:sp>
      <p:sp>
        <p:nvSpPr>
          <p:cNvPr id="7" name="PlaceHolder 6"/>
          <p:cNvSpPr>
            <a:spLocks noGrp="1"/>
          </p:cNvSpPr>
          <p:nvPr>
            <p:ph type="sldNum" idx="464"/>
          </p:nvPr>
        </p:nvSpPr>
        <p:spPr/>
        <p:txBody>
          <a:bodyPr/>
          <a:lstStyle/>
          <a:p>
            <a:fld id="{5732EBE6-F621-49C5-98BC-673B9C42680E}" type="slidenum">
              <a:t>‹N°›</a:t>
            </a:fld>
            <a:endParaRPr/>
          </a:p>
        </p:txBody>
      </p:sp>
      <p:sp>
        <p:nvSpPr>
          <p:cNvPr id="8" name="PlaceHolder 7"/>
          <p:cNvSpPr>
            <a:spLocks noGrp="1"/>
          </p:cNvSpPr>
          <p:nvPr>
            <p:ph type="dt" idx="465"/>
          </p:nvPr>
        </p:nvSpPr>
        <p:spPr/>
        <p:txBody>
          <a:bodyPr/>
          <a:lstStyle/>
          <a:p>
            <a:endParaRPr/>
          </a:p>
        </p:txBody>
      </p:sp>
    </p:spTree>
  </p:cSld>
  <p:clrMapOvr>
    <a:masterClrMapping/>
  </p:clrMapOvr>
</p:sldLayout>
</file>

<file path=ppt/slideLayouts/slideLayout18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49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9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49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3"/>
          </p:nvPr>
        </p:nvSpPr>
        <p:spPr/>
        <p:txBody>
          <a:bodyPr/>
          <a:lstStyle/>
          <a:p>
            <a:r>
              <a:t>Footer</a:t>
            </a:r>
          </a:p>
        </p:txBody>
      </p:sp>
      <p:sp>
        <p:nvSpPr>
          <p:cNvPr id="7" name="PlaceHolder 6"/>
          <p:cNvSpPr>
            <a:spLocks noGrp="1"/>
          </p:cNvSpPr>
          <p:nvPr>
            <p:ph type="sldNum" idx="464"/>
          </p:nvPr>
        </p:nvSpPr>
        <p:spPr/>
        <p:txBody>
          <a:bodyPr/>
          <a:lstStyle/>
          <a:p>
            <a:fld id="{5EE3521B-055C-407B-B18C-45A92B251ABD}" type="slidenum">
              <a:t>‹N°›</a:t>
            </a:fld>
            <a:endParaRPr/>
          </a:p>
        </p:txBody>
      </p:sp>
      <p:sp>
        <p:nvSpPr>
          <p:cNvPr id="8" name="PlaceHolder 7"/>
          <p:cNvSpPr>
            <a:spLocks noGrp="1"/>
          </p:cNvSpPr>
          <p:nvPr>
            <p:ph type="dt" idx="465"/>
          </p:nvPr>
        </p:nvSpPr>
        <p:spPr/>
        <p:txBody>
          <a:bodyPr/>
          <a:lstStyle/>
          <a:p>
            <a:endParaRPr/>
          </a:p>
        </p:txBody>
      </p:sp>
    </p:spTree>
  </p:cSld>
  <p:clrMapOvr>
    <a:masterClrMapping/>
  </p:clrMapOvr>
</p:sldLayout>
</file>

<file path=ppt/slideLayouts/slideLayout18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0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0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0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3"/>
          </p:nvPr>
        </p:nvSpPr>
        <p:spPr/>
        <p:txBody>
          <a:bodyPr/>
          <a:lstStyle/>
          <a:p>
            <a:r>
              <a:t>Footer</a:t>
            </a:r>
          </a:p>
        </p:txBody>
      </p:sp>
      <p:sp>
        <p:nvSpPr>
          <p:cNvPr id="7" name="PlaceHolder 6"/>
          <p:cNvSpPr>
            <a:spLocks noGrp="1"/>
          </p:cNvSpPr>
          <p:nvPr>
            <p:ph type="sldNum" idx="464"/>
          </p:nvPr>
        </p:nvSpPr>
        <p:spPr/>
        <p:txBody>
          <a:bodyPr/>
          <a:lstStyle/>
          <a:p>
            <a:fld id="{50973987-486F-450D-B887-C06700EEA768}" type="slidenum">
              <a:t>‹N°›</a:t>
            </a:fld>
            <a:endParaRPr/>
          </a:p>
        </p:txBody>
      </p:sp>
      <p:sp>
        <p:nvSpPr>
          <p:cNvPr id="8" name="PlaceHolder 7"/>
          <p:cNvSpPr>
            <a:spLocks noGrp="1"/>
          </p:cNvSpPr>
          <p:nvPr>
            <p:ph type="dt" idx="465"/>
          </p:nvPr>
        </p:nvSpPr>
        <p:spPr/>
        <p:txBody>
          <a:bodyPr/>
          <a:lstStyle/>
          <a:p>
            <a:endParaRPr/>
          </a:p>
        </p:txBody>
      </p:sp>
    </p:spTree>
  </p:cSld>
  <p:clrMapOvr>
    <a:masterClrMapping/>
  </p:clrMapOvr>
</p:sldLayout>
</file>

<file path=ppt/slideLayouts/slideLayout18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0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0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63"/>
          </p:nvPr>
        </p:nvSpPr>
        <p:spPr/>
        <p:txBody>
          <a:bodyPr/>
          <a:lstStyle/>
          <a:p>
            <a:r>
              <a:t>Footer</a:t>
            </a:r>
          </a:p>
        </p:txBody>
      </p:sp>
      <p:sp>
        <p:nvSpPr>
          <p:cNvPr id="6" name="PlaceHolder 5"/>
          <p:cNvSpPr>
            <a:spLocks noGrp="1"/>
          </p:cNvSpPr>
          <p:nvPr>
            <p:ph type="sldNum" idx="464"/>
          </p:nvPr>
        </p:nvSpPr>
        <p:spPr/>
        <p:txBody>
          <a:bodyPr/>
          <a:lstStyle/>
          <a:p>
            <a:fld id="{2B010994-1DF2-49B9-9365-CDFAAB8F5307}" type="slidenum">
              <a:t>‹N°›</a:t>
            </a:fld>
            <a:endParaRPr/>
          </a:p>
        </p:txBody>
      </p:sp>
      <p:sp>
        <p:nvSpPr>
          <p:cNvPr id="7" name="PlaceHolder 6"/>
          <p:cNvSpPr>
            <a:spLocks noGrp="1"/>
          </p:cNvSpPr>
          <p:nvPr>
            <p:ph type="dt" idx="465"/>
          </p:nvPr>
        </p:nvSpPr>
        <p:spPr/>
        <p:txBody>
          <a:bodyPr/>
          <a:lstStyle/>
          <a:p>
            <a:endParaRPr/>
          </a:p>
        </p:txBody>
      </p:sp>
    </p:spTree>
  </p:cSld>
  <p:clrMapOvr>
    <a:masterClrMapping/>
  </p:clrMapOvr>
</p:sldLayout>
</file>

<file path=ppt/slideLayouts/slideLayout18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0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0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0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1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63"/>
          </p:nvPr>
        </p:nvSpPr>
        <p:spPr/>
        <p:txBody>
          <a:bodyPr/>
          <a:lstStyle/>
          <a:p>
            <a:r>
              <a:t>Footer</a:t>
            </a:r>
          </a:p>
        </p:txBody>
      </p:sp>
      <p:sp>
        <p:nvSpPr>
          <p:cNvPr id="8" name="PlaceHolder 7"/>
          <p:cNvSpPr>
            <a:spLocks noGrp="1"/>
          </p:cNvSpPr>
          <p:nvPr>
            <p:ph type="sldNum" idx="464"/>
          </p:nvPr>
        </p:nvSpPr>
        <p:spPr/>
        <p:txBody>
          <a:bodyPr/>
          <a:lstStyle/>
          <a:p>
            <a:fld id="{B3B54E31-44AE-441E-B593-24B0331BD198}" type="slidenum">
              <a:t>‹N°›</a:t>
            </a:fld>
            <a:endParaRPr/>
          </a:p>
        </p:txBody>
      </p:sp>
      <p:sp>
        <p:nvSpPr>
          <p:cNvPr id="9" name="PlaceHolder 8"/>
          <p:cNvSpPr>
            <a:spLocks noGrp="1"/>
          </p:cNvSpPr>
          <p:nvPr>
            <p:ph type="dt" idx="465"/>
          </p:nvPr>
        </p:nvSpPr>
        <p:spPr/>
        <p:txBody>
          <a:body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6"/>
          </p:nvPr>
        </p:nvSpPr>
        <p:spPr/>
        <p:txBody>
          <a:bodyPr/>
          <a:lstStyle/>
          <a:p>
            <a:r>
              <a:t>Footer</a:t>
            </a:r>
          </a:p>
        </p:txBody>
      </p:sp>
      <p:sp>
        <p:nvSpPr>
          <p:cNvPr id="4" name="PlaceHolder 3"/>
          <p:cNvSpPr>
            <a:spLocks noGrp="1"/>
          </p:cNvSpPr>
          <p:nvPr>
            <p:ph type="sldNum" idx="47"/>
          </p:nvPr>
        </p:nvSpPr>
        <p:spPr/>
        <p:txBody>
          <a:bodyPr/>
          <a:lstStyle/>
          <a:p>
            <a:fld id="{0A36217D-B8AF-4AAF-9F15-A1FCE1DF0C7A}" type="slidenum">
              <a:t>‹N°›</a:t>
            </a:fld>
            <a:endParaRPr/>
          </a:p>
        </p:txBody>
      </p:sp>
      <p:sp>
        <p:nvSpPr>
          <p:cNvPr id="5" name="PlaceHolder 4"/>
          <p:cNvSpPr>
            <a:spLocks noGrp="1"/>
          </p:cNvSpPr>
          <p:nvPr>
            <p:ph type="dt" idx="48"/>
          </p:nvPr>
        </p:nvSpPr>
        <p:spPr/>
        <p:txBody>
          <a:bodyPr/>
          <a:lstStyle/>
          <a:p>
            <a:endParaRPr/>
          </a:p>
        </p:txBody>
      </p:sp>
    </p:spTree>
  </p:cSld>
  <p:clrMapOvr>
    <a:masterClrMapping/>
  </p:clrMapOvr>
</p:sldLayout>
</file>

<file path=ppt/slideLayouts/slideLayout18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5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1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1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1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1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1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1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63"/>
          </p:nvPr>
        </p:nvSpPr>
        <p:spPr/>
        <p:txBody>
          <a:bodyPr/>
          <a:lstStyle/>
          <a:p>
            <a:r>
              <a:t>Footer</a:t>
            </a:r>
          </a:p>
        </p:txBody>
      </p:sp>
      <p:sp>
        <p:nvSpPr>
          <p:cNvPr id="10" name="PlaceHolder 9"/>
          <p:cNvSpPr>
            <a:spLocks noGrp="1"/>
          </p:cNvSpPr>
          <p:nvPr>
            <p:ph type="sldNum" idx="464"/>
          </p:nvPr>
        </p:nvSpPr>
        <p:spPr/>
        <p:txBody>
          <a:bodyPr/>
          <a:lstStyle/>
          <a:p>
            <a:fld id="{FB217383-45E3-4D66-B261-3FDD1D17EB82}" type="slidenum">
              <a:t>‹N°›</a:t>
            </a:fld>
            <a:endParaRPr/>
          </a:p>
        </p:txBody>
      </p:sp>
      <p:sp>
        <p:nvSpPr>
          <p:cNvPr id="11" name="PlaceHolder 10"/>
          <p:cNvSpPr>
            <a:spLocks noGrp="1"/>
          </p:cNvSpPr>
          <p:nvPr>
            <p:ph type="dt" idx="465"/>
          </p:nvPr>
        </p:nvSpPr>
        <p:spPr/>
        <p:txBody>
          <a:bodyPr/>
          <a:lstStyle/>
          <a:p>
            <a:endParaRPr/>
          </a:p>
        </p:txBody>
      </p:sp>
    </p:spTree>
  </p:cSld>
  <p:clrMapOvr>
    <a:masterClrMapping/>
  </p:clrMapOvr>
</p:sldLayout>
</file>

<file path=ppt/slideLayouts/slideLayout18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66"/>
          </p:nvPr>
        </p:nvSpPr>
        <p:spPr/>
        <p:txBody>
          <a:bodyPr/>
          <a:lstStyle/>
          <a:p>
            <a:r>
              <a:t>Footer</a:t>
            </a:r>
          </a:p>
        </p:txBody>
      </p:sp>
      <p:sp>
        <p:nvSpPr>
          <p:cNvPr id="3" name="PlaceHolder 2"/>
          <p:cNvSpPr>
            <a:spLocks noGrp="1"/>
          </p:cNvSpPr>
          <p:nvPr>
            <p:ph type="sldNum" idx="467"/>
          </p:nvPr>
        </p:nvSpPr>
        <p:spPr/>
        <p:txBody>
          <a:bodyPr/>
          <a:lstStyle/>
          <a:p>
            <a:fld id="{4764DDBA-CF0A-41FD-8868-9EF9006D1579}" type="slidenum">
              <a:t>‹N°›</a:t>
            </a:fld>
            <a:endParaRPr/>
          </a:p>
        </p:txBody>
      </p:sp>
      <p:sp>
        <p:nvSpPr>
          <p:cNvPr id="4" name="PlaceHolder 3"/>
          <p:cNvSpPr>
            <a:spLocks noGrp="1"/>
          </p:cNvSpPr>
          <p:nvPr>
            <p:ph type="dt" idx="468"/>
          </p:nvPr>
        </p:nvSpPr>
        <p:spPr/>
        <p:txBody>
          <a:bodyPr/>
          <a:lstStyle/>
          <a:p>
            <a:endParaRPr/>
          </a:p>
        </p:txBody>
      </p:sp>
    </p:spTree>
  </p:cSld>
  <p:clrMapOvr>
    <a:masterClrMapping/>
  </p:clrMapOvr>
</p:sldLayout>
</file>

<file path=ppt/slideLayouts/slideLayout18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5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2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66"/>
          </p:nvPr>
        </p:nvSpPr>
        <p:spPr/>
        <p:txBody>
          <a:bodyPr/>
          <a:lstStyle/>
          <a:p>
            <a:r>
              <a:t>Footer</a:t>
            </a:r>
          </a:p>
        </p:txBody>
      </p:sp>
      <p:sp>
        <p:nvSpPr>
          <p:cNvPr id="5" name="PlaceHolder 4"/>
          <p:cNvSpPr>
            <a:spLocks noGrp="1"/>
          </p:cNvSpPr>
          <p:nvPr>
            <p:ph type="sldNum" idx="467"/>
          </p:nvPr>
        </p:nvSpPr>
        <p:spPr/>
        <p:txBody>
          <a:bodyPr/>
          <a:lstStyle/>
          <a:p>
            <a:fld id="{B79ABC7E-8619-4474-8D4F-1ACA596B1060}" type="slidenum">
              <a:t>‹N°›</a:t>
            </a:fld>
            <a:endParaRPr/>
          </a:p>
        </p:txBody>
      </p:sp>
      <p:sp>
        <p:nvSpPr>
          <p:cNvPr id="6" name="PlaceHolder 5"/>
          <p:cNvSpPr>
            <a:spLocks noGrp="1"/>
          </p:cNvSpPr>
          <p:nvPr>
            <p:ph type="dt" idx="468"/>
          </p:nvPr>
        </p:nvSpPr>
        <p:spPr/>
        <p:txBody>
          <a:bodyPr/>
          <a:lstStyle/>
          <a:p>
            <a:endParaRPr/>
          </a:p>
        </p:txBody>
      </p:sp>
    </p:spTree>
  </p:cSld>
  <p:clrMapOvr>
    <a:masterClrMapping/>
  </p:clrMapOvr>
</p:sldLayout>
</file>

<file path=ppt/slideLayouts/slideLayout18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3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66"/>
          </p:nvPr>
        </p:nvSpPr>
        <p:spPr/>
        <p:txBody>
          <a:bodyPr/>
          <a:lstStyle/>
          <a:p>
            <a:r>
              <a:t>Footer</a:t>
            </a:r>
          </a:p>
        </p:txBody>
      </p:sp>
      <p:sp>
        <p:nvSpPr>
          <p:cNvPr id="5" name="PlaceHolder 4"/>
          <p:cNvSpPr>
            <a:spLocks noGrp="1"/>
          </p:cNvSpPr>
          <p:nvPr>
            <p:ph type="sldNum" idx="467"/>
          </p:nvPr>
        </p:nvSpPr>
        <p:spPr/>
        <p:txBody>
          <a:bodyPr/>
          <a:lstStyle/>
          <a:p>
            <a:fld id="{797B347E-6052-49B4-9738-CA120416849C}" type="slidenum">
              <a:t>‹N°›</a:t>
            </a:fld>
            <a:endParaRPr/>
          </a:p>
        </p:txBody>
      </p:sp>
      <p:sp>
        <p:nvSpPr>
          <p:cNvPr id="6" name="PlaceHolder 5"/>
          <p:cNvSpPr>
            <a:spLocks noGrp="1"/>
          </p:cNvSpPr>
          <p:nvPr>
            <p:ph type="dt" idx="468"/>
          </p:nvPr>
        </p:nvSpPr>
        <p:spPr/>
        <p:txBody>
          <a:bodyPr/>
          <a:lstStyle/>
          <a:p>
            <a:endParaRPr/>
          </a:p>
        </p:txBody>
      </p:sp>
    </p:spTree>
  </p:cSld>
  <p:clrMapOvr>
    <a:masterClrMapping/>
  </p:clrMapOvr>
</p:sldLayout>
</file>

<file path=ppt/slideLayouts/slideLayout18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3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3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66"/>
          </p:nvPr>
        </p:nvSpPr>
        <p:spPr/>
        <p:txBody>
          <a:bodyPr/>
          <a:lstStyle/>
          <a:p>
            <a:r>
              <a:t>Footer</a:t>
            </a:r>
          </a:p>
        </p:txBody>
      </p:sp>
      <p:sp>
        <p:nvSpPr>
          <p:cNvPr id="6" name="PlaceHolder 5"/>
          <p:cNvSpPr>
            <a:spLocks noGrp="1"/>
          </p:cNvSpPr>
          <p:nvPr>
            <p:ph type="sldNum" idx="467"/>
          </p:nvPr>
        </p:nvSpPr>
        <p:spPr/>
        <p:txBody>
          <a:bodyPr/>
          <a:lstStyle/>
          <a:p>
            <a:fld id="{E1E60D93-6405-4CE0-BD28-0D3D53D6D0B6}" type="slidenum">
              <a:t>‹N°›</a:t>
            </a:fld>
            <a:endParaRPr/>
          </a:p>
        </p:txBody>
      </p:sp>
      <p:sp>
        <p:nvSpPr>
          <p:cNvPr id="7" name="PlaceHolder 6"/>
          <p:cNvSpPr>
            <a:spLocks noGrp="1"/>
          </p:cNvSpPr>
          <p:nvPr>
            <p:ph type="dt" idx="468"/>
          </p:nvPr>
        </p:nvSpPr>
        <p:spPr/>
        <p:txBody>
          <a:bodyPr/>
          <a:lstStyle/>
          <a:p>
            <a:endParaRPr/>
          </a:p>
        </p:txBody>
      </p:sp>
    </p:spTree>
  </p:cSld>
  <p:clrMapOvr>
    <a:masterClrMapping/>
  </p:clrMapOvr>
</p:sldLayout>
</file>

<file path=ppt/slideLayouts/slideLayout18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66"/>
          </p:nvPr>
        </p:nvSpPr>
        <p:spPr/>
        <p:txBody>
          <a:bodyPr/>
          <a:lstStyle/>
          <a:p>
            <a:r>
              <a:t>Footer</a:t>
            </a:r>
          </a:p>
        </p:txBody>
      </p:sp>
      <p:sp>
        <p:nvSpPr>
          <p:cNvPr id="4" name="PlaceHolder 3"/>
          <p:cNvSpPr>
            <a:spLocks noGrp="1"/>
          </p:cNvSpPr>
          <p:nvPr>
            <p:ph type="sldNum" idx="467"/>
          </p:nvPr>
        </p:nvSpPr>
        <p:spPr/>
        <p:txBody>
          <a:bodyPr/>
          <a:lstStyle/>
          <a:p>
            <a:fld id="{E1949985-9465-477B-BB08-0345C4EB9464}" type="slidenum">
              <a:t>‹N°›</a:t>
            </a:fld>
            <a:endParaRPr/>
          </a:p>
        </p:txBody>
      </p:sp>
      <p:sp>
        <p:nvSpPr>
          <p:cNvPr id="5" name="PlaceHolder 4"/>
          <p:cNvSpPr>
            <a:spLocks noGrp="1"/>
          </p:cNvSpPr>
          <p:nvPr>
            <p:ph type="dt" idx="468"/>
          </p:nvPr>
        </p:nvSpPr>
        <p:spPr/>
        <p:txBody>
          <a:bodyPr/>
          <a:lstStyle/>
          <a:p>
            <a:endParaRPr/>
          </a:p>
        </p:txBody>
      </p:sp>
    </p:spTree>
  </p:cSld>
  <p:clrMapOvr>
    <a:masterClrMapping/>
  </p:clrMapOvr>
</p:sldLayout>
</file>

<file path=ppt/slideLayouts/slideLayout18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3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66"/>
          </p:nvPr>
        </p:nvSpPr>
        <p:spPr/>
        <p:txBody>
          <a:bodyPr/>
          <a:lstStyle/>
          <a:p>
            <a:r>
              <a:t>Footer</a:t>
            </a:r>
          </a:p>
        </p:txBody>
      </p:sp>
      <p:sp>
        <p:nvSpPr>
          <p:cNvPr id="4" name="PlaceHolder 3"/>
          <p:cNvSpPr>
            <a:spLocks noGrp="1"/>
          </p:cNvSpPr>
          <p:nvPr>
            <p:ph type="sldNum" idx="467"/>
          </p:nvPr>
        </p:nvSpPr>
        <p:spPr/>
        <p:txBody>
          <a:bodyPr/>
          <a:lstStyle/>
          <a:p>
            <a:fld id="{BF085DC8-0970-4192-B01F-29E4BC62C0E2}" type="slidenum">
              <a:t>‹N°›</a:t>
            </a:fld>
            <a:endParaRPr/>
          </a:p>
        </p:txBody>
      </p:sp>
      <p:sp>
        <p:nvSpPr>
          <p:cNvPr id="5" name="PlaceHolder 4"/>
          <p:cNvSpPr>
            <a:spLocks noGrp="1"/>
          </p:cNvSpPr>
          <p:nvPr>
            <p:ph type="dt" idx="468"/>
          </p:nvPr>
        </p:nvSpPr>
        <p:spPr/>
        <p:txBody>
          <a:bodyPr/>
          <a:lstStyle/>
          <a:p>
            <a:endParaRPr/>
          </a:p>
        </p:txBody>
      </p:sp>
    </p:spTree>
  </p:cSld>
  <p:clrMapOvr>
    <a:masterClrMapping/>
  </p:clrMapOvr>
</p:sldLayout>
</file>

<file path=ppt/slideLayouts/slideLayout18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3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3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4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6"/>
          </p:nvPr>
        </p:nvSpPr>
        <p:spPr/>
        <p:txBody>
          <a:bodyPr/>
          <a:lstStyle/>
          <a:p>
            <a:r>
              <a:t>Footer</a:t>
            </a:r>
          </a:p>
        </p:txBody>
      </p:sp>
      <p:sp>
        <p:nvSpPr>
          <p:cNvPr id="7" name="PlaceHolder 6"/>
          <p:cNvSpPr>
            <a:spLocks noGrp="1"/>
          </p:cNvSpPr>
          <p:nvPr>
            <p:ph type="sldNum" idx="467"/>
          </p:nvPr>
        </p:nvSpPr>
        <p:spPr/>
        <p:txBody>
          <a:bodyPr/>
          <a:lstStyle/>
          <a:p>
            <a:fld id="{7F6AB092-5885-4E17-9F07-9DA21B36E0F9}" type="slidenum">
              <a:t>‹N°›</a:t>
            </a:fld>
            <a:endParaRPr/>
          </a:p>
        </p:txBody>
      </p:sp>
      <p:sp>
        <p:nvSpPr>
          <p:cNvPr id="8" name="PlaceHolder 7"/>
          <p:cNvSpPr>
            <a:spLocks noGrp="1"/>
          </p:cNvSpPr>
          <p:nvPr>
            <p:ph type="dt" idx="468"/>
          </p:nvPr>
        </p:nvSpPr>
        <p:spPr/>
        <p:txBody>
          <a:bodyPr/>
          <a:lstStyle/>
          <a:p>
            <a:endParaRPr/>
          </a:p>
        </p:txBody>
      </p:sp>
    </p:spTree>
  </p:cSld>
  <p:clrMapOvr>
    <a:masterClrMapping/>
  </p:clrMapOvr>
</p:sldLayout>
</file>

<file path=ppt/slideLayouts/slideLayout18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5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4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4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4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6"/>
          </p:nvPr>
        </p:nvSpPr>
        <p:spPr/>
        <p:txBody>
          <a:bodyPr/>
          <a:lstStyle/>
          <a:p>
            <a:r>
              <a:t>Footer</a:t>
            </a:r>
          </a:p>
        </p:txBody>
      </p:sp>
      <p:sp>
        <p:nvSpPr>
          <p:cNvPr id="7" name="PlaceHolder 6"/>
          <p:cNvSpPr>
            <a:spLocks noGrp="1"/>
          </p:cNvSpPr>
          <p:nvPr>
            <p:ph type="sldNum" idx="467"/>
          </p:nvPr>
        </p:nvSpPr>
        <p:spPr/>
        <p:txBody>
          <a:bodyPr/>
          <a:lstStyle/>
          <a:p>
            <a:fld id="{2BB19155-8892-4188-82CE-F198BAC23256}" type="slidenum">
              <a:t>‹N°›</a:t>
            </a:fld>
            <a:endParaRPr/>
          </a:p>
        </p:txBody>
      </p:sp>
      <p:sp>
        <p:nvSpPr>
          <p:cNvPr id="8" name="PlaceHolder 7"/>
          <p:cNvSpPr>
            <a:spLocks noGrp="1"/>
          </p:cNvSpPr>
          <p:nvPr>
            <p:ph type="dt" idx="468"/>
          </p:nvPr>
        </p:nvSpPr>
        <p:spPr/>
        <p:txBody>
          <a:bodyPr/>
          <a:lstStyle/>
          <a:p>
            <a:endParaRPr/>
          </a:p>
        </p:txBody>
      </p:sp>
    </p:spTree>
  </p:cSld>
  <p:clrMapOvr>
    <a:masterClrMapping/>
  </p:clrMapOvr>
</p:sldLayout>
</file>

<file path=ppt/slideLayouts/slideLayout18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4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4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4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6"/>
          </p:nvPr>
        </p:nvSpPr>
        <p:spPr/>
        <p:txBody>
          <a:bodyPr/>
          <a:lstStyle/>
          <a:p>
            <a:r>
              <a:t>Footer</a:t>
            </a:r>
          </a:p>
        </p:txBody>
      </p:sp>
      <p:sp>
        <p:nvSpPr>
          <p:cNvPr id="7" name="PlaceHolder 6"/>
          <p:cNvSpPr>
            <a:spLocks noGrp="1"/>
          </p:cNvSpPr>
          <p:nvPr>
            <p:ph type="sldNum" idx="467"/>
          </p:nvPr>
        </p:nvSpPr>
        <p:spPr/>
        <p:txBody>
          <a:bodyPr/>
          <a:lstStyle/>
          <a:p>
            <a:fld id="{85A48390-D5FE-444B-A3D1-DAAE454B1625}" type="slidenum">
              <a:t>‹N°›</a:t>
            </a:fld>
            <a:endParaRPr/>
          </a:p>
        </p:txBody>
      </p:sp>
      <p:sp>
        <p:nvSpPr>
          <p:cNvPr id="8" name="PlaceHolder 7"/>
          <p:cNvSpPr>
            <a:spLocks noGrp="1"/>
          </p:cNvSpPr>
          <p:nvPr>
            <p:ph type="dt" idx="468"/>
          </p:nvPr>
        </p:nvSpPr>
        <p:spPr/>
        <p:txBody>
          <a:body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
          </p:nvPr>
        </p:nvSpPr>
        <p:spPr/>
        <p:txBody>
          <a:bodyPr/>
          <a:lstStyle/>
          <a:p>
            <a:r>
              <a:t>Footer</a:t>
            </a:r>
          </a:p>
        </p:txBody>
      </p:sp>
      <p:sp>
        <p:nvSpPr>
          <p:cNvPr id="7" name="PlaceHolder 6"/>
          <p:cNvSpPr>
            <a:spLocks noGrp="1"/>
          </p:cNvSpPr>
          <p:nvPr>
            <p:ph type="sldNum" idx="47"/>
          </p:nvPr>
        </p:nvSpPr>
        <p:spPr/>
        <p:txBody>
          <a:bodyPr/>
          <a:lstStyle/>
          <a:p>
            <a:fld id="{3D8F5811-3A41-4B9C-8387-5E4C6A5B88C5}" type="slidenum">
              <a:t>‹N°›</a:t>
            </a:fld>
            <a:endParaRPr/>
          </a:p>
        </p:txBody>
      </p:sp>
      <p:sp>
        <p:nvSpPr>
          <p:cNvPr id="8" name="PlaceHolder 7"/>
          <p:cNvSpPr>
            <a:spLocks noGrp="1"/>
          </p:cNvSpPr>
          <p:nvPr>
            <p:ph type="dt" idx="48"/>
          </p:nvPr>
        </p:nvSpPr>
        <p:spPr/>
        <p:txBody>
          <a:bodyPr/>
          <a:lstStyle/>
          <a:p>
            <a:endParaRPr/>
          </a:p>
        </p:txBody>
      </p:sp>
    </p:spTree>
  </p:cSld>
  <p:clrMapOvr>
    <a:masterClrMapping/>
  </p:clrMapOvr>
</p:sldLayout>
</file>

<file path=ppt/slideLayouts/slideLayout18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5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5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66"/>
          </p:nvPr>
        </p:nvSpPr>
        <p:spPr/>
        <p:txBody>
          <a:bodyPr/>
          <a:lstStyle/>
          <a:p>
            <a:r>
              <a:t>Footer</a:t>
            </a:r>
          </a:p>
        </p:txBody>
      </p:sp>
      <p:sp>
        <p:nvSpPr>
          <p:cNvPr id="6" name="PlaceHolder 5"/>
          <p:cNvSpPr>
            <a:spLocks noGrp="1"/>
          </p:cNvSpPr>
          <p:nvPr>
            <p:ph type="sldNum" idx="467"/>
          </p:nvPr>
        </p:nvSpPr>
        <p:spPr/>
        <p:txBody>
          <a:bodyPr/>
          <a:lstStyle/>
          <a:p>
            <a:fld id="{40ADF2F5-D834-4694-A125-72D81181E3E2}" type="slidenum">
              <a:t>‹N°›</a:t>
            </a:fld>
            <a:endParaRPr/>
          </a:p>
        </p:txBody>
      </p:sp>
      <p:sp>
        <p:nvSpPr>
          <p:cNvPr id="7" name="PlaceHolder 6"/>
          <p:cNvSpPr>
            <a:spLocks noGrp="1"/>
          </p:cNvSpPr>
          <p:nvPr>
            <p:ph type="dt" idx="468"/>
          </p:nvPr>
        </p:nvSpPr>
        <p:spPr/>
        <p:txBody>
          <a:bodyPr/>
          <a:lstStyle/>
          <a:p>
            <a:endParaRPr/>
          </a:p>
        </p:txBody>
      </p:sp>
    </p:spTree>
  </p:cSld>
  <p:clrMapOvr>
    <a:masterClrMapping/>
  </p:clrMapOvr>
</p:sldLayout>
</file>

<file path=ppt/slideLayouts/slideLayout18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5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5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5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5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66"/>
          </p:nvPr>
        </p:nvSpPr>
        <p:spPr/>
        <p:txBody>
          <a:bodyPr/>
          <a:lstStyle/>
          <a:p>
            <a:r>
              <a:t>Footer</a:t>
            </a:r>
          </a:p>
        </p:txBody>
      </p:sp>
      <p:sp>
        <p:nvSpPr>
          <p:cNvPr id="8" name="PlaceHolder 7"/>
          <p:cNvSpPr>
            <a:spLocks noGrp="1"/>
          </p:cNvSpPr>
          <p:nvPr>
            <p:ph type="sldNum" idx="467"/>
          </p:nvPr>
        </p:nvSpPr>
        <p:spPr/>
        <p:txBody>
          <a:bodyPr/>
          <a:lstStyle/>
          <a:p>
            <a:fld id="{EC32F1DF-0980-4925-B146-2AA90C06A681}" type="slidenum">
              <a:t>‹N°›</a:t>
            </a:fld>
            <a:endParaRPr/>
          </a:p>
        </p:txBody>
      </p:sp>
      <p:sp>
        <p:nvSpPr>
          <p:cNvPr id="9" name="PlaceHolder 8"/>
          <p:cNvSpPr>
            <a:spLocks noGrp="1"/>
          </p:cNvSpPr>
          <p:nvPr>
            <p:ph type="dt" idx="468"/>
          </p:nvPr>
        </p:nvSpPr>
        <p:spPr/>
        <p:txBody>
          <a:bodyPr/>
          <a:lstStyle/>
          <a:p>
            <a:endParaRPr/>
          </a:p>
        </p:txBody>
      </p:sp>
    </p:spTree>
  </p:cSld>
  <p:clrMapOvr>
    <a:masterClrMapping/>
  </p:clrMapOvr>
</p:sldLayout>
</file>

<file path=ppt/slideLayouts/slideLayout18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5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5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5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6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6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6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6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66"/>
          </p:nvPr>
        </p:nvSpPr>
        <p:spPr/>
        <p:txBody>
          <a:bodyPr/>
          <a:lstStyle/>
          <a:p>
            <a:r>
              <a:t>Footer</a:t>
            </a:r>
          </a:p>
        </p:txBody>
      </p:sp>
      <p:sp>
        <p:nvSpPr>
          <p:cNvPr id="10" name="PlaceHolder 9"/>
          <p:cNvSpPr>
            <a:spLocks noGrp="1"/>
          </p:cNvSpPr>
          <p:nvPr>
            <p:ph type="sldNum" idx="467"/>
          </p:nvPr>
        </p:nvSpPr>
        <p:spPr/>
        <p:txBody>
          <a:bodyPr/>
          <a:lstStyle/>
          <a:p>
            <a:fld id="{F2D16DCB-D35A-4679-9AF8-154C3B4BF9A2}" type="slidenum">
              <a:t>‹N°›</a:t>
            </a:fld>
            <a:endParaRPr/>
          </a:p>
        </p:txBody>
      </p:sp>
      <p:sp>
        <p:nvSpPr>
          <p:cNvPr id="11" name="PlaceHolder 10"/>
          <p:cNvSpPr>
            <a:spLocks noGrp="1"/>
          </p:cNvSpPr>
          <p:nvPr>
            <p:ph type="dt" idx="468"/>
          </p:nvPr>
        </p:nvSpPr>
        <p:spPr/>
        <p:txBody>
          <a:bodyPr/>
          <a:lstStyle/>
          <a:p>
            <a:endParaRPr/>
          </a:p>
        </p:txBody>
      </p:sp>
    </p:spTree>
  </p:cSld>
  <p:clrMapOvr>
    <a:masterClrMapping/>
  </p:clrMapOvr>
</p:sldLayout>
</file>

<file path=ppt/slideLayouts/slideLayout18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70"/>
          </p:nvPr>
        </p:nvSpPr>
        <p:spPr/>
        <p:txBody>
          <a:bodyPr/>
          <a:lstStyle/>
          <a:p>
            <a:r>
              <a:t>Footer</a:t>
            </a:r>
          </a:p>
        </p:txBody>
      </p:sp>
      <p:sp>
        <p:nvSpPr>
          <p:cNvPr id="3" name="PlaceHolder 2"/>
          <p:cNvSpPr>
            <a:spLocks noGrp="1"/>
          </p:cNvSpPr>
          <p:nvPr>
            <p:ph type="sldNum" idx="471"/>
          </p:nvPr>
        </p:nvSpPr>
        <p:spPr/>
        <p:txBody>
          <a:bodyPr/>
          <a:lstStyle/>
          <a:p>
            <a:fld id="{1FD9E4E5-22E8-4C3B-AFE7-565BC8FEEF22}" type="slidenum">
              <a:t>‹N°›</a:t>
            </a:fld>
            <a:endParaRPr/>
          </a:p>
        </p:txBody>
      </p:sp>
      <p:sp>
        <p:nvSpPr>
          <p:cNvPr id="4" name="PlaceHolder 3"/>
          <p:cNvSpPr>
            <a:spLocks noGrp="1"/>
          </p:cNvSpPr>
          <p:nvPr>
            <p:ph type="dt" idx="469"/>
          </p:nvPr>
        </p:nvSpPr>
        <p:spPr/>
        <p:txBody>
          <a:bodyPr/>
          <a:lstStyle/>
          <a:p>
            <a:endParaRPr/>
          </a:p>
        </p:txBody>
      </p:sp>
    </p:spTree>
  </p:cSld>
  <p:clrMapOvr>
    <a:masterClrMapping/>
  </p:clrMapOvr>
</p:sldLayout>
</file>

<file path=ppt/slideLayouts/slideLayout18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5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7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70"/>
          </p:nvPr>
        </p:nvSpPr>
        <p:spPr/>
        <p:txBody>
          <a:bodyPr/>
          <a:lstStyle/>
          <a:p>
            <a:r>
              <a:t>Footer</a:t>
            </a:r>
          </a:p>
        </p:txBody>
      </p:sp>
      <p:sp>
        <p:nvSpPr>
          <p:cNvPr id="5" name="PlaceHolder 4"/>
          <p:cNvSpPr>
            <a:spLocks noGrp="1"/>
          </p:cNvSpPr>
          <p:nvPr>
            <p:ph type="sldNum" idx="471"/>
          </p:nvPr>
        </p:nvSpPr>
        <p:spPr/>
        <p:txBody>
          <a:bodyPr/>
          <a:lstStyle/>
          <a:p>
            <a:fld id="{8F12BFB7-9E5D-4DB2-92DC-F5EB361CAA31}" type="slidenum">
              <a:t>‹N°›</a:t>
            </a:fld>
            <a:endParaRPr/>
          </a:p>
        </p:txBody>
      </p:sp>
      <p:sp>
        <p:nvSpPr>
          <p:cNvPr id="6" name="PlaceHolder 5"/>
          <p:cNvSpPr>
            <a:spLocks noGrp="1"/>
          </p:cNvSpPr>
          <p:nvPr>
            <p:ph type="dt" idx="469"/>
          </p:nvPr>
        </p:nvSpPr>
        <p:spPr/>
        <p:txBody>
          <a:bodyPr/>
          <a:lstStyle/>
          <a:p>
            <a:endParaRPr/>
          </a:p>
        </p:txBody>
      </p:sp>
    </p:spTree>
  </p:cSld>
  <p:clrMapOvr>
    <a:masterClrMapping/>
  </p:clrMapOvr>
</p:sldLayout>
</file>

<file path=ppt/slideLayouts/slideLayout18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7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70"/>
          </p:nvPr>
        </p:nvSpPr>
        <p:spPr/>
        <p:txBody>
          <a:bodyPr/>
          <a:lstStyle/>
          <a:p>
            <a:r>
              <a:t>Footer</a:t>
            </a:r>
          </a:p>
        </p:txBody>
      </p:sp>
      <p:sp>
        <p:nvSpPr>
          <p:cNvPr id="5" name="PlaceHolder 4"/>
          <p:cNvSpPr>
            <a:spLocks noGrp="1"/>
          </p:cNvSpPr>
          <p:nvPr>
            <p:ph type="sldNum" idx="471"/>
          </p:nvPr>
        </p:nvSpPr>
        <p:spPr/>
        <p:txBody>
          <a:bodyPr/>
          <a:lstStyle/>
          <a:p>
            <a:fld id="{CFF1B6A2-DD5C-4F65-A4A7-F9FCDB3EC1F3}" type="slidenum">
              <a:t>‹N°›</a:t>
            </a:fld>
            <a:endParaRPr/>
          </a:p>
        </p:txBody>
      </p:sp>
      <p:sp>
        <p:nvSpPr>
          <p:cNvPr id="6" name="PlaceHolder 5"/>
          <p:cNvSpPr>
            <a:spLocks noGrp="1"/>
          </p:cNvSpPr>
          <p:nvPr>
            <p:ph type="dt" idx="469"/>
          </p:nvPr>
        </p:nvSpPr>
        <p:spPr/>
        <p:txBody>
          <a:bodyPr/>
          <a:lstStyle/>
          <a:p>
            <a:endParaRPr/>
          </a:p>
        </p:txBody>
      </p:sp>
    </p:spTree>
  </p:cSld>
  <p:clrMapOvr>
    <a:masterClrMapping/>
  </p:clrMapOvr>
</p:sldLayout>
</file>

<file path=ppt/slideLayouts/slideLayout18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7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7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70"/>
          </p:nvPr>
        </p:nvSpPr>
        <p:spPr/>
        <p:txBody>
          <a:bodyPr/>
          <a:lstStyle/>
          <a:p>
            <a:r>
              <a:t>Footer</a:t>
            </a:r>
          </a:p>
        </p:txBody>
      </p:sp>
      <p:sp>
        <p:nvSpPr>
          <p:cNvPr id="6" name="PlaceHolder 5"/>
          <p:cNvSpPr>
            <a:spLocks noGrp="1"/>
          </p:cNvSpPr>
          <p:nvPr>
            <p:ph type="sldNum" idx="471"/>
          </p:nvPr>
        </p:nvSpPr>
        <p:spPr/>
        <p:txBody>
          <a:bodyPr/>
          <a:lstStyle/>
          <a:p>
            <a:fld id="{85992659-E287-4C2A-AD60-A5D00D119EDF}" type="slidenum">
              <a:t>‹N°›</a:t>
            </a:fld>
            <a:endParaRPr/>
          </a:p>
        </p:txBody>
      </p:sp>
      <p:sp>
        <p:nvSpPr>
          <p:cNvPr id="7" name="PlaceHolder 6"/>
          <p:cNvSpPr>
            <a:spLocks noGrp="1"/>
          </p:cNvSpPr>
          <p:nvPr>
            <p:ph type="dt" idx="469"/>
          </p:nvPr>
        </p:nvSpPr>
        <p:spPr/>
        <p:txBody>
          <a:bodyPr/>
          <a:lstStyle/>
          <a:p>
            <a:endParaRPr/>
          </a:p>
        </p:txBody>
      </p:sp>
    </p:spTree>
  </p:cSld>
  <p:clrMapOvr>
    <a:masterClrMapping/>
  </p:clrMapOvr>
</p:sldLayout>
</file>

<file path=ppt/slideLayouts/slideLayout18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70"/>
          </p:nvPr>
        </p:nvSpPr>
        <p:spPr/>
        <p:txBody>
          <a:bodyPr/>
          <a:lstStyle/>
          <a:p>
            <a:r>
              <a:t>Footer</a:t>
            </a:r>
          </a:p>
        </p:txBody>
      </p:sp>
      <p:sp>
        <p:nvSpPr>
          <p:cNvPr id="4" name="PlaceHolder 3"/>
          <p:cNvSpPr>
            <a:spLocks noGrp="1"/>
          </p:cNvSpPr>
          <p:nvPr>
            <p:ph type="sldNum" idx="471"/>
          </p:nvPr>
        </p:nvSpPr>
        <p:spPr/>
        <p:txBody>
          <a:bodyPr/>
          <a:lstStyle/>
          <a:p>
            <a:fld id="{6B60F6AD-2EF0-4EA5-835D-F11AB8DDD22B}" type="slidenum">
              <a:t>‹N°›</a:t>
            </a:fld>
            <a:endParaRPr/>
          </a:p>
        </p:txBody>
      </p:sp>
      <p:sp>
        <p:nvSpPr>
          <p:cNvPr id="5" name="PlaceHolder 4"/>
          <p:cNvSpPr>
            <a:spLocks noGrp="1"/>
          </p:cNvSpPr>
          <p:nvPr>
            <p:ph type="dt" idx="469"/>
          </p:nvPr>
        </p:nvSpPr>
        <p:spPr/>
        <p:txBody>
          <a:bodyPr/>
          <a:lstStyle/>
          <a:p>
            <a:endParaRPr/>
          </a:p>
        </p:txBody>
      </p:sp>
    </p:spTree>
  </p:cSld>
  <p:clrMapOvr>
    <a:masterClrMapping/>
  </p:clrMapOvr>
</p:sldLayout>
</file>

<file path=ppt/slideLayouts/slideLayout18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7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70"/>
          </p:nvPr>
        </p:nvSpPr>
        <p:spPr/>
        <p:txBody>
          <a:bodyPr/>
          <a:lstStyle/>
          <a:p>
            <a:r>
              <a:t>Footer</a:t>
            </a:r>
          </a:p>
        </p:txBody>
      </p:sp>
      <p:sp>
        <p:nvSpPr>
          <p:cNvPr id="4" name="PlaceHolder 3"/>
          <p:cNvSpPr>
            <a:spLocks noGrp="1"/>
          </p:cNvSpPr>
          <p:nvPr>
            <p:ph type="sldNum" idx="471"/>
          </p:nvPr>
        </p:nvSpPr>
        <p:spPr/>
        <p:txBody>
          <a:bodyPr/>
          <a:lstStyle/>
          <a:p>
            <a:fld id="{EAEFC242-67F9-4B89-B4D7-649D262ACD1E}" type="slidenum">
              <a:t>‹N°›</a:t>
            </a:fld>
            <a:endParaRPr/>
          </a:p>
        </p:txBody>
      </p:sp>
      <p:sp>
        <p:nvSpPr>
          <p:cNvPr id="5" name="PlaceHolder 4"/>
          <p:cNvSpPr>
            <a:spLocks noGrp="1"/>
          </p:cNvSpPr>
          <p:nvPr>
            <p:ph type="dt" idx="469"/>
          </p:nvPr>
        </p:nvSpPr>
        <p:spPr/>
        <p:txBody>
          <a:bodyPr/>
          <a:lstStyle/>
          <a:p>
            <a:endParaRPr/>
          </a:p>
        </p:txBody>
      </p:sp>
    </p:spTree>
  </p:cSld>
  <p:clrMapOvr>
    <a:masterClrMapping/>
  </p:clrMapOvr>
</p:sldLayout>
</file>

<file path=ppt/slideLayouts/slideLayout18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8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8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0"/>
          </p:nvPr>
        </p:nvSpPr>
        <p:spPr/>
        <p:txBody>
          <a:bodyPr/>
          <a:lstStyle/>
          <a:p>
            <a:r>
              <a:t>Footer</a:t>
            </a:r>
          </a:p>
        </p:txBody>
      </p:sp>
      <p:sp>
        <p:nvSpPr>
          <p:cNvPr id="7" name="PlaceHolder 6"/>
          <p:cNvSpPr>
            <a:spLocks noGrp="1"/>
          </p:cNvSpPr>
          <p:nvPr>
            <p:ph type="sldNum" idx="471"/>
          </p:nvPr>
        </p:nvSpPr>
        <p:spPr/>
        <p:txBody>
          <a:bodyPr/>
          <a:lstStyle/>
          <a:p>
            <a:fld id="{4BE39144-F6CC-4BF7-8E81-F490DA510B43}" type="slidenum">
              <a:t>‹N°›</a:t>
            </a:fld>
            <a:endParaRPr/>
          </a:p>
        </p:txBody>
      </p:sp>
      <p:sp>
        <p:nvSpPr>
          <p:cNvPr id="8" name="PlaceHolder 7"/>
          <p:cNvSpPr>
            <a:spLocks noGrp="1"/>
          </p:cNvSpPr>
          <p:nvPr>
            <p:ph type="dt" idx="469"/>
          </p:nvPr>
        </p:nvSpPr>
        <p:spPr/>
        <p:txBody>
          <a:body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
          </p:nvPr>
        </p:nvSpPr>
        <p:spPr/>
        <p:txBody>
          <a:bodyPr/>
          <a:lstStyle/>
          <a:p>
            <a:r>
              <a:t>Footer</a:t>
            </a:r>
          </a:p>
        </p:txBody>
      </p:sp>
      <p:sp>
        <p:nvSpPr>
          <p:cNvPr id="7" name="PlaceHolder 6"/>
          <p:cNvSpPr>
            <a:spLocks noGrp="1"/>
          </p:cNvSpPr>
          <p:nvPr>
            <p:ph type="sldNum" idx="47"/>
          </p:nvPr>
        </p:nvSpPr>
        <p:spPr/>
        <p:txBody>
          <a:bodyPr/>
          <a:lstStyle/>
          <a:p>
            <a:fld id="{E27D1053-FC53-4B99-AC4E-E8BE65744F66}" type="slidenum">
              <a:t>‹N°›</a:t>
            </a:fld>
            <a:endParaRPr/>
          </a:p>
        </p:txBody>
      </p:sp>
      <p:sp>
        <p:nvSpPr>
          <p:cNvPr id="8" name="PlaceHolder 7"/>
          <p:cNvSpPr>
            <a:spLocks noGrp="1"/>
          </p:cNvSpPr>
          <p:nvPr>
            <p:ph type="dt" idx="48"/>
          </p:nvPr>
        </p:nvSpPr>
        <p:spPr/>
        <p:txBody>
          <a:bodyPr/>
          <a:lstStyle/>
          <a:p>
            <a:endParaRPr/>
          </a:p>
        </p:txBody>
      </p:sp>
    </p:spTree>
  </p:cSld>
  <p:clrMapOvr>
    <a:masterClrMapping/>
  </p:clrMapOvr>
</p:sldLayout>
</file>

<file path=ppt/slideLayouts/slideLayout18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5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8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8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8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0"/>
          </p:nvPr>
        </p:nvSpPr>
        <p:spPr/>
        <p:txBody>
          <a:bodyPr/>
          <a:lstStyle/>
          <a:p>
            <a:r>
              <a:t>Footer</a:t>
            </a:r>
          </a:p>
        </p:txBody>
      </p:sp>
      <p:sp>
        <p:nvSpPr>
          <p:cNvPr id="7" name="PlaceHolder 6"/>
          <p:cNvSpPr>
            <a:spLocks noGrp="1"/>
          </p:cNvSpPr>
          <p:nvPr>
            <p:ph type="sldNum" idx="471"/>
          </p:nvPr>
        </p:nvSpPr>
        <p:spPr/>
        <p:txBody>
          <a:bodyPr/>
          <a:lstStyle/>
          <a:p>
            <a:fld id="{45FAAC98-781B-4D96-A84F-09438F73810C}" type="slidenum">
              <a:t>‹N°›</a:t>
            </a:fld>
            <a:endParaRPr/>
          </a:p>
        </p:txBody>
      </p:sp>
      <p:sp>
        <p:nvSpPr>
          <p:cNvPr id="8" name="PlaceHolder 7"/>
          <p:cNvSpPr>
            <a:spLocks noGrp="1"/>
          </p:cNvSpPr>
          <p:nvPr>
            <p:ph type="dt" idx="469"/>
          </p:nvPr>
        </p:nvSpPr>
        <p:spPr/>
        <p:txBody>
          <a:bodyPr/>
          <a:lstStyle/>
          <a:p>
            <a:endParaRPr/>
          </a:p>
        </p:txBody>
      </p:sp>
    </p:spTree>
  </p:cSld>
  <p:clrMapOvr>
    <a:masterClrMapping/>
  </p:clrMapOvr>
</p:sldLayout>
</file>

<file path=ppt/slideLayouts/slideLayout18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8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8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9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0"/>
          </p:nvPr>
        </p:nvSpPr>
        <p:spPr/>
        <p:txBody>
          <a:bodyPr/>
          <a:lstStyle/>
          <a:p>
            <a:r>
              <a:t>Footer</a:t>
            </a:r>
          </a:p>
        </p:txBody>
      </p:sp>
      <p:sp>
        <p:nvSpPr>
          <p:cNvPr id="7" name="PlaceHolder 6"/>
          <p:cNvSpPr>
            <a:spLocks noGrp="1"/>
          </p:cNvSpPr>
          <p:nvPr>
            <p:ph type="sldNum" idx="471"/>
          </p:nvPr>
        </p:nvSpPr>
        <p:spPr/>
        <p:txBody>
          <a:bodyPr/>
          <a:lstStyle/>
          <a:p>
            <a:fld id="{1A0F4CF8-8982-404B-A822-AF010B36E7A3}" type="slidenum">
              <a:t>‹N°›</a:t>
            </a:fld>
            <a:endParaRPr/>
          </a:p>
        </p:txBody>
      </p:sp>
      <p:sp>
        <p:nvSpPr>
          <p:cNvPr id="8" name="PlaceHolder 7"/>
          <p:cNvSpPr>
            <a:spLocks noGrp="1"/>
          </p:cNvSpPr>
          <p:nvPr>
            <p:ph type="dt" idx="469"/>
          </p:nvPr>
        </p:nvSpPr>
        <p:spPr/>
        <p:txBody>
          <a:bodyPr/>
          <a:lstStyle/>
          <a:p>
            <a:endParaRPr/>
          </a:p>
        </p:txBody>
      </p:sp>
    </p:spTree>
  </p:cSld>
  <p:clrMapOvr>
    <a:masterClrMapping/>
  </p:clrMapOvr>
</p:sldLayout>
</file>

<file path=ppt/slideLayouts/slideLayout18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9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9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70"/>
          </p:nvPr>
        </p:nvSpPr>
        <p:spPr/>
        <p:txBody>
          <a:bodyPr/>
          <a:lstStyle/>
          <a:p>
            <a:r>
              <a:t>Footer</a:t>
            </a:r>
          </a:p>
        </p:txBody>
      </p:sp>
      <p:sp>
        <p:nvSpPr>
          <p:cNvPr id="6" name="PlaceHolder 5"/>
          <p:cNvSpPr>
            <a:spLocks noGrp="1"/>
          </p:cNvSpPr>
          <p:nvPr>
            <p:ph type="sldNum" idx="471"/>
          </p:nvPr>
        </p:nvSpPr>
        <p:spPr/>
        <p:txBody>
          <a:bodyPr/>
          <a:lstStyle/>
          <a:p>
            <a:fld id="{04F62B37-2929-4254-BF88-86770620430D}" type="slidenum">
              <a:t>‹N°›</a:t>
            </a:fld>
            <a:endParaRPr/>
          </a:p>
        </p:txBody>
      </p:sp>
      <p:sp>
        <p:nvSpPr>
          <p:cNvPr id="7" name="PlaceHolder 6"/>
          <p:cNvSpPr>
            <a:spLocks noGrp="1"/>
          </p:cNvSpPr>
          <p:nvPr>
            <p:ph type="dt" idx="469"/>
          </p:nvPr>
        </p:nvSpPr>
        <p:spPr/>
        <p:txBody>
          <a:bodyPr/>
          <a:lstStyle/>
          <a:p>
            <a:endParaRPr/>
          </a:p>
        </p:txBody>
      </p:sp>
    </p:spTree>
  </p:cSld>
  <p:clrMapOvr>
    <a:masterClrMapping/>
  </p:clrMapOvr>
</p:sldLayout>
</file>

<file path=ppt/slideLayouts/slideLayout18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59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9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9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59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70"/>
          </p:nvPr>
        </p:nvSpPr>
        <p:spPr/>
        <p:txBody>
          <a:bodyPr/>
          <a:lstStyle/>
          <a:p>
            <a:r>
              <a:t>Footer</a:t>
            </a:r>
          </a:p>
        </p:txBody>
      </p:sp>
      <p:sp>
        <p:nvSpPr>
          <p:cNvPr id="8" name="PlaceHolder 7"/>
          <p:cNvSpPr>
            <a:spLocks noGrp="1"/>
          </p:cNvSpPr>
          <p:nvPr>
            <p:ph type="sldNum" idx="471"/>
          </p:nvPr>
        </p:nvSpPr>
        <p:spPr/>
        <p:txBody>
          <a:bodyPr/>
          <a:lstStyle/>
          <a:p>
            <a:fld id="{05639D61-ADDF-46B4-8B40-B5D52F97703C}" type="slidenum">
              <a:t>‹N°›</a:t>
            </a:fld>
            <a:endParaRPr/>
          </a:p>
        </p:txBody>
      </p:sp>
      <p:sp>
        <p:nvSpPr>
          <p:cNvPr id="9" name="PlaceHolder 8"/>
          <p:cNvSpPr>
            <a:spLocks noGrp="1"/>
          </p:cNvSpPr>
          <p:nvPr>
            <p:ph type="dt" idx="469"/>
          </p:nvPr>
        </p:nvSpPr>
        <p:spPr/>
        <p:txBody>
          <a:bodyPr/>
          <a:lstStyle/>
          <a:p>
            <a:endParaRPr/>
          </a:p>
        </p:txBody>
      </p:sp>
    </p:spTree>
  </p:cSld>
  <p:clrMapOvr>
    <a:masterClrMapping/>
  </p:clrMapOvr>
</p:sldLayout>
</file>

<file path=ppt/slideLayouts/slideLayout18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5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0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0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0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0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0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0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70"/>
          </p:nvPr>
        </p:nvSpPr>
        <p:spPr/>
        <p:txBody>
          <a:bodyPr/>
          <a:lstStyle/>
          <a:p>
            <a:r>
              <a:t>Footer</a:t>
            </a:r>
          </a:p>
        </p:txBody>
      </p:sp>
      <p:sp>
        <p:nvSpPr>
          <p:cNvPr id="10" name="PlaceHolder 9"/>
          <p:cNvSpPr>
            <a:spLocks noGrp="1"/>
          </p:cNvSpPr>
          <p:nvPr>
            <p:ph type="sldNum" idx="471"/>
          </p:nvPr>
        </p:nvSpPr>
        <p:spPr/>
        <p:txBody>
          <a:bodyPr/>
          <a:lstStyle/>
          <a:p>
            <a:fld id="{F26E51EA-A47E-4D62-B376-956E4EEF4AA1}" type="slidenum">
              <a:t>‹N°›</a:t>
            </a:fld>
            <a:endParaRPr/>
          </a:p>
        </p:txBody>
      </p:sp>
      <p:sp>
        <p:nvSpPr>
          <p:cNvPr id="11" name="PlaceHolder 10"/>
          <p:cNvSpPr>
            <a:spLocks noGrp="1"/>
          </p:cNvSpPr>
          <p:nvPr>
            <p:ph type="dt" idx="469"/>
          </p:nvPr>
        </p:nvSpPr>
        <p:spPr/>
        <p:txBody>
          <a:bodyPr/>
          <a:lstStyle/>
          <a:p>
            <a:endParaRPr/>
          </a:p>
        </p:txBody>
      </p:sp>
    </p:spTree>
  </p:cSld>
  <p:clrMapOvr>
    <a:masterClrMapping/>
  </p:clrMapOvr>
</p:sldLayout>
</file>

<file path=ppt/slideLayouts/slideLayout18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72"/>
          </p:nvPr>
        </p:nvSpPr>
        <p:spPr/>
        <p:txBody>
          <a:bodyPr/>
          <a:lstStyle/>
          <a:p>
            <a:r>
              <a:t>Footer</a:t>
            </a:r>
          </a:p>
        </p:txBody>
      </p:sp>
      <p:sp>
        <p:nvSpPr>
          <p:cNvPr id="3" name="PlaceHolder 2"/>
          <p:cNvSpPr>
            <a:spLocks noGrp="1"/>
          </p:cNvSpPr>
          <p:nvPr>
            <p:ph type="sldNum" idx="473"/>
          </p:nvPr>
        </p:nvSpPr>
        <p:spPr/>
        <p:txBody>
          <a:bodyPr/>
          <a:lstStyle/>
          <a:p>
            <a:fld id="{EE4F1F4A-3757-4725-8614-66C6868EEFFD}" type="slidenum">
              <a:t>‹N°›</a:t>
            </a:fld>
            <a:endParaRPr/>
          </a:p>
        </p:txBody>
      </p:sp>
      <p:sp>
        <p:nvSpPr>
          <p:cNvPr id="4" name="PlaceHolder 3"/>
          <p:cNvSpPr>
            <a:spLocks noGrp="1"/>
          </p:cNvSpPr>
          <p:nvPr>
            <p:ph type="dt" idx="474"/>
          </p:nvPr>
        </p:nvSpPr>
        <p:spPr/>
        <p:txBody>
          <a:bodyPr/>
          <a:lstStyle/>
          <a:p>
            <a:endParaRPr/>
          </a:p>
        </p:txBody>
      </p:sp>
    </p:spTree>
  </p:cSld>
  <p:clrMapOvr>
    <a:masterClrMapping/>
  </p:clrMapOvr>
</p:sldLayout>
</file>

<file path=ppt/slideLayouts/slideLayout18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6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1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72"/>
          </p:nvPr>
        </p:nvSpPr>
        <p:spPr/>
        <p:txBody>
          <a:bodyPr/>
          <a:lstStyle/>
          <a:p>
            <a:r>
              <a:t>Footer</a:t>
            </a:r>
          </a:p>
        </p:txBody>
      </p:sp>
      <p:sp>
        <p:nvSpPr>
          <p:cNvPr id="5" name="PlaceHolder 4"/>
          <p:cNvSpPr>
            <a:spLocks noGrp="1"/>
          </p:cNvSpPr>
          <p:nvPr>
            <p:ph type="sldNum" idx="473"/>
          </p:nvPr>
        </p:nvSpPr>
        <p:spPr/>
        <p:txBody>
          <a:bodyPr/>
          <a:lstStyle/>
          <a:p>
            <a:fld id="{BE4A579E-8180-4613-83E4-3F6C77D1D9B9}" type="slidenum">
              <a:t>‹N°›</a:t>
            </a:fld>
            <a:endParaRPr/>
          </a:p>
        </p:txBody>
      </p:sp>
      <p:sp>
        <p:nvSpPr>
          <p:cNvPr id="6" name="PlaceHolder 5"/>
          <p:cNvSpPr>
            <a:spLocks noGrp="1"/>
          </p:cNvSpPr>
          <p:nvPr>
            <p:ph type="dt" idx="474"/>
          </p:nvPr>
        </p:nvSpPr>
        <p:spPr/>
        <p:txBody>
          <a:bodyPr/>
          <a:lstStyle/>
          <a:p>
            <a:endParaRPr/>
          </a:p>
        </p:txBody>
      </p:sp>
    </p:spTree>
  </p:cSld>
  <p:clrMapOvr>
    <a:masterClrMapping/>
  </p:clrMapOvr>
</p:sldLayout>
</file>

<file path=ppt/slideLayouts/slideLayout18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6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1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72"/>
          </p:nvPr>
        </p:nvSpPr>
        <p:spPr/>
        <p:txBody>
          <a:bodyPr/>
          <a:lstStyle/>
          <a:p>
            <a:r>
              <a:t>Footer</a:t>
            </a:r>
          </a:p>
        </p:txBody>
      </p:sp>
      <p:sp>
        <p:nvSpPr>
          <p:cNvPr id="5" name="PlaceHolder 4"/>
          <p:cNvSpPr>
            <a:spLocks noGrp="1"/>
          </p:cNvSpPr>
          <p:nvPr>
            <p:ph type="sldNum" idx="473"/>
          </p:nvPr>
        </p:nvSpPr>
        <p:spPr/>
        <p:txBody>
          <a:bodyPr/>
          <a:lstStyle/>
          <a:p>
            <a:fld id="{A4887957-0847-4BFF-B2DD-D9ECD04F5FAA}" type="slidenum">
              <a:t>‹N°›</a:t>
            </a:fld>
            <a:endParaRPr/>
          </a:p>
        </p:txBody>
      </p:sp>
      <p:sp>
        <p:nvSpPr>
          <p:cNvPr id="6" name="PlaceHolder 5"/>
          <p:cNvSpPr>
            <a:spLocks noGrp="1"/>
          </p:cNvSpPr>
          <p:nvPr>
            <p:ph type="dt" idx="474"/>
          </p:nvPr>
        </p:nvSpPr>
        <p:spPr/>
        <p:txBody>
          <a:bodyPr/>
          <a:lstStyle/>
          <a:p>
            <a:endParaRPr/>
          </a:p>
        </p:txBody>
      </p:sp>
    </p:spTree>
  </p:cSld>
  <p:clrMapOvr>
    <a:masterClrMapping/>
  </p:clrMapOvr>
</p:sldLayout>
</file>

<file path=ppt/slideLayouts/slideLayout18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6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1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1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72"/>
          </p:nvPr>
        </p:nvSpPr>
        <p:spPr/>
        <p:txBody>
          <a:bodyPr/>
          <a:lstStyle/>
          <a:p>
            <a:r>
              <a:t>Footer</a:t>
            </a:r>
          </a:p>
        </p:txBody>
      </p:sp>
      <p:sp>
        <p:nvSpPr>
          <p:cNvPr id="6" name="PlaceHolder 5"/>
          <p:cNvSpPr>
            <a:spLocks noGrp="1"/>
          </p:cNvSpPr>
          <p:nvPr>
            <p:ph type="sldNum" idx="473"/>
          </p:nvPr>
        </p:nvSpPr>
        <p:spPr/>
        <p:txBody>
          <a:bodyPr/>
          <a:lstStyle/>
          <a:p>
            <a:fld id="{ED0F2D86-4041-4E91-8325-684AF35A2B8D}" type="slidenum">
              <a:t>‹N°›</a:t>
            </a:fld>
            <a:endParaRPr/>
          </a:p>
        </p:txBody>
      </p:sp>
      <p:sp>
        <p:nvSpPr>
          <p:cNvPr id="7" name="PlaceHolder 6"/>
          <p:cNvSpPr>
            <a:spLocks noGrp="1"/>
          </p:cNvSpPr>
          <p:nvPr>
            <p:ph type="dt" idx="474"/>
          </p:nvPr>
        </p:nvSpPr>
        <p:spPr/>
        <p:txBody>
          <a:bodyPr/>
          <a:lstStyle/>
          <a:p>
            <a:endParaRPr/>
          </a:p>
        </p:txBody>
      </p:sp>
    </p:spTree>
  </p:cSld>
  <p:clrMapOvr>
    <a:masterClrMapping/>
  </p:clrMapOvr>
</p:sldLayout>
</file>

<file path=ppt/slideLayouts/slideLayout18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6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72"/>
          </p:nvPr>
        </p:nvSpPr>
        <p:spPr/>
        <p:txBody>
          <a:bodyPr/>
          <a:lstStyle/>
          <a:p>
            <a:r>
              <a:t>Footer</a:t>
            </a:r>
          </a:p>
        </p:txBody>
      </p:sp>
      <p:sp>
        <p:nvSpPr>
          <p:cNvPr id="4" name="PlaceHolder 3"/>
          <p:cNvSpPr>
            <a:spLocks noGrp="1"/>
          </p:cNvSpPr>
          <p:nvPr>
            <p:ph type="sldNum" idx="473"/>
          </p:nvPr>
        </p:nvSpPr>
        <p:spPr/>
        <p:txBody>
          <a:bodyPr/>
          <a:lstStyle/>
          <a:p>
            <a:fld id="{EDB04F63-1080-4350-B9DD-60E1DD0384BC}" type="slidenum">
              <a:t>‹N°›</a:t>
            </a:fld>
            <a:endParaRPr/>
          </a:p>
        </p:txBody>
      </p:sp>
      <p:sp>
        <p:nvSpPr>
          <p:cNvPr id="5" name="PlaceHolder 4"/>
          <p:cNvSpPr>
            <a:spLocks noGrp="1"/>
          </p:cNvSpPr>
          <p:nvPr>
            <p:ph type="dt" idx="474"/>
          </p:nvPr>
        </p:nvSpPr>
        <p:spPr/>
        <p:txBody>
          <a:body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6"/>
          </p:nvPr>
        </p:nvSpPr>
        <p:spPr/>
        <p:txBody>
          <a:bodyPr/>
          <a:lstStyle/>
          <a:p>
            <a:r>
              <a:t>Footer</a:t>
            </a:r>
          </a:p>
        </p:txBody>
      </p:sp>
      <p:sp>
        <p:nvSpPr>
          <p:cNvPr id="7" name="PlaceHolder 6"/>
          <p:cNvSpPr>
            <a:spLocks noGrp="1"/>
          </p:cNvSpPr>
          <p:nvPr>
            <p:ph type="sldNum" idx="47"/>
          </p:nvPr>
        </p:nvSpPr>
        <p:spPr/>
        <p:txBody>
          <a:bodyPr/>
          <a:lstStyle/>
          <a:p>
            <a:fld id="{804E32B9-3AA4-411D-84FC-47E5DF410445}" type="slidenum">
              <a:t>‹N°›</a:t>
            </a:fld>
            <a:endParaRPr/>
          </a:p>
        </p:txBody>
      </p:sp>
      <p:sp>
        <p:nvSpPr>
          <p:cNvPr id="8" name="PlaceHolder 7"/>
          <p:cNvSpPr>
            <a:spLocks noGrp="1"/>
          </p:cNvSpPr>
          <p:nvPr>
            <p:ph type="dt" idx="48"/>
          </p:nvPr>
        </p:nvSpPr>
        <p:spPr/>
        <p:txBody>
          <a:bodyPr/>
          <a:lstStyle/>
          <a:p>
            <a:endParaRPr/>
          </a:p>
        </p:txBody>
      </p:sp>
    </p:spTree>
  </p:cSld>
  <p:clrMapOvr>
    <a:masterClrMapping/>
  </p:clrMapOvr>
</p:sldLayout>
</file>

<file path=ppt/slideLayouts/slideLayout18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1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72"/>
          </p:nvPr>
        </p:nvSpPr>
        <p:spPr/>
        <p:txBody>
          <a:bodyPr/>
          <a:lstStyle/>
          <a:p>
            <a:r>
              <a:t>Footer</a:t>
            </a:r>
          </a:p>
        </p:txBody>
      </p:sp>
      <p:sp>
        <p:nvSpPr>
          <p:cNvPr id="4" name="PlaceHolder 3"/>
          <p:cNvSpPr>
            <a:spLocks noGrp="1"/>
          </p:cNvSpPr>
          <p:nvPr>
            <p:ph type="sldNum" idx="473"/>
          </p:nvPr>
        </p:nvSpPr>
        <p:spPr/>
        <p:txBody>
          <a:bodyPr/>
          <a:lstStyle/>
          <a:p>
            <a:fld id="{13E65F49-B13F-4584-9CA9-814CFB0C5867}" type="slidenum">
              <a:t>‹N°›</a:t>
            </a:fld>
            <a:endParaRPr/>
          </a:p>
        </p:txBody>
      </p:sp>
      <p:sp>
        <p:nvSpPr>
          <p:cNvPr id="5" name="PlaceHolder 4"/>
          <p:cNvSpPr>
            <a:spLocks noGrp="1"/>
          </p:cNvSpPr>
          <p:nvPr>
            <p:ph type="dt" idx="474"/>
          </p:nvPr>
        </p:nvSpPr>
        <p:spPr/>
        <p:txBody>
          <a:bodyPr/>
          <a:lstStyle/>
          <a:p>
            <a:endParaRPr/>
          </a:p>
        </p:txBody>
      </p:sp>
    </p:spTree>
  </p:cSld>
  <p:clrMapOvr>
    <a:masterClrMapping/>
  </p:clrMapOvr>
</p:sldLayout>
</file>

<file path=ppt/slideLayouts/slideLayout18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1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2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2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2"/>
          </p:nvPr>
        </p:nvSpPr>
        <p:spPr/>
        <p:txBody>
          <a:bodyPr/>
          <a:lstStyle/>
          <a:p>
            <a:r>
              <a:t>Footer</a:t>
            </a:r>
          </a:p>
        </p:txBody>
      </p:sp>
      <p:sp>
        <p:nvSpPr>
          <p:cNvPr id="7" name="PlaceHolder 6"/>
          <p:cNvSpPr>
            <a:spLocks noGrp="1"/>
          </p:cNvSpPr>
          <p:nvPr>
            <p:ph type="sldNum" idx="473"/>
          </p:nvPr>
        </p:nvSpPr>
        <p:spPr/>
        <p:txBody>
          <a:bodyPr/>
          <a:lstStyle/>
          <a:p>
            <a:fld id="{EFC683B6-8155-4BC9-AFB6-D11648138936}" type="slidenum">
              <a:t>‹N°›</a:t>
            </a:fld>
            <a:endParaRPr/>
          </a:p>
        </p:txBody>
      </p:sp>
      <p:sp>
        <p:nvSpPr>
          <p:cNvPr id="8" name="PlaceHolder 7"/>
          <p:cNvSpPr>
            <a:spLocks noGrp="1"/>
          </p:cNvSpPr>
          <p:nvPr>
            <p:ph type="dt" idx="474"/>
          </p:nvPr>
        </p:nvSpPr>
        <p:spPr/>
        <p:txBody>
          <a:bodyPr/>
          <a:lstStyle/>
          <a:p>
            <a:endParaRPr/>
          </a:p>
        </p:txBody>
      </p:sp>
    </p:spTree>
  </p:cSld>
  <p:clrMapOvr>
    <a:masterClrMapping/>
  </p:clrMapOvr>
</p:sldLayout>
</file>

<file path=ppt/slideLayouts/slideLayout18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2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2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2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2"/>
          </p:nvPr>
        </p:nvSpPr>
        <p:spPr/>
        <p:txBody>
          <a:bodyPr/>
          <a:lstStyle/>
          <a:p>
            <a:r>
              <a:t>Footer</a:t>
            </a:r>
          </a:p>
        </p:txBody>
      </p:sp>
      <p:sp>
        <p:nvSpPr>
          <p:cNvPr id="7" name="PlaceHolder 6"/>
          <p:cNvSpPr>
            <a:spLocks noGrp="1"/>
          </p:cNvSpPr>
          <p:nvPr>
            <p:ph type="sldNum" idx="473"/>
          </p:nvPr>
        </p:nvSpPr>
        <p:spPr/>
        <p:txBody>
          <a:bodyPr/>
          <a:lstStyle/>
          <a:p>
            <a:fld id="{A2C691CC-CB30-4BAD-8AB6-C8359F4E128E}" type="slidenum">
              <a:t>‹N°›</a:t>
            </a:fld>
            <a:endParaRPr/>
          </a:p>
        </p:txBody>
      </p:sp>
      <p:sp>
        <p:nvSpPr>
          <p:cNvPr id="8" name="PlaceHolder 7"/>
          <p:cNvSpPr>
            <a:spLocks noGrp="1"/>
          </p:cNvSpPr>
          <p:nvPr>
            <p:ph type="dt" idx="474"/>
          </p:nvPr>
        </p:nvSpPr>
        <p:spPr/>
        <p:txBody>
          <a:bodyPr/>
          <a:lstStyle/>
          <a:p>
            <a:endParaRPr/>
          </a:p>
        </p:txBody>
      </p:sp>
    </p:spTree>
  </p:cSld>
  <p:clrMapOvr>
    <a:masterClrMapping/>
  </p:clrMapOvr>
</p:sldLayout>
</file>

<file path=ppt/slideLayouts/slideLayout18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2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2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2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2"/>
          </p:nvPr>
        </p:nvSpPr>
        <p:spPr/>
        <p:txBody>
          <a:bodyPr/>
          <a:lstStyle/>
          <a:p>
            <a:r>
              <a:t>Footer</a:t>
            </a:r>
          </a:p>
        </p:txBody>
      </p:sp>
      <p:sp>
        <p:nvSpPr>
          <p:cNvPr id="7" name="PlaceHolder 6"/>
          <p:cNvSpPr>
            <a:spLocks noGrp="1"/>
          </p:cNvSpPr>
          <p:nvPr>
            <p:ph type="sldNum" idx="473"/>
          </p:nvPr>
        </p:nvSpPr>
        <p:spPr/>
        <p:txBody>
          <a:bodyPr/>
          <a:lstStyle/>
          <a:p>
            <a:fld id="{9CD2D37D-0082-404A-BD81-19DE34A78C65}" type="slidenum">
              <a:t>‹N°›</a:t>
            </a:fld>
            <a:endParaRPr/>
          </a:p>
        </p:txBody>
      </p:sp>
      <p:sp>
        <p:nvSpPr>
          <p:cNvPr id="8" name="PlaceHolder 7"/>
          <p:cNvSpPr>
            <a:spLocks noGrp="1"/>
          </p:cNvSpPr>
          <p:nvPr>
            <p:ph type="dt" idx="474"/>
          </p:nvPr>
        </p:nvSpPr>
        <p:spPr/>
        <p:txBody>
          <a:bodyPr/>
          <a:lstStyle/>
          <a:p>
            <a:endParaRPr/>
          </a:p>
        </p:txBody>
      </p:sp>
    </p:spTree>
  </p:cSld>
  <p:clrMapOvr>
    <a:masterClrMapping/>
  </p:clrMapOvr>
</p:sldLayout>
</file>

<file path=ppt/slideLayouts/slideLayout18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3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3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72"/>
          </p:nvPr>
        </p:nvSpPr>
        <p:spPr/>
        <p:txBody>
          <a:bodyPr/>
          <a:lstStyle/>
          <a:p>
            <a:r>
              <a:t>Footer</a:t>
            </a:r>
          </a:p>
        </p:txBody>
      </p:sp>
      <p:sp>
        <p:nvSpPr>
          <p:cNvPr id="6" name="PlaceHolder 5"/>
          <p:cNvSpPr>
            <a:spLocks noGrp="1"/>
          </p:cNvSpPr>
          <p:nvPr>
            <p:ph type="sldNum" idx="473"/>
          </p:nvPr>
        </p:nvSpPr>
        <p:spPr/>
        <p:txBody>
          <a:bodyPr/>
          <a:lstStyle/>
          <a:p>
            <a:fld id="{67430559-5F85-4792-8E71-5E3B6FF1D415}" type="slidenum">
              <a:t>‹N°›</a:t>
            </a:fld>
            <a:endParaRPr/>
          </a:p>
        </p:txBody>
      </p:sp>
      <p:sp>
        <p:nvSpPr>
          <p:cNvPr id="7" name="PlaceHolder 6"/>
          <p:cNvSpPr>
            <a:spLocks noGrp="1"/>
          </p:cNvSpPr>
          <p:nvPr>
            <p:ph type="dt" idx="474"/>
          </p:nvPr>
        </p:nvSpPr>
        <p:spPr/>
        <p:txBody>
          <a:bodyPr/>
          <a:lstStyle/>
          <a:p>
            <a:endParaRPr/>
          </a:p>
        </p:txBody>
      </p:sp>
    </p:spTree>
  </p:cSld>
  <p:clrMapOvr>
    <a:masterClrMapping/>
  </p:clrMapOvr>
</p:sldLayout>
</file>

<file path=ppt/slideLayouts/slideLayout18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3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3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3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3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72"/>
          </p:nvPr>
        </p:nvSpPr>
        <p:spPr/>
        <p:txBody>
          <a:bodyPr/>
          <a:lstStyle/>
          <a:p>
            <a:r>
              <a:t>Footer</a:t>
            </a:r>
          </a:p>
        </p:txBody>
      </p:sp>
      <p:sp>
        <p:nvSpPr>
          <p:cNvPr id="8" name="PlaceHolder 7"/>
          <p:cNvSpPr>
            <a:spLocks noGrp="1"/>
          </p:cNvSpPr>
          <p:nvPr>
            <p:ph type="sldNum" idx="473"/>
          </p:nvPr>
        </p:nvSpPr>
        <p:spPr/>
        <p:txBody>
          <a:bodyPr/>
          <a:lstStyle/>
          <a:p>
            <a:fld id="{51E4F51D-DF4F-4E6F-AA0D-C3D3331FA489}" type="slidenum">
              <a:t>‹N°›</a:t>
            </a:fld>
            <a:endParaRPr/>
          </a:p>
        </p:txBody>
      </p:sp>
      <p:sp>
        <p:nvSpPr>
          <p:cNvPr id="9" name="PlaceHolder 8"/>
          <p:cNvSpPr>
            <a:spLocks noGrp="1"/>
          </p:cNvSpPr>
          <p:nvPr>
            <p:ph type="dt" idx="474"/>
          </p:nvPr>
        </p:nvSpPr>
        <p:spPr/>
        <p:txBody>
          <a:bodyPr/>
          <a:lstStyle/>
          <a:p>
            <a:endParaRPr/>
          </a:p>
        </p:txBody>
      </p:sp>
    </p:spTree>
  </p:cSld>
  <p:clrMapOvr>
    <a:masterClrMapping/>
  </p:clrMapOvr>
</p:sldLayout>
</file>

<file path=ppt/slideLayouts/slideLayout18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6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3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4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4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4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4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4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72"/>
          </p:nvPr>
        </p:nvSpPr>
        <p:spPr/>
        <p:txBody>
          <a:bodyPr/>
          <a:lstStyle/>
          <a:p>
            <a:r>
              <a:t>Footer</a:t>
            </a:r>
          </a:p>
        </p:txBody>
      </p:sp>
      <p:sp>
        <p:nvSpPr>
          <p:cNvPr id="10" name="PlaceHolder 9"/>
          <p:cNvSpPr>
            <a:spLocks noGrp="1"/>
          </p:cNvSpPr>
          <p:nvPr>
            <p:ph type="sldNum" idx="473"/>
          </p:nvPr>
        </p:nvSpPr>
        <p:spPr/>
        <p:txBody>
          <a:bodyPr/>
          <a:lstStyle/>
          <a:p>
            <a:fld id="{0CF7A285-425F-442D-A5A5-8FBDF488CECB}" type="slidenum">
              <a:t>‹N°›</a:t>
            </a:fld>
            <a:endParaRPr/>
          </a:p>
        </p:txBody>
      </p:sp>
      <p:sp>
        <p:nvSpPr>
          <p:cNvPr id="11" name="PlaceHolder 10"/>
          <p:cNvSpPr>
            <a:spLocks noGrp="1"/>
          </p:cNvSpPr>
          <p:nvPr>
            <p:ph type="dt" idx="474"/>
          </p:nvPr>
        </p:nvSpPr>
        <p:spPr/>
        <p:txBody>
          <a:bodyPr/>
          <a:lstStyle/>
          <a:p>
            <a:endParaRPr/>
          </a:p>
        </p:txBody>
      </p:sp>
    </p:spTree>
  </p:cSld>
  <p:clrMapOvr>
    <a:masterClrMapping/>
  </p:clrMapOvr>
</p:sldLayout>
</file>

<file path=ppt/slideLayouts/slideLayout18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75"/>
          </p:nvPr>
        </p:nvSpPr>
        <p:spPr/>
        <p:txBody>
          <a:bodyPr/>
          <a:lstStyle/>
          <a:p>
            <a:r>
              <a:t>Footer</a:t>
            </a:r>
          </a:p>
        </p:txBody>
      </p:sp>
      <p:sp>
        <p:nvSpPr>
          <p:cNvPr id="3" name="PlaceHolder 2"/>
          <p:cNvSpPr>
            <a:spLocks noGrp="1"/>
          </p:cNvSpPr>
          <p:nvPr>
            <p:ph type="sldNum" idx="476"/>
          </p:nvPr>
        </p:nvSpPr>
        <p:spPr/>
        <p:txBody>
          <a:bodyPr/>
          <a:lstStyle/>
          <a:p>
            <a:fld id="{AC4B8EA6-4736-442B-93F3-F1516E60EC9E}" type="slidenum">
              <a:t>‹N°›</a:t>
            </a:fld>
            <a:endParaRPr/>
          </a:p>
        </p:txBody>
      </p:sp>
      <p:sp>
        <p:nvSpPr>
          <p:cNvPr id="4" name="PlaceHolder 3"/>
          <p:cNvSpPr>
            <a:spLocks noGrp="1"/>
          </p:cNvSpPr>
          <p:nvPr>
            <p:ph type="dt" idx="477"/>
          </p:nvPr>
        </p:nvSpPr>
        <p:spPr/>
        <p:txBody>
          <a:bodyPr/>
          <a:lstStyle/>
          <a:p>
            <a:endParaRPr/>
          </a:p>
        </p:txBody>
      </p:sp>
    </p:spTree>
  </p:cSld>
  <p:clrMapOvr>
    <a:masterClrMapping/>
  </p:clrMapOvr>
</p:sldLayout>
</file>

<file path=ppt/slideLayouts/slideLayout18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6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5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75"/>
          </p:nvPr>
        </p:nvSpPr>
        <p:spPr/>
        <p:txBody>
          <a:bodyPr/>
          <a:lstStyle/>
          <a:p>
            <a:r>
              <a:t>Footer</a:t>
            </a:r>
          </a:p>
        </p:txBody>
      </p:sp>
      <p:sp>
        <p:nvSpPr>
          <p:cNvPr id="5" name="PlaceHolder 4"/>
          <p:cNvSpPr>
            <a:spLocks noGrp="1"/>
          </p:cNvSpPr>
          <p:nvPr>
            <p:ph type="sldNum" idx="476"/>
          </p:nvPr>
        </p:nvSpPr>
        <p:spPr/>
        <p:txBody>
          <a:bodyPr/>
          <a:lstStyle/>
          <a:p>
            <a:fld id="{136EF301-A48C-436D-A9A0-EC62CD5ECC6F}" type="slidenum">
              <a:t>‹N°›</a:t>
            </a:fld>
            <a:endParaRPr/>
          </a:p>
        </p:txBody>
      </p:sp>
      <p:sp>
        <p:nvSpPr>
          <p:cNvPr id="6" name="PlaceHolder 5"/>
          <p:cNvSpPr>
            <a:spLocks noGrp="1"/>
          </p:cNvSpPr>
          <p:nvPr>
            <p:ph type="dt" idx="477"/>
          </p:nvPr>
        </p:nvSpPr>
        <p:spPr/>
        <p:txBody>
          <a:bodyPr/>
          <a:lstStyle/>
          <a:p>
            <a:endParaRPr/>
          </a:p>
        </p:txBody>
      </p:sp>
    </p:spTree>
  </p:cSld>
  <p:clrMapOvr>
    <a:masterClrMapping/>
  </p:clrMapOvr>
</p:sldLayout>
</file>

<file path=ppt/slideLayouts/slideLayout18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6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5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75"/>
          </p:nvPr>
        </p:nvSpPr>
        <p:spPr/>
        <p:txBody>
          <a:bodyPr/>
          <a:lstStyle/>
          <a:p>
            <a:r>
              <a:t>Footer</a:t>
            </a:r>
          </a:p>
        </p:txBody>
      </p:sp>
      <p:sp>
        <p:nvSpPr>
          <p:cNvPr id="5" name="PlaceHolder 4"/>
          <p:cNvSpPr>
            <a:spLocks noGrp="1"/>
          </p:cNvSpPr>
          <p:nvPr>
            <p:ph type="sldNum" idx="476"/>
          </p:nvPr>
        </p:nvSpPr>
        <p:spPr/>
        <p:txBody>
          <a:bodyPr/>
          <a:lstStyle/>
          <a:p>
            <a:fld id="{161EF78A-D063-4966-B231-BE06B33940C3}" type="slidenum">
              <a:t>‹N°›</a:t>
            </a:fld>
            <a:endParaRPr/>
          </a:p>
        </p:txBody>
      </p:sp>
      <p:sp>
        <p:nvSpPr>
          <p:cNvPr id="6" name="PlaceHolder 5"/>
          <p:cNvSpPr>
            <a:spLocks noGrp="1"/>
          </p:cNvSpPr>
          <p:nvPr>
            <p:ph type="dt" idx="477"/>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6070655-8336-4E16-8155-33E9AE16C016}" type="slidenum">
              <a:t>‹N°›</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6"/>
          </p:nvPr>
        </p:nvSpPr>
        <p:spPr/>
        <p:txBody>
          <a:bodyPr/>
          <a:lstStyle/>
          <a:p>
            <a:r>
              <a:t>Footer</a:t>
            </a:r>
          </a:p>
        </p:txBody>
      </p:sp>
      <p:sp>
        <p:nvSpPr>
          <p:cNvPr id="6" name="PlaceHolder 5"/>
          <p:cNvSpPr>
            <a:spLocks noGrp="1"/>
          </p:cNvSpPr>
          <p:nvPr>
            <p:ph type="sldNum" idx="47"/>
          </p:nvPr>
        </p:nvSpPr>
        <p:spPr/>
        <p:txBody>
          <a:bodyPr/>
          <a:lstStyle/>
          <a:p>
            <a:fld id="{32DBCD00-A288-4219-A718-AAC6EDDD5BD9}" type="slidenum">
              <a:t>‹N°›</a:t>
            </a:fld>
            <a:endParaRPr/>
          </a:p>
        </p:txBody>
      </p:sp>
      <p:sp>
        <p:nvSpPr>
          <p:cNvPr id="7" name="PlaceHolder 6"/>
          <p:cNvSpPr>
            <a:spLocks noGrp="1"/>
          </p:cNvSpPr>
          <p:nvPr>
            <p:ph type="dt" idx="48"/>
          </p:nvPr>
        </p:nvSpPr>
        <p:spPr/>
        <p:txBody>
          <a:bodyPr/>
          <a:lstStyle/>
          <a:p>
            <a:endParaRPr/>
          </a:p>
        </p:txBody>
      </p:sp>
    </p:spTree>
  </p:cSld>
  <p:clrMapOvr>
    <a:masterClrMapping/>
  </p:clrMapOvr>
</p:sldLayout>
</file>

<file path=ppt/slideLayouts/slideLayout19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6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5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5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75"/>
          </p:nvPr>
        </p:nvSpPr>
        <p:spPr/>
        <p:txBody>
          <a:bodyPr/>
          <a:lstStyle/>
          <a:p>
            <a:r>
              <a:t>Footer</a:t>
            </a:r>
          </a:p>
        </p:txBody>
      </p:sp>
      <p:sp>
        <p:nvSpPr>
          <p:cNvPr id="6" name="PlaceHolder 5"/>
          <p:cNvSpPr>
            <a:spLocks noGrp="1"/>
          </p:cNvSpPr>
          <p:nvPr>
            <p:ph type="sldNum" idx="476"/>
          </p:nvPr>
        </p:nvSpPr>
        <p:spPr/>
        <p:txBody>
          <a:bodyPr/>
          <a:lstStyle/>
          <a:p>
            <a:fld id="{26B61044-79F7-4D0F-8319-A733483E0C9B}" type="slidenum">
              <a:t>‹N°›</a:t>
            </a:fld>
            <a:endParaRPr/>
          </a:p>
        </p:txBody>
      </p:sp>
      <p:sp>
        <p:nvSpPr>
          <p:cNvPr id="7" name="PlaceHolder 6"/>
          <p:cNvSpPr>
            <a:spLocks noGrp="1"/>
          </p:cNvSpPr>
          <p:nvPr>
            <p:ph type="dt" idx="477"/>
          </p:nvPr>
        </p:nvSpPr>
        <p:spPr/>
        <p:txBody>
          <a:bodyPr/>
          <a:lstStyle/>
          <a:p>
            <a:endParaRPr/>
          </a:p>
        </p:txBody>
      </p:sp>
    </p:spTree>
  </p:cSld>
  <p:clrMapOvr>
    <a:masterClrMapping/>
  </p:clrMapOvr>
</p:sldLayout>
</file>

<file path=ppt/slideLayouts/slideLayout19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6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75"/>
          </p:nvPr>
        </p:nvSpPr>
        <p:spPr/>
        <p:txBody>
          <a:bodyPr/>
          <a:lstStyle/>
          <a:p>
            <a:r>
              <a:t>Footer</a:t>
            </a:r>
          </a:p>
        </p:txBody>
      </p:sp>
      <p:sp>
        <p:nvSpPr>
          <p:cNvPr id="4" name="PlaceHolder 3"/>
          <p:cNvSpPr>
            <a:spLocks noGrp="1"/>
          </p:cNvSpPr>
          <p:nvPr>
            <p:ph type="sldNum" idx="476"/>
          </p:nvPr>
        </p:nvSpPr>
        <p:spPr/>
        <p:txBody>
          <a:bodyPr/>
          <a:lstStyle/>
          <a:p>
            <a:fld id="{677F7AB5-E8D7-445D-A2A5-849124ADF50A}" type="slidenum">
              <a:t>‹N°›</a:t>
            </a:fld>
            <a:endParaRPr/>
          </a:p>
        </p:txBody>
      </p:sp>
      <p:sp>
        <p:nvSpPr>
          <p:cNvPr id="5" name="PlaceHolder 4"/>
          <p:cNvSpPr>
            <a:spLocks noGrp="1"/>
          </p:cNvSpPr>
          <p:nvPr>
            <p:ph type="dt" idx="477"/>
          </p:nvPr>
        </p:nvSpPr>
        <p:spPr/>
        <p:txBody>
          <a:bodyPr/>
          <a:lstStyle/>
          <a:p>
            <a:endParaRPr/>
          </a:p>
        </p:txBody>
      </p:sp>
    </p:spTree>
  </p:cSld>
  <p:clrMapOvr>
    <a:masterClrMapping/>
  </p:clrMapOvr>
</p:sldLayout>
</file>

<file path=ppt/slideLayouts/slideLayout19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5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75"/>
          </p:nvPr>
        </p:nvSpPr>
        <p:spPr/>
        <p:txBody>
          <a:bodyPr/>
          <a:lstStyle/>
          <a:p>
            <a:r>
              <a:t>Footer</a:t>
            </a:r>
          </a:p>
        </p:txBody>
      </p:sp>
      <p:sp>
        <p:nvSpPr>
          <p:cNvPr id="4" name="PlaceHolder 3"/>
          <p:cNvSpPr>
            <a:spLocks noGrp="1"/>
          </p:cNvSpPr>
          <p:nvPr>
            <p:ph type="sldNum" idx="476"/>
          </p:nvPr>
        </p:nvSpPr>
        <p:spPr/>
        <p:txBody>
          <a:bodyPr/>
          <a:lstStyle/>
          <a:p>
            <a:fld id="{686D4033-A602-43CF-86FE-CD20E97EBABB}" type="slidenum">
              <a:t>‹N°›</a:t>
            </a:fld>
            <a:endParaRPr/>
          </a:p>
        </p:txBody>
      </p:sp>
      <p:sp>
        <p:nvSpPr>
          <p:cNvPr id="5" name="PlaceHolder 4"/>
          <p:cNvSpPr>
            <a:spLocks noGrp="1"/>
          </p:cNvSpPr>
          <p:nvPr>
            <p:ph type="dt" idx="477"/>
          </p:nvPr>
        </p:nvSpPr>
        <p:spPr/>
        <p:txBody>
          <a:bodyPr/>
          <a:lstStyle/>
          <a:p>
            <a:endParaRPr/>
          </a:p>
        </p:txBody>
      </p:sp>
    </p:spTree>
  </p:cSld>
  <p:clrMapOvr>
    <a:masterClrMapping/>
  </p:clrMapOvr>
</p:sldLayout>
</file>

<file path=ppt/slideLayouts/slideLayout19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5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6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6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5"/>
          </p:nvPr>
        </p:nvSpPr>
        <p:spPr/>
        <p:txBody>
          <a:bodyPr/>
          <a:lstStyle/>
          <a:p>
            <a:r>
              <a:t>Footer</a:t>
            </a:r>
          </a:p>
        </p:txBody>
      </p:sp>
      <p:sp>
        <p:nvSpPr>
          <p:cNvPr id="7" name="PlaceHolder 6"/>
          <p:cNvSpPr>
            <a:spLocks noGrp="1"/>
          </p:cNvSpPr>
          <p:nvPr>
            <p:ph type="sldNum" idx="476"/>
          </p:nvPr>
        </p:nvSpPr>
        <p:spPr/>
        <p:txBody>
          <a:bodyPr/>
          <a:lstStyle/>
          <a:p>
            <a:fld id="{B426BFD0-942F-4744-8D0A-D9DFAF002997}" type="slidenum">
              <a:t>‹N°›</a:t>
            </a:fld>
            <a:endParaRPr/>
          </a:p>
        </p:txBody>
      </p:sp>
      <p:sp>
        <p:nvSpPr>
          <p:cNvPr id="8" name="PlaceHolder 7"/>
          <p:cNvSpPr>
            <a:spLocks noGrp="1"/>
          </p:cNvSpPr>
          <p:nvPr>
            <p:ph type="dt" idx="477"/>
          </p:nvPr>
        </p:nvSpPr>
        <p:spPr/>
        <p:txBody>
          <a:bodyPr/>
          <a:lstStyle/>
          <a:p>
            <a:endParaRPr/>
          </a:p>
        </p:txBody>
      </p:sp>
    </p:spTree>
  </p:cSld>
  <p:clrMapOvr>
    <a:masterClrMapping/>
  </p:clrMapOvr>
</p:sldLayout>
</file>

<file path=ppt/slideLayouts/slideLayout19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6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6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6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5"/>
          </p:nvPr>
        </p:nvSpPr>
        <p:spPr/>
        <p:txBody>
          <a:bodyPr/>
          <a:lstStyle/>
          <a:p>
            <a:r>
              <a:t>Footer</a:t>
            </a:r>
          </a:p>
        </p:txBody>
      </p:sp>
      <p:sp>
        <p:nvSpPr>
          <p:cNvPr id="7" name="PlaceHolder 6"/>
          <p:cNvSpPr>
            <a:spLocks noGrp="1"/>
          </p:cNvSpPr>
          <p:nvPr>
            <p:ph type="sldNum" idx="476"/>
          </p:nvPr>
        </p:nvSpPr>
        <p:spPr/>
        <p:txBody>
          <a:bodyPr/>
          <a:lstStyle/>
          <a:p>
            <a:fld id="{EF506E64-5F8E-4FD7-9733-E2989667CC8C}" type="slidenum">
              <a:t>‹N°›</a:t>
            </a:fld>
            <a:endParaRPr/>
          </a:p>
        </p:txBody>
      </p:sp>
      <p:sp>
        <p:nvSpPr>
          <p:cNvPr id="8" name="PlaceHolder 7"/>
          <p:cNvSpPr>
            <a:spLocks noGrp="1"/>
          </p:cNvSpPr>
          <p:nvPr>
            <p:ph type="dt" idx="477"/>
          </p:nvPr>
        </p:nvSpPr>
        <p:spPr/>
        <p:txBody>
          <a:bodyPr/>
          <a:lstStyle/>
          <a:p>
            <a:endParaRPr/>
          </a:p>
        </p:txBody>
      </p:sp>
    </p:spTree>
  </p:cSld>
  <p:clrMapOvr>
    <a:masterClrMapping/>
  </p:clrMapOvr>
</p:sldLayout>
</file>

<file path=ppt/slideLayouts/slideLayout19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6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6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6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5"/>
          </p:nvPr>
        </p:nvSpPr>
        <p:spPr/>
        <p:txBody>
          <a:bodyPr/>
          <a:lstStyle/>
          <a:p>
            <a:r>
              <a:t>Footer</a:t>
            </a:r>
          </a:p>
        </p:txBody>
      </p:sp>
      <p:sp>
        <p:nvSpPr>
          <p:cNvPr id="7" name="PlaceHolder 6"/>
          <p:cNvSpPr>
            <a:spLocks noGrp="1"/>
          </p:cNvSpPr>
          <p:nvPr>
            <p:ph type="sldNum" idx="476"/>
          </p:nvPr>
        </p:nvSpPr>
        <p:spPr/>
        <p:txBody>
          <a:bodyPr/>
          <a:lstStyle/>
          <a:p>
            <a:fld id="{0A96B5F5-EC5B-4E68-8AA1-69EC7C2EB4C2}" type="slidenum">
              <a:t>‹N°›</a:t>
            </a:fld>
            <a:endParaRPr/>
          </a:p>
        </p:txBody>
      </p:sp>
      <p:sp>
        <p:nvSpPr>
          <p:cNvPr id="8" name="PlaceHolder 7"/>
          <p:cNvSpPr>
            <a:spLocks noGrp="1"/>
          </p:cNvSpPr>
          <p:nvPr>
            <p:ph type="dt" idx="477"/>
          </p:nvPr>
        </p:nvSpPr>
        <p:spPr/>
        <p:txBody>
          <a:bodyPr/>
          <a:lstStyle/>
          <a:p>
            <a:endParaRPr/>
          </a:p>
        </p:txBody>
      </p:sp>
    </p:spTree>
  </p:cSld>
  <p:clrMapOvr>
    <a:masterClrMapping/>
  </p:clrMapOvr>
</p:sldLayout>
</file>

<file path=ppt/slideLayouts/slideLayout19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7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7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75"/>
          </p:nvPr>
        </p:nvSpPr>
        <p:spPr/>
        <p:txBody>
          <a:bodyPr/>
          <a:lstStyle/>
          <a:p>
            <a:r>
              <a:t>Footer</a:t>
            </a:r>
          </a:p>
        </p:txBody>
      </p:sp>
      <p:sp>
        <p:nvSpPr>
          <p:cNvPr id="6" name="PlaceHolder 5"/>
          <p:cNvSpPr>
            <a:spLocks noGrp="1"/>
          </p:cNvSpPr>
          <p:nvPr>
            <p:ph type="sldNum" idx="476"/>
          </p:nvPr>
        </p:nvSpPr>
        <p:spPr/>
        <p:txBody>
          <a:bodyPr/>
          <a:lstStyle/>
          <a:p>
            <a:fld id="{86FCB784-2B88-4F0A-B495-F2250B1F4FFD}" type="slidenum">
              <a:t>‹N°›</a:t>
            </a:fld>
            <a:endParaRPr/>
          </a:p>
        </p:txBody>
      </p:sp>
      <p:sp>
        <p:nvSpPr>
          <p:cNvPr id="7" name="PlaceHolder 6"/>
          <p:cNvSpPr>
            <a:spLocks noGrp="1"/>
          </p:cNvSpPr>
          <p:nvPr>
            <p:ph type="dt" idx="477"/>
          </p:nvPr>
        </p:nvSpPr>
        <p:spPr/>
        <p:txBody>
          <a:bodyPr/>
          <a:lstStyle/>
          <a:p>
            <a:endParaRPr/>
          </a:p>
        </p:txBody>
      </p:sp>
    </p:spTree>
  </p:cSld>
  <p:clrMapOvr>
    <a:masterClrMapping/>
  </p:clrMapOvr>
</p:sldLayout>
</file>

<file path=ppt/slideLayouts/slideLayout19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7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7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7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7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75"/>
          </p:nvPr>
        </p:nvSpPr>
        <p:spPr/>
        <p:txBody>
          <a:bodyPr/>
          <a:lstStyle/>
          <a:p>
            <a:r>
              <a:t>Footer</a:t>
            </a:r>
          </a:p>
        </p:txBody>
      </p:sp>
      <p:sp>
        <p:nvSpPr>
          <p:cNvPr id="8" name="PlaceHolder 7"/>
          <p:cNvSpPr>
            <a:spLocks noGrp="1"/>
          </p:cNvSpPr>
          <p:nvPr>
            <p:ph type="sldNum" idx="476"/>
          </p:nvPr>
        </p:nvSpPr>
        <p:spPr/>
        <p:txBody>
          <a:bodyPr/>
          <a:lstStyle/>
          <a:p>
            <a:fld id="{08DE871F-51F8-461A-8BA1-4BA1E3F72124}" type="slidenum">
              <a:t>‹N°›</a:t>
            </a:fld>
            <a:endParaRPr/>
          </a:p>
        </p:txBody>
      </p:sp>
      <p:sp>
        <p:nvSpPr>
          <p:cNvPr id="9" name="PlaceHolder 8"/>
          <p:cNvSpPr>
            <a:spLocks noGrp="1"/>
          </p:cNvSpPr>
          <p:nvPr>
            <p:ph type="dt" idx="477"/>
          </p:nvPr>
        </p:nvSpPr>
        <p:spPr/>
        <p:txBody>
          <a:bodyPr/>
          <a:lstStyle/>
          <a:p>
            <a:endParaRPr/>
          </a:p>
        </p:txBody>
      </p:sp>
    </p:spTree>
  </p:cSld>
  <p:clrMapOvr>
    <a:masterClrMapping/>
  </p:clrMapOvr>
</p:sldLayout>
</file>

<file path=ppt/slideLayouts/slideLayout19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6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7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8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8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8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8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8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75"/>
          </p:nvPr>
        </p:nvSpPr>
        <p:spPr/>
        <p:txBody>
          <a:bodyPr/>
          <a:lstStyle/>
          <a:p>
            <a:r>
              <a:t>Footer</a:t>
            </a:r>
          </a:p>
        </p:txBody>
      </p:sp>
      <p:sp>
        <p:nvSpPr>
          <p:cNvPr id="10" name="PlaceHolder 9"/>
          <p:cNvSpPr>
            <a:spLocks noGrp="1"/>
          </p:cNvSpPr>
          <p:nvPr>
            <p:ph type="sldNum" idx="476"/>
          </p:nvPr>
        </p:nvSpPr>
        <p:spPr/>
        <p:txBody>
          <a:bodyPr/>
          <a:lstStyle/>
          <a:p>
            <a:fld id="{4CE37EAF-0A10-4FD5-B7E9-BD6D7B38E90E}" type="slidenum">
              <a:t>‹N°›</a:t>
            </a:fld>
            <a:endParaRPr/>
          </a:p>
        </p:txBody>
      </p:sp>
      <p:sp>
        <p:nvSpPr>
          <p:cNvPr id="11" name="PlaceHolder 10"/>
          <p:cNvSpPr>
            <a:spLocks noGrp="1"/>
          </p:cNvSpPr>
          <p:nvPr>
            <p:ph type="dt" idx="477"/>
          </p:nvPr>
        </p:nvSpPr>
        <p:spPr/>
        <p:txBody>
          <a:bodyPr/>
          <a:lstStyle/>
          <a:p>
            <a:endParaRPr/>
          </a:p>
        </p:txBody>
      </p:sp>
    </p:spTree>
  </p:cSld>
  <p:clrMapOvr>
    <a:masterClrMapping/>
  </p:clrMapOvr>
</p:sldLayout>
</file>

<file path=ppt/slideLayouts/slideLayout19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78"/>
          </p:nvPr>
        </p:nvSpPr>
        <p:spPr/>
        <p:txBody>
          <a:bodyPr/>
          <a:lstStyle/>
          <a:p>
            <a:r>
              <a:t>Footer</a:t>
            </a:r>
          </a:p>
        </p:txBody>
      </p:sp>
      <p:sp>
        <p:nvSpPr>
          <p:cNvPr id="3" name="PlaceHolder 2"/>
          <p:cNvSpPr>
            <a:spLocks noGrp="1"/>
          </p:cNvSpPr>
          <p:nvPr>
            <p:ph type="sldNum" idx="479"/>
          </p:nvPr>
        </p:nvSpPr>
        <p:spPr/>
        <p:txBody>
          <a:bodyPr/>
          <a:lstStyle/>
          <a:p>
            <a:fld id="{DDCDA126-9489-4013-B280-1BDF048D7275}" type="slidenum">
              <a:t>‹N°›</a:t>
            </a:fld>
            <a:endParaRPr/>
          </a:p>
        </p:txBody>
      </p:sp>
      <p:sp>
        <p:nvSpPr>
          <p:cNvPr id="4" name="PlaceHolder 3"/>
          <p:cNvSpPr>
            <a:spLocks noGrp="1"/>
          </p:cNvSpPr>
          <p:nvPr>
            <p:ph type="dt" idx="480"/>
          </p:nvPr>
        </p:nvSpPr>
        <p:spPr/>
        <p:txBody>
          <a:body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6"/>
          </p:nvPr>
        </p:nvSpPr>
        <p:spPr/>
        <p:txBody>
          <a:bodyPr/>
          <a:lstStyle/>
          <a:p>
            <a:r>
              <a:t>Footer</a:t>
            </a:r>
          </a:p>
        </p:txBody>
      </p:sp>
      <p:sp>
        <p:nvSpPr>
          <p:cNvPr id="8" name="PlaceHolder 7"/>
          <p:cNvSpPr>
            <a:spLocks noGrp="1"/>
          </p:cNvSpPr>
          <p:nvPr>
            <p:ph type="sldNum" idx="47"/>
          </p:nvPr>
        </p:nvSpPr>
        <p:spPr/>
        <p:txBody>
          <a:bodyPr/>
          <a:lstStyle/>
          <a:p>
            <a:fld id="{80D2975F-4260-49AB-9F76-522BC4455B79}" type="slidenum">
              <a:t>‹N°›</a:t>
            </a:fld>
            <a:endParaRPr/>
          </a:p>
        </p:txBody>
      </p:sp>
      <p:sp>
        <p:nvSpPr>
          <p:cNvPr id="9" name="PlaceHolder 8"/>
          <p:cNvSpPr>
            <a:spLocks noGrp="1"/>
          </p:cNvSpPr>
          <p:nvPr>
            <p:ph type="dt" idx="48"/>
          </p:nvPr>
        </p:nvSpPr>
        <p:spPr/>
        <p:txBody>
          <a:bodyPr/>
          <a:lstStyle/>
          <a:p>
            <a:endParaRPr/>
          </a:p>
        </p:txBody>
      </p:sp>
    </p:spTree>
  </p:cSld>
  <p:clrMapOvr>
    <a:masterClrMapping/>
  </p:clrMapOvr>
</p:sldLayout>
</file>

<file path=ppt/slideLayouts/slideLayout19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6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9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78"/>
          </p:nvPr>
        </p:nvSpPr>
        <p:spPr/>
        <p:txBody>
          <a:bodyPr/>
          <a:lstStyle/>
          <a:p>
            <a:r>
              <a:t>Footer</a:t>
            </a:r>
          </a:p>
        </p:txBody>
      </p:sp>
      <p:sp>
        <p:nvSpPr>
          <p:cNvPr id="5" name="PlaceHolder 4"/>
          <p:cNvSpPr>
            <a:spLocks noGrp="1"/>
          </p:cNvSpPr>
          <p:nvPr>
            <p:ph type="sldNum" idx="479"/>
          </p:nvPr>
        </p:nvSpPr>
        <p:spPr/>
        <p:txBody>
          <a:bodyPr/>
          <a:lstStyle/>
          <a:p>
            <a:fld id="{2497E5AE-E94B-458E-9512-DB0AB1142D59}" type="slidenum">
              <a:t>‹N°›</a:t>
            </a:fld>
            <a:endParaRPr/>
          </a:p>
        </p:txBody>
      </p:sp>
      <p:sp>
        <p:nvSpPr>
          <p:cNvPr id="6" name="PlaceHolder 5"/>
          <p:cNvSpPr>
            <a:spLocks noGrp="1"/>
          </p:cNvSpPr>
          <p:nvPr>
            <p:ph type="dt" idx="480"/>
          </p:nvPr>
        </p:nvSpPr>
        <p:spPr/>
        <p:txBody>
          <a:bodyPr/>
          <a:lstStyle/>
          <a:p>
            <a:endParaRPr/>
          </a:p>
        </p:txBody>
      </p:sp>
    </p:spTree>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6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9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78"/>
          </p:nvPr>
        </p:nvSpPr>
        <p:spPr/>
        <p:txBody>
          <a:bodyPr/>
          <a:lstStyle/>
          <a:p>
            <a:r>
              <a:t>Footer</a:t>
            </a:r>
          </a:p>
        </p:txBody>
      </p:sp>
      <p:sp>
        <p:nvSpPr>
          <p:cNvPr id="5" name="PlaceHolder 4"/>
          <p:cNvSpPr>
            <a:spLocks noGrp="1"/>
          </p:cNvSpPr>
          <p:nvPr>
            <p:ph type="sldNum" idx="479"/>
          </p:nvPr>
        </p:nvSpPr>
        <p:spPr/>
        <p:txBody>
          <a:bodyPr/>
          <a:lstStyle/>
          <a:p>
            <a:fld id="{45935C33-F6B4-4E47-9CA6-2EF8ABA12F45}" type="slidenum">
              <a:t>‹N°›</a:t>
            </a:fld>
            <a:endParaRPr/>
          </a:p>
        </p:txBody>
      </p:sp>
      <p:sp>
        <p:nvSpPr>
          <p:cNvPr id="6" name="PlaceHolder 5"/>
          <p:cNvSpPr>
            <a:spLocks noGrp="1"/>
          </p:cNvSpPr>
          <p:nvPr>
            <p:ph type="dt" idx="480"/>
          </p:nvPr>
        </p:nvSpPr>
        <p:spPr/>
        <p:txBody>
          <a:bodyPr/>
          <a:lstStyle/>
          <a:p>
            <a:endParaRPr/>
          </a:p>
        </p:txBody>
      </p:sp>
    </p:spTree>
  </p:cSld>
  <p:clrMapOvr>
    <a:masterClrMapping/>
  </p:clrMapOvr>
</p:sldLayout>
</file>

<file path=ppt/slideLayouts/slideLayout19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6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69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69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78"/>
          </p:nvPr>
        </p:nvSpPr>
        <p:spPr/>
        <p:txBody>
          <a:bodyPr/>
          <a:lstStyle/>
          <a:p>
            <a:r>
              <a:t>Footer</a:t>
            </a:r>
          </a:p>
        </p:txBody>
      </p:sp>
      <p:sp>
        <p:nvSpPr>
          <p:cNvPr id="6" name="PlaceHolder 5"/>
          <p:cNvSpPr>
            <a:spLocks noGrp="1"/>
          </p:cNvSpPr>
          <p:nvPr>
            <p:ph type="sldNum" idx="479"/>
          </p:nvPr>
        </p:nvSpPr>
        <p:spPr/>
        <p:txBody>
          <a:bodyPr/>
          <a:lstStyle/>
          <a:p>
            <a:fld id="{8F5ACA88-07B6-4A8D-81D6-BD2D999EF63C}" type="slidenum">
              <a:t>‹N°›</a:t>
            </a:fld>
            <a:endParaRPr/>
          </a:p>
        </p:txBody>
      </p:sp>
      <p:sp>
        <p:nvSpPr>
          <p:cNvPr id="7" name="PlaceHolder 6"/>
          <p:cNvSpPr>
            <a:spLocks noGrp="1"/>
          </p:cNvSpPr>
          <p:nvPr>
            <p:ph type="dt" idx="480"/>
          </p:nvPr>
        </p:nvSpPr>
        <p:spPr/>
        <p:txBody>
          <a:bodyPr/>
          <a:lstStyle/>
          <a:p>
            <a:endParaRPr/>
          </a:p>
        </p:txBody>
      </p:sp>
    </p:spTree>
  </p:cSld>
  <p:clrMapOvr>
    <a:masterClrMapping/>
  </p:clrMapOvr>
</p:sldLayout>
</file>

<file path=ppt/slideLayouts/slideLayout19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6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78"/>
          </p:nvPr>
        </p:nvSpPr>
        <p:spPr/>
        <p:txBody>
          <a:bodyPr/>
          <a:lstStyle/>
          <a:p>
            <a:r>
              <a:t>Footer</a:t>
            </a:r>
          </a:p>
        </p:txBody>
      </p:sp>
      <p:sp>
        <p:nvSpPr>
          <p:cNvPr id="4" name="PlaceHolder 3"/>
          <p:cNvSpPr>
            <a:spLocks noGrp="1"/>
          </p:cNvSpPr>
          <p:nvPr>
            <p:ph type="sldNum" idx="479"/>
          </p:nvPr>
        </p:nvSpPr>
        <p:spPr/>
        <p:txBody>
          <a:bodyPr/>
          <a:lstStyle/>
          <a:p>
            <a:fld id="{F4C738D4-92CA-4D3F-952F-CF6C3BC8B988}" type="slidenum">
              <a:t>‹N°›</a:t>
            </a:fld>
            <a:endParaRPr/>
          </a:p>
        </p:txBody>
      </p:sp>
      <p:sp>
        <p:nvSpPr>
          <p:cNvPr id="5" name="PlaceHolder 4"/>
          <p:cNvSpPr>
            <a:spLocks noGrp="1"/>
          </p:cNvSpPr>
          <p:nvPr>
            <p:ph type="dt" idx="480"/>
          </p:nvPr>
        </p:nvSpPr>
        <p:spPr/>
        <p:txBody>
          <a:bodyPr/>
          <a:lstStyle/>
          <a:p>
            <a:endParaRPr/>
          </a:p>
        </p:txBody>
      </p:sp>
    </p:spTree>
  </p:cSld>
  <p:clrMapOvr>
    <a:masterClrMapping/>
  </p:clrMapOvr>
</p:sldLayout>
</file>

<file path=ppt/slideLayouts/slideLayout19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9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78"/>
          </p:nvPr>
        </p:nvSpPr>
        <p:spPr/>
        <p:txBody>
          <a:bodyPr/>
          <a:lstStyle/>
          <a:p>
            <a:r>
              <a:t>Footer</a:t>
            </a:r>
          </a:p>
        </p:txBody>
      </p:sp>
      <p:sp>
        <p:nvSpPr>
          <p:cNvPr id="4" name="PlaceHolder 3"/>
          <p:cNvSpPr>
            <a:spLocks noGrp="1"/>
          </p:cNvSpPr>
          <p:nvPr>
            <p:ph type="sldNum" idx="479"/>
          </p:nvPr>
        </p:nvSpPr>
        <p:spPr/>
        <p:txBody>
          <a:bodyPr/>
          <a:lstStyle/>
          <a:p>
            <a:fld id="{0483F2B4-6C71-4E8B-9D83-07F1C1B62DBF}" type="slidenum">
              <a:t>‹N°›</a:t>
            </a:fld>
            <a:endParaRPr/>
          </a:p>
        </p:txBody>
      </p:sp>
      <p:sp>
        <p:nvSpPr>
          <p:cNvPr id="5" name="PlaceHolder 4"/>
          <p:cNvSpPr>
            <a:spLocks noGrp="1"/>
          </p:cNvSpPr>
          <p:nvPr>
            <p:ph type="dt" idx="480"/>
          </p:nvPr>
        </p:nvSpPr>
        <p:spPr/>
        <p:txBody>
          <a:bodyPr/>
          <a:lstStyle/>
          <a:p>
            <a:endParaRPr/>
          </a:p>
        </p:txBody>
      </p:sp>
    </p:spTree>
  </p:cSld>
  <p:clrMapOvr>
    <a:masterClrMapping/>
  </p:clrMapOvr>
</p:sldLayout>
</file>

<file path=ppt/slideLayouts/slideLayout19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0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0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0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8"/>
          </p:nvPr>
        </p:nvSpPr>
        <p:spPr/>
        <p:txBody>
          <a:bodyPr/>
          <a:lstStyle/>
          <a:p>
            <a:r>
              <a:t>Footer</a:t>
            </a:r>
          </a:p>
        </p:txBody>
      </p:sp>
      <p:sp>
        <p:nvSpPr>
          <p:cNvPr id="7" name="PlaceHolder 6"/>
          <p:cNvSpPr>
            <a:spLocks noGrp="1"/>
          </p:cNvSpPr>
          <p:nvPr>
            <p:ph type="sldNum" idx="479"/>
          </p:nvPr>
        </p:nvSpPr>
        <p:spPr/>
        <p:txBody>
          <a:bodyPr/>
          <a:lstStyle/>
          <a:p>
            <a:fld id="{62667A7C-D832-4F45-8E2B-04F80A95B6C4}" type="slidenum">
              <a:t>‹N°›</a:t>
            </a:fld>
            <a:endParaRPr/>
          </a:p>
        </p:txBody>
      </p:sp>
      <p:sp>
        <p:nvSpPr>
          <p:cNvPr id="8" name="PlaceHolder 7"/>
          <p:cNvSpPr>
            <a:spLocks noGrp="1"/>
          </p:cNvSpPr>
          <p:nvPr>
            <p:ph type="dt" idx="480"/>
          </p:nvPr>
        </p:nvSpPr>
        <p:spPr/>
        <p:txBody>
          <a:bodyPr/>
          <a:lstStyle/>
          <a:p>
            <a:endParaRPr/>
          </a:p>
        </p:txBody>
      </p:sp>
    </p:spTree>
  </p:cSld>
  <p:clrMapOvr>
    <a:masterClrMapping/>
  </p:clrMapOvr>
</p:sldLayout>
</file>

<file path=ppt/slideLayouts/slideLayout19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0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0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0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8"/>
          </p:nvPr>
        </p:nvSpPr>
        <p:spPr/>
        <p:txBody>
          <a:bodyPr/>
          <a:lstStyle/>
          <a:p>
            <a:r>
              <a:t>Footer</a:t>
            </a:r>
          </a:p>
        </p:txBody>
      </p:sp>
      <p:sp>
        <p:nvSpPr>
          <p:cNvPr id="7" name="PlaceHolder 6"/>
          <p:cNvSpPr>
            <a:spLocks noGrp="1"/>
          </p:cNvSpPr>
          <p:nvPr>
            <p:ph type="sldNum" idx="479"/>
          </p:nvPr>
        </p:nvSpPr>
        <p:spPr/>
        <p:txBody>
          <a:bodyPr/>
          <a:lstStyle/>
          <a:p>
            <a:fld id="{35F6897C-8EB5-47F3-A525-9070F6EDE446}" type="slidenum">
              <a:t>‹N°›</a:t>
            </a:fld>
            <a:endParaRPr/>
          </a:p>
        </p:txBody>
      </p:sp>
      <p:sp>
        <p:nvSpPr>
          <p:cNvPr id="8" name="PlaceHolder 7"/>
          <p:cNvSpPr>
            <a:spLocks noGrp="1"/>
          </p:cNvSpPr>
          <p:nvPr>
            <p:ph type="dt" idx="480"/>
          </p:nvPr>
        </p:nvSpPr>
        <p:spPr/>
        <p:txBody>
          <a:bodyPr/>
          <a:lstStyle/>
          <a:p>
            <a:endParaRPr/>
          </a:p>
        </p:txBody>
      </p:sp>
    </p:spTree>
  </p:cSld>
  <p:clrMapOvr>
    <a:masterClrMapping/>
  </p:clrMapOvr>
</p:sldLayout>
</file>

<file path=ppt/slideLayouts/slideLayout19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0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0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1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78"/>
          </p:nvPr>
        </p:nvSpPr>
        <p:spPr/>
        <p:txBody>
          <a:bodyPr/>
          <a:lstStyle/>
          <a:p>
            <a:r>
              <a:t>Footer</a:t>
            </a:r>
          </a:p>
        </p:txBody>
      </p:sp>
      <p:sp>
        <p:nvSpPr>
          <p:cNvPr id="7" name="PlaceHolder 6"/>
          <p:cNvSpPr>
            <a:spLocks noGrp="1"/>
          </p:cNvSpPr>
          <p:nvPr>
            <p:ph type="sldNum" idx="479"/>
          </p:nvPr>
        </p:nvSpPr>
        <p:spPr/>
        <p:txBody>
          <a:bodyPr/>
          <a:lstStyle/>
          <a:p>
            <a:fld id="{ECAF95BC-BA8D-4B55-B6E0-2BFF44330922}" type="slidenum">
              <a:t>‹N°›</a:t>
            </a:fld>
            <a:endParaRPr/>
          </a:p>
        </p:txBody>
      </p:sp>
      <p:sp>
        <p:nvSpPr>
          <p:cNvPr id="8" name="PlaceHolder 7"/>
          <p:cNvSpPr>
            <a:spLocks noGrp="1"/>
          </p:cNvSpPr>
          <p:nvPr>
            <p:ph type="dt" idx="480"/>
          </p:nvPr>
        </p:nvSpPr>
        <p:spPr/>
        <p:txBody>
          <a:bodyPr/>
          <a:lstStyle/>
          <a:p>
            <a:endParaRPr/>
          </a:p>
        </p:txBody>
      </p:sp>
    </p:spTree>
  </p:cSld>
  <p:clrMapOvr>
    <a:masterClrMapping/>
  </p:clrMapOvr>
</p:sldLayout>
</file>

<file path=ppt/slideLayouts/slideLayout19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1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1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78"/>
          </p:nvPr>
        </p:nvSpPr>
        <p:spPr/>
        <p:txBody>
          <a:bodyPr/>
          <a:lstStyle/>
          <a:p>
            <a:r>
              <a:t>Footer</a:t>
            </a:r>
          </a:p>
        </p:txBody>
      </p:sp>
      <p:sp>
        <p:nvSpPr>
          <p:cNvPr id="6" name="PlaceHolder 5"/>
          <p:cNvSpPr>
            <a:spLocks noGrp="1"/>
          </p:cNvSpPr>
          <p:nvPr>
            <p:ph type="sldNum" idx="479"/>
          </p:nvPr>
        </p:nvSpPr>
        <p:spPr/>
        <p:txBody>
          <a:bodyPr/>
          <a:lstStyle/>
          <a:p>
            <a:fld id="{6F7154F4-01D4-4FFE-B508-2F1E0F3BFB6E}" type="slidenum">
              <a:t>‹N°›</a:t>
            </a:fld>
            <a:endParaRPr/>
          </a:p>
        </p:txBody>
      </p:sp>
      <p:sp>
        <p:nvSpPr>
          <p:cNvPr id="7" name="PlaceHolder 6"/>
          <p:cNvSpPr>
            <a:spLocks noGrp="1"/>
          </p:cNvSpPr>
          <p:nvPr>
            <p:ph type="dt" idx="480"/>
          </p:nvPr>
        </p:nvSpPr>
        <p:spPr/>
        <p:txBody>
          <a:bodyPr/>
          <a:lstStyle/>
          <a:p>
            <a:endParaRPr/>
          </a:p>
        </p:txBody>
      </p:sp>
    </p:spTree>
  </p:cSld>
  <p:clrMapOvr>
    <a:masterClrMapping/>
  </p:clrMapOvr>
</p:sldLayout>
</file>

<file path=ppt/slideLayouts/slideLayout19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1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1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78"/>
          </p:nvPr>
        </p:nvSpPr>
        <p:spPr/>
        <p:txBody>
          <a:bodyPr/>
          <a:lstStyle/>
          <a:p>
            <a:r>
              <a:t>Footer</a:t>
            </a:r>
          </a:p>
        </p:txBody>
      </p:sp>
      <p:sp>
        <p:nvSpPr>
          <p:cNvPr id="8" name="PlaceHolder 7"/>
          <p:cNvSpPr>
            <a:spLocks noGrp="1"/>
          </p:cNvSpPr>
          <p:nvPr>
            <p:ph type="sldNum" idx="479"/>
          </p:nvPr>
        </p:nvSpPr>
        <p:spPr/>
        <p:txBody>
          <a:bodyPr/>
          <a:lstStyle/>
          <a:p>
            <a:fld id="{5FDAAD78-9A2B-4298-BBB4-92D4A0D13D83}" type="slidenum">
              <a:t>‹N°›</a:t>
            </a:fld>
            <a:endParaRPr/>
          </a:p>
        </p:txBody>
      </p:sp>
      <p:sp>
        <p:nvSpPr>
          <p:cNvPr id="9" name="PlaceHolder 8"/>
          <p:cNvSpPr>
            <a:spLocks noGrp="1"/>
          </p:cNvSpPr>
          <p:nvPr>
            <p:ph type="dt" idx="480"/>
          </p:nvPr>
        </p:nvSpPr>
        <p:spPr/>
        <p:txBody>
          <a:body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6"/>
          </p:nvPr>
        </p:nvSpPr>
        <p:spPr/>
        <p:txBody>
          <a:bodyPr/>
          <a:lstStyle/>
          <a:p>
            <a:r>
              <a:t>Footer</a:t>
            </a:r>
          </a:p>
        </p:txBody>
      </p:sp>
      <p:sp>
        <p:nvSpPr>
          <p:cNvPr id="10" name="PlaceHolder 9"/>
          <p:cNvSpPr>
            <a:spLocks noGrp="1"/>
          </p:cNvSpPr>
          <p:nvPr>
            <p:ph type="sldNum" idx="47"/>
          </p:nvPr>
        </p:nvSpPr>
        <p:spPr/>
        <p:txBody>
          <a:bodyPr/>
          <a:lstStyle/>
          <a:p>
            <a:fld id="{3EC28A7A-A0F1-49E8-99BF-34137FA8E25D}" type="slidenum">
              <a:t>‹N°›</a:t>
            </a:fld>
            <a:endParaRPr/>
          </a:p>
        </p:txBody>
      </p:sp>
      <p:sp>
        <p:nvSpPr>
          <p:cNvPr id="11" name="PlaceHolder 10"/>
          <p:cNvSpPr>
            <a:spLocks noGrp="1"/>
          </p:cNvSpPr>
          <p:nvPr>
            <p:ph type="dt" idx="48"/>
          </p:nvPr>
        </p:nvSpPr>
        <p:spPr/>
        <p:txBody>
          <a:bodyPr/>
          <a:lstStyle/>
          <a:p>
            <a:endParaRPr/>
          </a:p>
        </p:txBody>
      </p:sp>
    </p:spTree>
  </p:cSld>
  <p:clrMapOvr>
    <a:masterClrMapping/>
  </p:clrMapOvr>
</p:sldLayout>
</file>

<file path=ppt/slideLayouts/slideLayout19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2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2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2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2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2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2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78"/>
          </p:nvPr>
        </p:nvSpPr>
        <p:spPr/>
        <p:txBody>
          <a:bodyPr/>
          <a:lstStyle/>
          <a:p>
            <a:r>
              <a:t>Footer</a:t>
            </a:r>
          </a:p>
        </p:txBody>
      </p:sp>
      <p:sp>
        <p:nvSpPr>
          <p:cNvPr id="10" name="PlaceHolder 9"/>
          <p:cNvSpPr>
            <a:spLocks noGrp="1"/>
          </p:cNvSpPr>
          <p:nvPr>
            <p:ph type="sldNum" idx="479"/>
          </p:nvPr>
        </p:nvSpPr>
        <p:spPr/>
        <p:txBody>
          <a:bodyPr/>
          <a:lstStyle/>
          <a:p>
            <a:fld id="{9700CEE5-0689-4E89-981C-3BCDE31118D4}" type="slidenum">
              <a:t>‹N°›</a:t>
            </a:fld>
            <a:endParaRPr/>
          </a:p>
        </p:txBody>
      </p:sp>
      <p:sp>
        <p:nvSpPr>
          <p:cNvPr id="11" name="PlaceHolder 10"/>
          <p:cNvSpPr>
            <a:spLocks noGrp="1"/>
          </p:cNvSpPr>
          <p:nvPr>
            <p:ph type="dt" idx="480"/>
          </p:nvPr>
        </p:nvSpPr>
        <p:spPr/>
        <p:txBody>
          <a:bodyPr/>
          <a:lstStyle/>
          <a:p>
            <a:endParaRPr/>
          </a:p>
        </p:txBody>
      </p:sp>
    </p:spTree>
  </p:cSld>
  <p:clrMapOvr>
    <a:masterClrMapping/>
  </p:clrMapOvr>
</p:sldLayout>
</file>

<file path=ppt/slideLayouts/slideLayout19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81"/>
          </p:nvPr>
        </p:nvSpPr>
        <p:spPr/>
        <p:txBody>
          <a:bodyPr/>
          <a:lstStyle/>
          <a:p>
            <a:r>
              <a:t>Footer</a:t>
            </a:r>
          </a:p>
        </p:txBody>
      </p:sp>
      <p:sp>
        <p:nvSpPr>
          <p:cNvPr id="3" name="PlaceHolder 2"/>
          <p:cNvSpPr>
            <a:spLocks noGrp="1"/>
          </p:cNvSpPr>
          <p:nvPr>
            <p:ph type="sldNum" idx="482"/>
          </p:nvPr>
        </p:nvSpPr>
        <p:spPr/>
        <p:txBody>
          <a:bodyPr/>
          <a:lstStyle/>
          <a:p>
            <a:fld id="{6CDEBA9B-71C4-4075-9CEA-A3954985E83F}" type="slidenum">
              <a:t>‹N°›</a:t>
            </a:fld>
            <a:endParaRPr/>
          </a:p>
        </p:txBody>
      </p:sp>
      <p:sp>
        <p:nvSpPr>
          <p:cNvPr id="4" name="PlaceHolder 3"/>
          <p:cNvSpPr>
            <a:spLocks noGrp="1"/>
          </p:cNvSpPr>
          <p:nvPr>
            <p:ph type="dt" idx="483"/>
          </p:nvPr>
        </p:nvSpPr>
        <p:spPr/>
        <p:txBody>
          <a:bodyPr/>
          <a:lstStyle/>
          <a:p>
            <a:endParaRPr/>
          </a:p>
        </p:txBody>
      </p:sp>
    </p:spTree>
  </p:cSld>
  <p:clrMapOvr>
    <a:masterClrMapping/>
  </p:clrMapOvr>
</p:sldLayout>
</file>

<file path=ppt/slideLayouts/slideLayout19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7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3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81"/>
          </p:nvPr>
        </p:nvSpPr>
        <p:spPr/>
        <p:txBody>
          <a:bodyPr/>
          <a:lstStyle/>
          <a:p>
            <a:r>
              <a:t>Footer</a:t>
            </a:r>
          </a:p>
        </p:txBody>
      </p:sp>
      <p:sp>
        <p:nvSpPr>
          <p:cNvPr id="5" name="PlaceHolder 4"/>
          <p:cNvSpPr>
            <a:spLocks noGrp="1"/>
          </p:cNvSpPr>
          <p:nvPr>
            <p:ph type="sldNum" idx="482"/>
          </p:nvPr>
        </p:nvSpPr>
        <p:spPr/>
        <p:txBody>
          <a:bodyPr/>
          <a:lstStyle/>
          <a:p>
            <a:fld id="{7FA550A4-D405-486B-8145-8E54BDDD6564}" type="slidenum">
              <a:t>‹N°›</a:t>
            </a:fld>
            <a:endParaRPr/>
          </a:p>
        </p:txBody>
      </p:sp>
      <p:sp>
        <p:nvSpPr>
          <p:cNvPr id="6" name="PlaceHolder 5"/>
          <p:cNvSpPr>
            <a:spLocks noGrp="1"/>
          </p:cNvSpPr>
          <p:nvPr>
            <p:ph type="dt" idx="483"/>
          </p:nvPr>
        </p:nvSpPr>
        <p:spPr/>
        <p:txBody>
          <a:bodyPr/>
          <a:lstStyle/>
          <a:p>
            <a:endParaRPr/>
          </a:p>
        </p:txBody>
      </p:sp>
    </p:spTree>
  </p:cSld>
  <p:clrMapOvr>
    <a:masterClrMapping/>
  </p:clrMapOvr>
</p:sldLayout>
</file>

<file path=ppt/slideLayouts/slideLayout19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7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3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81"/>
          </p:nvPr>
        </p:nvSpPr>
        <p:spPr/>
        <p:txBody>
          <a:bodyPr/>
          <a:lstStyle/>
          <a:p>
            <a:r>
              <a:t>Footer</a:t>
            </a:r>
          </a:p>
        </p:txBody>
      </p:sp>
      <p:sp>
        <p:nvSpPr>
          <p:cNvPr id="5" name="PlaceHolder 4"/>
          <p:cNvSpPr>
            <a:spLocks noGrp="1"/>
          </p:cNvSpPr>
          <p:nvPr>
            <p:ph type="sldNum" idx="482"/>
          </p:nvPr>
        </p:nvSpPr>
        <p:spPr/>
        <p:txBody>
          <a:bodyPr/>
          <a:lstStyle/>
          <a:p>
            <a:fld id="{8B816145-E8CE-4BE8-8BB9-AC5E8176D5F0}" type="slidenum">
              <a:t>‹N°›</a:t>
            </a:fld>
            <a:endParaRPr/>
          </a:p>
        </p:txBody>
      </p:sp>
      <p:sp>
        <p:nvSpPr>
          <p:cNvPr id="6" name="PlaceHolder 5"/>
          <p:cNvSpPr>
            <a:spLocks noGrp="1"/>
          </p:cNvSpPr>
          <p:nvPr>
            <p:ph type="dt" idx="483"/>
          </p:nvPr>
        </p:nvSpPr>
        <p:spPr/>
        <p:txBody>
          <a:bodyPr/>
          <a:lstStyle/>
          <a:p>
            <a:endParaRPr/>
          </a:p>
        </p:txBody>
      </p:sp>
    </p:spTree>
  </p:cSld>
  <p:clrMapOvr>
    <a:masterClrMapping/>
  </p:clrMapOvr>
</p:sldLayout>
</file>

<file path=ppt/slideLayouts/slideLayout19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7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3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3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81"/>
          </p:nvPr>
        </p:nvSpPr>
        <p:spPr/>
        <p:txBody>
          <a:bodyPr/>
          <a:lstStyle/>
          <a:p>
            <a:r>
              <a:t>Footer</a:t>
            </a:r>
          </a:p>
        </p:txBody>
      </p:sp>
      <p:sp>
        <p:nvSpPr>
          <p:cNvPr id="6" name="PlaceHolder 5"/>
          <p:cNvSpPr>
            <a:spLocks noGrp="1"/>
          </p:cNvSpPr>
          <p:nvPr>
            <p:ph type="sldNum" idx="482"/>
          </p:nvPr>
        </p:nvSpPr>
        <p:spPr/>
        <p:txBody>
          <a:bodyPr/>
          <a:lstStyle/>
          <a:p>
            <a:fld id="{9DE83BC6-D085-42DB-ABF1-5F4C8E7D6863}" type="slidenum">
              <a:t>‹N°›</a:t>
            </a:fld>
            <a:endParaRPr/>
          </a:p>
        </p:txBody>
      </p:sp>
      <p:sp>
        <p:nvSpPr>
          <p:cNvPr id="7" name="PlaceHolder 6"/>
          <p:cNvSpPr>
            <a:spLocks noGrp="1"/>
          </p:cNvSpPr>
          <p:nvPr>
            <p:ph type="dt" idx="483"/>
          </p:nvPr>
        </p:nvSpPr>
        <p:spPr/>
        <p:txBody>
          <a:bodyPr/>
          <a:lstStyle/>
          <a:p>
            <a:endParaRPr/>
          </a:p>
        </p:txBody>
      </p:sp>
    </p:spTree>
  </p:cSld>
  <p:clrMapOvr>
    <a:masterClrMapping/>
  </p:clrMapOvr>
</p:sldLayout>
</file>

<file path=ppt/slideLayouts/slideLayout19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81"/>
          </p:nvPr>
        </p:nvSpPr>
        <p:spPr/>
        <p:txBody>
          <a:bodyPr/>
          <a:lstStyle/>
          <a:p>
            <a:r>
              <a:t>Footer</a:t>
            </a:r>
          </a:p>
        </p:txBody>
      </p:sp>
      <p:sp>
        <p:nvSpPr>
          <p:cNvPr id="4" name="PlaceHolder 3"/>
          <p:cNvSpPr>
            <a:spLocks noGrp="1"/>
          </p:cNvSpPr>
          <p:nvPr>
            <p:ph type="sldNum" idx="482"/>
          </p:nvPr>
        </p:nvSpPr>
        <p:spPr/>
        <p:txBody>
          <a:bodyPr/>
          <a:lstStyle/>
          <a:p>
            <a:fld id="{3A1BE1F6-D40A-4E08-B27F-BBBFA2D89400}" type="slidenum">
              <a:t>‹N°›</a:t>
            </a:fld>
            <a:endParaRPr/>
          </a:p>
        </p:txBody>
      </p:sp>
      <p:sp>
        <p:nvSpPr>
          <p:cNvPr id="5" name="PlaceHolder 4"/>
          <p:cNvSpPr>
            <a:spLocks noGrp="1"/>
          </p:cNvSpPr>
          <p:nvPr>
            <p:ph type="dt" idx="483"/>
          </p:nvPr>
        </p:nvSpPr>
        <p:spPr/>
        <p:txBody>
          <a:bodyPr/>
          <a:lstStyle/>
          <a:p>
            <a:endParaRPr/>
          </a:p>
        </p:txBody>
      </p:sp>
    </p:spTree>
  </p:cSld>
  <p:clrMapOvr>
    <a:masterClrMapping/>
  </p:clrMapOvr>
</p:sldLayout>
</file>

<file path=ppt/slideLayouts/slideLayout19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74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81"/>
          </p:nvPr>
        </p:nvSpPr>
        <p:spPr/>
        <p:txBody>
          <a:bodyPr/>
          <a:lstStyle/>
          <a:p>
            <a:r>
              <a:t>Footer</a:t>
            </a:r>
          </a:p>
        </p:txBody>
      </p:sp>
      <p:sp>
        <p:nvSpPr>
          <p:cNvPr id="4" name="PlaceHolder 3"/>
          <p:cNvSpPr>
            <a:spLocks noGrp="1"/>
          </p:cNvSpPr>
          <p:nvPr>
            <p:ph type="sldNum" idx="482"/>
          </p:nvPr>
        </p:nvSpPr>
        <p:spPr/>
        <p:txBody>
          <a:bodyPr/>
          <a:lstStyle/>
          <a:p>
            <a:fld id="{D12211F5-84F1-4903-8A68-756893FACFB9}" type="slidenum">
              <a:t>‹N°›</a:t>
            </a:fld>
            <a:endParaRPr/>
          </a:p>
        </p:txBody>
      </p:sp>
      <p:sp>
        <p:nvSpPr>
          <p:cNvPr id="5" name="PlaceHolder 4"/>
          <p:cNvSpPr>
            <a:spLocks noGrp="1"/>
          </p:cNvSpPr>
          <p:nvPr>
            <p:ph type="dt" idx="483"/>
          </p:nvPr>
        </p:nvSpPr>
        <p:spPr/>
        <p:txBody>
          <a:bodyPr/>
          <a:lstStyle/>
          <a:p>
            <a:endParaRPr/>
          </a:p>
        </p:txBody>
      </p:sp>
    </p:spTree>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4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4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4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81"/>
          </p:nvPr>
        </p:nvSpPr>
        <p:spPr/>
        <p:txBody>
          <a:bodyPr/>
          <a:lstStyle/>
          <a:p>
            <a:r>
              <a:t>Footer</a:t>
            </a:r>
          </a:p>
        </p:txBody>
      </p:sp>
      <p:sp>
        <p:nvSpPr>
          <p:cNvPr id="7" name="PlaceHolder 6"/>
          <p:cNvSpPr>
            <a:spLocks noGrp="1"/>
          </p:cNvSpPr>
          <p:nvPr>
            <p:ph type="sldNum" idx="482"/>
          </p:nvPr>
        </p:nvSpPr>
        <p:spPr/>
        <p:txBody>
          <a:bodyPr/>
          <a:lstStyle/>
          <a:p>
            <a:fld id="{2282A35B-6E2D-4BDE-8EFC-AFB8AC0D81F4}" type="slidenum">
              <a:t>‹N°›</a:t>
            </a:fld>
            <a:endParaRPr/>
          </a:p>
        </p:txBody>
      </p:sp>
      <p:sp>
        <p:nvSpPr>
          <p:cNvPr id="8" name="PlaceHolder 7"/>
          <p:cNvSpPr>
            <a:spLocks noGrp="1"/>
          </p:cNvSpPr>
          <p:nvPr>
            <p:ph type="dt" idx="483"/>
          </p:nvPr>
        </p:nvSpPr>
        <p:spPr/>
        <p:txBody>
          <a:bodyPr/>
          <a:lstStyle/>
          <a:p>
            <a:endParaRPr/>
          </a:p>
        </p:txBody>
      </p:sp>
    </p:spTree>
  </p:cSld>
  <p:clrMapOvr>
    <a:masterClrMapping/>
  </p:clrMapOvr>
</p:sldLayout>
</file>

<file path=ppt/slideLayouts/slideLayout19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4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4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4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81"/>
          </p:nvPr>
        </p:nvSpPr>
        <p:spPr/>
        <p:txBody>
          <a:bodyPr/>
          <a:lstStyle/>
          <a:p>
            <a:r>
              <a:t>Footer</a:t>
            </a:r>
          </a:p>
        </p:txBody>
      </p:sp>
      <p:sp>
        <p:nvSpPr>
          <p:cNvPr id="7" name="PlaceHolder 6"/>
          <p:cNvSpPr>
            <a:spLocks noGrp="1"/>
          </p:cNvSpPr>
          <p:nvPr>
            <p:ph type="sldNum" idx="482"/>
          </p:nvPr>
        </p:nvSpPr>
        <p:spPr/>
        <p:txBody>
          <a:bodyPr/>
          <a:lstStyle/>
          <a:p>
            <a:fld id="{8FF13589-49F3-4037-B514-5401246BCCCC}" type="slidenum">
              <a:t>‹N°›</a:t>
            </a:fld>
            <a:endParaRPr/>
          </a:p>
        </p:txBody>
      </p:sp>
      <p:sp>
        <p:nvSpPr>
          <p:cNvPr id="8" name="PlaceHolder 7"/>
          <p:cNvSpPr>
            <a:spLocks noGrp="1"/>
          </p:cNvSpPr>
          <p:nvPr>
            <p:ph type="dt" idx="483"/>
          </p:nvPr>
        </p:nvSpPr>
        <p:spPr/>
        <p:txBody>
          <a:bodyPr/>
          <a:lstStyle/>
          <a:p>
            <a:endParaRPr/>
          </a:p>
        </p:txBody>
      </p:sp>
    </p:spTree>
  </p:cSld>
  <p:clrMapOvr>
    <a:masterClrMapping/>
  </p:clrMapOvr>
</p:sldLayout>
</file>

<file path=ppt/slideLayouts/slideLayout19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5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5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5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81"/>
          </p:nvPr>
        </p:nvSpPr>
        <p:spPr/>
        <p:txBody>
          <a:bodyPr/>
          <a:lstStyle/>
          <a:p>
            <a:r>
              <a:t>Footer</a:t>
            </a:r>
          </a:p>
        </p:txBody>
      </p:sp>
      <p:sp>
        <p:nvSpPr>
          <p:cNvPr id="7" name="PlaceHolder 6"/>
          <p:cNvSpPr>
            <a:spLocks noGrp="1"/>
          </p:cNvSpPr>
          <p:nvPr>
            <p:ph type="sldNum" idx="482"/>
          </p:nvPr>
        </p:nvSpPr>
        <p:spPr/>
        <p:txBody>
          <a:bodyPr/>
          <a:lstStyle/>
          <a:p>
            <a:fld id="{6B3C3A91-996D-44AF-9594-04B2296C3D4C}" type="slidenum">
              <a:t>‹N°›</a:t>
            </a:fld>
            <a:endParaRPr/>
          </a:p>
        </p:txBody>
      </p:sp>
      <p:sp>
        <p:nvSpPr>
          <p:cNvPr id="8" name="PlaceHolder 7"/>
          <p:cNvSpPr>
            <a:spLocks noGrp="1"/>
          </p:cNvSpPr>
          <p:nvPr>
            <p:ph type="dt" idx="483"/>
          </p:nvPr>
        </p:nvSpPr>
        <p:spPr/>
        <p:txBody>
          <a:body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lstStyle/>
          <a:p>
            <a:r>
              <a:t>Footer</a:t>
            </a:r>
          </a:p>
        </p:txBody>
      </p:sp>
      <p:sp>
        <p:nvSpPr>
          <p:cNvPr id="3" name="PlaceHolder 2"/>
          <p:cNvSpPr>
            <a:spLocks noGrp="1"/>
          </p:cNvSpPr>
          <p:nvPr>
            <p:ph type="sldNum" idx="50"/>
          </p:nvPr>
        </p:nvSpPr>
        <p:spPr/>
        <p:txBody>
          <a:bodyPr/>
          <a:lstStyle/>
          <a:p>
            <a:fld id="{DC15549F-85C2-455A-B4B0-B983BBE2390A}" type="slidenum">
              <a:t>‹N°›</a:t>
            </a:fld>
            <a:endParaRPr/>
          </a:p>
        </p:txBody>
      </p:sp>
      <p:sp>
        <p:nvSpPr>
          <p:cNvPr id="4" name="PlaceHolder 3"/>
          <p:cNvSpPr>
            <a:spLocks noGrp="1"/>
          </p:cNvSpPr>
          <p:nvPr>
            <p:ph type="dt" idx="51"/>
          </p:nvPr>
        </p:nvSpPr>
        <p:spPr/>
        <p:txBody>
          <a:bodyPr/>
          <a:lstStyle/>
          <a:p>
            <a:endParaRPr/>
          </a:p>
        </p:txBody>
      </p:sp>
    </p:spTree>
  </p:cSld>
  <p:clrMapOvr>
    <a:masterClrMapping/>
  </p:clrMapOvr>
</p:sldLayout>
</file>

<file path=ppt/slideLayouts/slideLayout19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5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5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81"/>
          </p:nvPr>
        </p:nvSpPr>
        <p:spPr/>
        <p:txBody>
          <a:bodyPr/>
          <a:lstStyle/>
          <a:p>
            <a:r>
              <a:t>Footer</a:t>
            </a:r>
          </a:p>
        </p:txBody>
      </p:sp>
      <p:sp>
        <p:nvSpPr>
          <p:cNvPr id="6" name="PlaceHolder 5"/>
          <p:cNvSpPr>
            <a:spLocks noGrp="1"/>
          </p:cNvSpPr>
          <p:nvPr>
            <p:ph type="sldNum" idx="482"/>
          </p:nvPr>
        </p:nvSpPr>
        <p:spPr/>
        <p:txBody>
          <a:bodyPr/>
          <a:lstStyle/>
          <a:p>
            <a:fld id="{FF4B3137-9CD1-464F-AEDF-9EC0E8021658}" type="slidenum">
              <a:t>‹N°›</a:t>
            </a:fld>
            <a:endParaRPr/>
          </a:p>
        </p:txBody>
      </p:sp>
      <p:sp>
        <p:nvSpPr>
          <p:cNvPr id="7" name="PlaceHolder 6"/>
          <p:cNvSpPr>
            <a:spLocks noGrp="1"/>
          </p:cNvSpPr>
          <p:nvPr>
            <p:ph type="dt" idx="483"/>
          </p:nvPr>
        </p:nvSpPr>
        <p:spPr/>
        <p:txBody>
          <a:bodyPr/>
          <a:lstStyle/>
          <a:p>
            <a:endParaRPr/>
          </a:p>
        </p:txBody>
      </p:sp>
    </p:spTree>
  </p:cSld>
  <p:clrMapOvr>
    <a:masterClrMapping/>
  </p:clrMapOvr>
</p:sldLayout>
</file>

<file path=ppt/slideLayouts/slideLayout19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5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5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5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6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81"/>
          </p:nvPr>
        </p:nvSpPr>
        <p:spPr/>
        <p:txBody>
          <a:bodyPr/>
          <a:lstStyle/>
          <a:p>
            <a:r>
              <a:t>Footer</a:t>
            </a:r>
          </a:p>
        </p:txBody>
      </p:sp>
      <p:sp>
        <p:nvSpPr>
          <p:cNvPr id="8" name="PlaceHolder 7"/>
          <p:cNvSpPr>
            <a:spLocks noGrp="1"/>
          </p:cNvSpPr>
          <p:nvPr>
            <p:ph type="sldNum" idx="482"/>
          </p:nvPr>
        </p:nvSpPr>
        <p:spPr/>
        <p:txBody>
          <a:bodyPr/>
          <a:lstStyle/>
          <a:p>
            <a:fld id="{3B3CFFF6-BFB1-465B-8C09-92F25BC27F3B}" type="slidenum">
              <a:t>‹N°›</a:t>
            </a:fld>
            <a:endParaRPr/>
          </a:p>
        </p:txBody>
      </p:sp>
      <p:sp>
        <p:nvSpPr>
          <p:cNvPr id="9" name="PlaceHolder 8"/>
          <p:cNvSpPr>
            <a:spLocks noGrp="1"/>
          </p:cNvSpPr>
          <p:nvPr>
            <p:ph type="dt" idx="483"/>
          </p:nvPr>
        </p:nvSpPr>
        <p:spPr/>
        <p:txBody>
          <a:bodyPr/>
          <a:lstStyle/>
          <a:p>
            <a:endParaRPr/>
          </a:p>
        </p:txBody>
      </p:sp>
    </p:spTree>
  </p:cSld>
  <p:clrMapOvr>
    <a:masterClrMapping/>
  </p:clrMapOvr>
</p:sldLayout>
</file>

<file path=ppt/slideLayouts/slideLayout19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6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6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6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6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6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6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81"/>
          </p:nvPr>
        </p:nvSpPr>
        <p:spPr/>
        <p:txBody>
          <a:bodyPr/>
          <a:lstStyle/>
          <a:p>
            <a:r>
              <a:t>Footer</a:t>
            </a:r>
          </a:p>
        </p:txBody>
      </p:sp>
      <p:sp>
        <p:nvSpPr>
          <p:cNvPr id="10" name="PlaceHolder 9"/>
          <p:cNvSpPr>
            <a:spLocks noGrp="1"/>
          </p:cNvSpPr>
          <p:nvPr>
            <p:ph type="sldNum" idx="482"/>
          </p:nvPr>
        </p:nvSpPr>
        <p:spPr/>
        <p:txBody>
          <a:bodyPr/>
          <a:lstStyle/>
          <a:p>
            <a:fld id="{E1541AD8-5722-4754-B08E-F8146F3AE66F}" type="slidenum">
              <a:t>‹N°›</a:t>
            </a:fld>
            <a:endParaRPr/>
          </a:p>
        </p:txBody>
      </p:sp>
      <p:sp>
        <p:nvSpPr>
          <p:cNvPr id="11" name="PlaceHolder 10"/>
          <p:cNvSpPr>
            <a:spLocks noGrp="1"/>
          </p:cNvSpPr>
          <p:nvPr>
            <p:ph type="dt" idx="483"/>
          </p:nvPr>
        </p:nvSpPr>
        <p:spPr/>
        <p:txBody>
          <a:bodyPr/>
          <a:lstStyle/>
          <a:p>
            <a:endParaRPr/>
          </a:p>
        </p:txBody>
      </p:sp>
    </p:spTree>
  </p:cSld>
  <p:clrMapOvr>
    <a:masterClrMapping/>
  </p:clrMapOvr>
</p:sldLayout>
</file>

<file path=ppt/slideLayouts/slideLayout19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84"/>
          </p:nvPr>
        </p:nvSpPr>
        <p:spPr/>
        <p:txBody>
          <a:bodyPr/>
          <a:lstStyle/>
          <a:p>
            <a:r>
              <a:t>Footer</a:t>
            </a:r>
          </a:p>
        </p:txBody>
      </p:sp>
      <p:sp>
        <p:nvSpPr>
          <p:cNvPr id="3" name="PlaceHolder 2"/>
          <p:cNvSpPr>
            <a:spLocks noGrp="1"/>
          </p:cNvSpPr>
          <p:nvPr>
            <p:ph type="sldNum" idx="485"/>
          </p:nvPr>
        </p:nvSpPr>
        <p:spPr/>
        <p:txBody>
          <a:bodyPr/>
          <a:lstStyle/>
          <a:p>
            <a:fld id="{73286000-A870-4A73-A610-C421B7B3DF00}" type="slidenum">
              <a:t>‹N°›</a:t>
            </a:fld>
            <a:endParaRPr/>
          </a:p>
        </p:txBody>
      </p:sp>
      <p:sp>
        <p:nvSpPr>
          <p:cNvPr id="4" name="PlaceHolder 3"/>
          <p:cNvSpPr>
            <a:spLocks noGrp="1"/>
          </p:cNvSpPr>
          <p:nvPr>
            <p:ph type="dt" idx="486"/>
          </p:nvPr>
        </p:nvSpPr>
        <p:spPr/>
        <p:txBody>
          <a:bodyPr/>
          <a:lstStyle/>
          <a:p>
            <a:endParaRPr/>
          </a:p>
        </p:txBody>
      </p:sp>
    </p:spTree>
  </p:cSld>
  <p:clrMapOvr>
    <a:masterClrMapping/>
  </p:clrMapOvr>
</p:sldLayout>
</file>

<file path=ppt/slideLayouts/slideLayout19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7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7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84"/>
          </p:nvPr>
        </p:nvSpPr>
        <p:spPr/>
        <p:txBody>
          <a:bodyPr/>
          <a:lstStyle/>
          <a:p>
            <a:r>
              <a:t>Footer</a:t>
            </a:r>
          </a:p>
        </p:txBody>
      </p:sp>
      <p:sp>
        <p:nvSpPr>
          <p:cNvPr id="5" name="PlaceHolder 4"/>
          <p:cNvSpPr>
            <a:spLocks noGrp="1"/>
          </p:cNvSpPr>
          <p:nvPr>
            <p:ph type="sldNum" idx="485"/>
          </p:nvPr>
        </p:nvSpPr>
        <p:spPr/>
        <p:txBody>
          <a:bodyPr/>
          <a:lstStyle/>
          <a:p>
            <a:fld id="{8D2E38B4-20D9-4067-A464-FD2226193069}" type="slidenum">
              <a:t>‹N°›</a:t>
            </a:fld>
            <a:endParaRPr/>
          </a:p>
        </p:txBody>
      </p:sp>
      <p:sp>
        <p:nvSpPr>
          <p:cNvPr id="6" name="PlaceHolder 5"/>
          <p:cNvSpPr>
            <a:spLocks noGrp="1"/>
          </p:cNvSpPr>
          <p:nvPr>
            <p:ph type="dt" idx="486"/>
          </p:nvPr>
        </p:nvSpPr>
        <p:spPr/>
        <p:txBody>
          <a:bodyPr/>
          <a:lstStyle/>
          <a:p>
            <a:endParaRPr/>
          </a:p>
        </p:txBody>
      </p:sp>
    </p:spTree>
  </p:cSld>
  <p:clrMapOvr>
    <a:masterClrMapping/>
  </p:clrMapOvr>
</p:sldLayout>
</file>

<file path=ppt/slideLayouts/slideLayout19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7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7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84"/>
          </p:nvPr>
        </p:nvSpPr>
        <p:spPr/>
        <p:txBody>
          <a:bodyPr/>
          <a:lstStyle/>
          <a:p>
            <a:r>
              <a:t>Footer</a:t>
            </a:r>
          </a:p>
        </p:txBody>
      </p:sp>
      <p:sp>
        <p:nvSpPr>
          <p:cNvPr id="5" name="PlaceHolder 4"/>
          <p:cNvSpPr>
            <a:spLocks noGrp="1"/>
          </p:cNvSpPr>
          <p:nvPr>
            <p:ph type="sldNum" idx="485"/>
          </p:nvPr>
        </p:nvSpPr>
        <p:spPr/>
        <p:txBody>
          <a:bodyPr/>
          <a:lstStyle/>
          <a:p>
            <a:fld id="{D6AA1691-3C5D-494B-AA68-AC862989E2AA}" type="slidenum">
              <a:t>‹N°›</a:t>
            </a:fld>
            <a:endParaRPr/>
          </a:p>
        </p:txBody>
      </p:sp>
      <p:sp>
        <p:nvSpPr>
          <p:cNvPr id="6" name="PlaceHolder 5"/>
          <p:cNvSpPr>
            <a:spLocks noGrp="1"/>
          </p:cNvSpPr>
          <p:nvPr>
            <p:ph type="dt" idx="486"/>
          </p:nvPr>
        </p:nvSpPr>
        <p:spPr/>
        <p:txBody>
          <a:bodyPr/>
          <a:lstStyle/>
          <a:p>
            <a:endParaRPr/>
          </a:p>
        </p:txBody>
      </p:sp>
    </p:spTree>
  </p:cSld>
  <p:clrMapOvr>
    <a:masterClrMapping/>
  </p:clrMapOvr>
</p:sldLayout>
</file>

<file path=ppt/slideLayouts/slideLayout19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7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7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7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84"/>
          </p:nvPr>
        </p:nvSpPr>
        <p:spPr/>
        <p:txBody>
          <a:bodyPr/>
          <a:lstStyle/>
          <a:p>
            <a:r>
              <a:t>Footer</a:t>
            </a:r>
          </a:p>
        </p:txBody>
      </p:sp>
      <p:sp>
        <p:nvSpPr>
          <p:cNvPr id="6" name="PlaceHolder 5"/>
          <p:cNvSpPr>
            <a:spLocks noGrp="1"/>
          </p:cNvSpPr>
          <p:nvPr>
            <p:ph type="sldNum" idx="485"/>
          </p:nvPr>
        </p:nvSpPr>
        <p:spPr/>
        <p:txBody>
          <a:bodyPr/>
          <a:lstStyle/>
          <a:p>
            <a:fld id="{AA287795-308C-48EA-9F13-E792ACEAB57D}" type="slidenum">
              <a:t>‹N°›</a:t>
            </a:fld>
            <a:endParaRPr/>
          </a:p>
        </p:txBody>
      </p:sp>
      <p:sp>
        <p:nvSpPr>
          <p:cNvPr id="7" name="PlaceHolder 6"/>
          <p:cNvSpPr>
            <a:spLocks noGrp="1"/>
          </p:cNvSpPr>
          <p:nvPr>
            <p:ph type="dt" idx="486"/>
          </p:nvPr>
        </p:nvSpPr>
        <p:spPr/>
        <p:txBody>
          <a:bodyPr/>
          <a:lstStyle/>
          <a:p>
            <a:endParaRPr/>
          </a:p>
        </p:txBody>
      </p:sp>
    </p:spTree>
  </p:cSld>
  <p:clrMapOvr>
    <a:masterClrMapping/>
  </p:clrMapOvr>
</p:sldLayout>
</file>

<file path=ppt/slideLayouts/slideLayout19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84"/>
          </p:nvPr>
        </p:nvSpPr>
        <p:spPr/>
        <p:txBody>
          <a:bodyPr/>
          <a:lstStyle/>
          <a:p>
            <a:r>
              <a:t>Footer</a:t>
            </a:r>
          </a:p>
        </p:txBody>
      </p:sp>
      <p:sp>
        <p:nvSpPr>
          <p:cNvPr id="4" name="PlaceHolder 3"/>
          <p:cNvSpPr>
            <a:spLocks noGrp="1"/>
          </p:cNvSpPr>
          <p:nvPr>
            <p:ph type="sldNum" idx="485"/>
          </p:nvPr>
        </p:nvSpPr>
        <p:spPr/>
        <p:txBody>
          <a:bodyPr/>
          <a:lstStyle/>
          <a:p>
            <a:fld id="{FAF95D92-D43E-4128-AC4F-DB7DDC50C199}" type="slidenum">
              <a:t>‹N°›</a:t>
            </a:fld>
            <a:endParaRPr/>
          </a:p>
        </p:txBody>
      </p:sp>
      <p:sp>
        <p:nvSpPr>
          <p:cNvPr id="5" name="PlaceHolder 4"/>
          <p:cNvSpPr>
            <a:spLocks noGrp="1"/>
          </p:cNvSpPr>
          <p:nvPr>
            <p:ph type="dt" idx="486"/>
          </p:nvPr>
        </p:nvSpPr>
        <p:spPr/>
        <p:txBody>
          <a:bodyPr/>
          <a:lstStyle/>
          <a:p>
            <a:endParaRPr/>
          </a:p>
        </p:txBody>
      </p:sp>
    </p:spTree>
  </p:cSld>
  <p:clrMapOvr>
    <a:masterClrMapping/>
  </p:clrMapOvr>
</p:sldLayout>
</file>

<file path=ppt/slideLayouts/slideLayout19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78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84"/>
          </p:nvPr>
        </p:nvSpPr>
        <p:spPr/>
        <p:txBody>
          <a:bodyPr/>
          <a:lstStyle/>
          <a:p>
            <a:r>
              <a:t>Footer</a:t>
            </a:r>
          </a:p>
        </p:txBody>
      </p:sp>
      <p:sp>
        <p:nvSpPr>
          <p:cNvPr id="4" name="PlaceHolder 3"/>
          <p:cNvSpPr>
            <a:spLocks noGrp="1"/>
          </p:cNvSpPr>
          <p:nvPr>
            <p:ph type="sldNum" idx="485"/>
          </p:nvPr>
        </p:nvSpPr>
        <p:spPr/>
        <p:txBody>
          <a:bodyPr/>
          <a:lstStyle/>
          <a:p>
            <a:fld id="{0EAFEF22-1894-4498-B404-632A02B25F4B}" type="slidenum">
              <a:t>‹N°›</a:t>
            </a:fld>
            <a:endParaRPr/>
          </a:p>
        </p:txBody>
      </p:sp>
      <p:sp>
        <p:nvSpPr>
          <p:cNvPr id="5" name="PlaceHolder 4"/>
          <p:cNvSpPr>
            <a:spLocks noGrp="1"/>
          </p:cNvSpPr>
          <p:nvPr>
            <p:ph type="dt" idx="486"/>
          </p:nvPr>
        </p:nvSpPr>
        <p:spPr/>
        <p:txBody>
          <a:bodyPr/>
          <a:lstStyle/>
          <a:p>
            <a:endParaRPr/>
          </a:p>
        </p:txBody>
      </p:sp>
    </p:spTree>
  </p:cSld>
  <p:clrMapOvr>
    <a:masterClrMapping/>
  </p:clrMapOvr>
</p:sldLayout>
</file>

<file path=ppt/slideLayouts/slideLayout19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8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8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8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84"/>
          </p:nvPr>
        </p:nvSpPr>
        <p:spPr/>
        <p:txBody>
          <a:bodyPr/>
          <a:lstStyle/>
          <a:p>
            <a:r>
              <a:t>Footer</a:t>
            </a:r>
          </a:p>
        </p:txBody>
      </p:sp>
      <p:sp>
        <p:nvSpPr>
          <p:cNvPr id="7" name="PlaceHolder 6"/>
          <p:cNvSpPr>
            <a:spLocks noGrp="1"/>
          </p:cNvSpPr>
          <p:nvPr>
            <p:ph type="sldNum" idx="485"/>
          </p:nvPr>
        </p:nvSpPr>
        <p:spPr/>
        <p:txBody>
          <a:bodyPr/>
          <a:lstStyle/>
          <a:p>
            <a:fld id="{DA8FEAA2-A5AE-4ECE-88E0-3AD84B14CFBB}" type="slidenum">
              <a:t>‹N°›</a:t>
            </a:fld>
            <a:endParaRPr/>
          </a:p>
        </p:txBody>
      </p:sp>
      <p:sp>
        <p:nvSpPr>
          <p:cNvPr id="8" name="PlaceHolder 7"/>
          <p:cNvSpPr>
            <a:spLocks noGrp="1"/>
          </p:cNvSpPr>
          <p:nvPr>
            <p:ph type="dt" idx="486"/>
          </p:nvPr>
        </p:nvSpPr>
        <p:spPr/>
        <p:txBody>
          <a:body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9"/>
          </p:nvPr>
        </p:nvSpPr>
        <p:spPr/>
        <p:txBody>
          <a:bodyPr/>
          <a:lstStyle/>
          <a:p>
            <a:r>
              <a:t>Footer</a:t>
            </a:r>
          </a:p>
        </p:txBody>
      </p:sp>
      <p:sp>
        <p:nvSpPr>
          <p:cNvPr id="5" name="PlaceHolder 4"/>
          <p:cNvSpPr>
            <a:spLocks noGrp="1"/>
          </p:cNvSpPr>
          <p:nvPr>
            <p:ph type="sldNum" idx="50"/>
          </p:nvPr>
        </p:nvSpPr>
        <p:spPr/>
        <p:txBody>
          <a:bodyPr/>
          <a:lstStyle/>
          <a:p>
            <a:fld id="{DF8F07E0-1D49-4BF7-8B8F-292DF37FDB90}" type="slidenum">
              <a:t>‹N°›</a:t>
            </a:fld>
            <a:endParaRPr/>
          </a:p>
        </p:txBody>
      </p:sp>
      <p:sp>
        <p:nvSpPr>
          <p:cNvPr id="6" name="PlaceHolder 5"/>
          <p:cNvSpPr>
            <a:spLocks noGrp="1"/>
          </p:cNvSpPr>
          <p:nvPr>
            <p:ph type="dt" idx="51"/>
          </p:nvPr>
        </p:nvSpPr>
        <p:spPr/>
        <p:txBody>
          <a:bodyPr/>
          <a:lstStyle/>
          <a:p>
            <a:endParaRPr/>
          </a:p>
        </p:txBody>
      </p:sp>
    </p:spTree>
  </p:cSld>
  <p:clrMapOvr>
    <a:masterClrMapping/>
  </p:clrMapOvr>
</p:sldLayout>
</file>

<file path=ppt/slideLayouts/slideLayout19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8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8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8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84"/>
          </p:nvPr>
        </p:nvSpPr>
        <p:spPr/>
        <p:txBody>
          <a:bodyPr/>
          <a:lstStyle/>
          <a:p>
            <a:r>
              <a:t>Footer</a:t>
            </a:r>
          </a:p>
        </p:txBody>
      </p:sp>
      <p:sp>
        <p:nvSpPr>
          <p:cNvPr id="7" name="PlaceHolder 6"/>
          <p:cNvSpPr>
            <a:spLocks noGrp="1"/>
          </p:cNvSpPr>
          <p:nvPr>
            <p:ph type="sldNum" idx="485"/>
          </p:nvPr>
        </p:nvSpPr>
        <p:spPr/>
        <p:txBody>
          <a:bodyPr/>
          <a:lstStyle/>
          <a:p>
            <a:fld id="{A6B1D1A8-12CF-4469-950B-F0B818F0C873}" type="slidenum">
              <a:t>‹N°›</a:t>
            </a:fld>
            <a:endParaRPr/>
          </a:p>
        </p:txBody>
      </p:sp>
      <p:sp>
        <p:nvSpPr>
          <p:cNvPr id="8" name="PlaceHolder 7"/>
          <p:cNvSpPr>
            <a:spLocks noGrp="1"/>
          </p:cNvSpPr>
          <p:nvPr>
            <p:ph type="dt" idx="486"/>
          </p:nvPr>
        </p:nvSpPr>
        <p:spPr/>
        <p:txBody>
          <a:bodyPr/>
          <a:lstStyle/>
          <a:p>
            <a:endParaRPr/>
          </a:p>
        </p:txBody>
      </p:sp>
    </p:spTree>
  </p:cSld>
  <p:clrMapOvr>
    <a:masterClrMapping/>
  </p:clrMapOvr>
</p:sldLayout>
</file>

<file path=ppt/slideLayouts/slideLayout19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9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84"/>
          </p:nvPr>
        </p:nvSpPr>
        <p:spPr/>
        <p:txBody>
          <a:bodyPr/>
          <a:lstStyle/>
          <a:p>
            <a:r>
              <a:t>Footer</a:t>
            </a:r>
          </a:p>
        </p:txBody>
      </p:sp>
      <p:sp>
        <p:nvSpPr>
          <p:cNvPr id="7" name="PlaceHolder 6"/>
          <p:cNvSpPr>
            <a:spLocks noGrp="1"/>
          </p:cNvSpPr>
          <p:nvPr>
            <p:ph type="sldNum" idx="485"/>
          </p:nvPr>
        </p:nvSpPr>
        <p:spPr/>
        <p:txBody>
          <a:bodyPr/>
          <a:lstStyle/>
          <a:p>
            <a:fld id="{406EA3F8-50CB-4D12-9A53-7F874FED6C80}" type="slidenum">
              <a:t>‹N°›</a:t>
            </a:fld>
            <a:endParaRPr/>
          </a:p>
        </p:txBody>
      </p:sp>
      <p:sp>
        <p:nvSpPr>
          <p:cNvPr id="8" name="PlaceHolder 7"/>
          <p:cNvSpPr>
            <a:spLocks noGrp="1"/>
          </p:cNvSpPr>
          <p:nvPr>
            <p:ph type="dt" idx="486"/>
          </p:nvPr>
        </p:nvSpPr>
        <p:spPr/>
        <p:txBody>
          <a:bodyPr/>
          <a:lstStyle/>
          <a:p>
            <a:endParaRPr/>
          </a:p>
        </p:txBody>
      </p:sp>
    </p:spTree>
  </p:cSld>
  <p:clrMapOvr>
    <a:masterClrMapping/>
  </p:clrMapOvr>
</p:sldLayout>
</file>

<file path=ppt/slideLayouts/slideLayout19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9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9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84"/>
          </p:nvPr>
        </p:nvSpPr>
        <p:spPr/>
        <p:txBody>
          <a:bodyPr/>
          <a:lstStyle/>
          <a:p>
            <a:r>
              <a:t>Footer</a:t>
            </a:r>
          </a:p>
        </p:txBody>
      </p:sp>
      <p:sp>
        <p:nvSpPr>
          <p:cNvPr id="6" name="PlaceHolder 5"/>
          <p:cNvSpPr>
            <a:spLocks noGrp="1"/>
          </p:cNvSpPr>
          <p:nvPr>
            <p:ph type="sldNum" idx="485"/>
          </p:nvPr>
        </p:nvSpPr>
        <p:spPr/>
        <p:txBody>
          <a:bodyPr/>
          <a:lstStyle/>
          <a:p>
            <a:fld id="{542D0F26-4843-4D53-B31C-70ED0663679E}" type="slidenum">
              <a:t>‹N°›</a:t>
            </a:fld>
            <a:endParaRPr/>
          </a:p>
        </p:txBody>
      </p:sp>
      <p:sp>
        <p:nvSpPr>
          <p:cNvPr id="7" name="PlaceHolder 6"/>
          <p:cNvSpPr>
            <a:spLocks noGrp="1"/>
          </p:cNvSpPr>
          <p:nvPr>
            <p:ph type="dt" idx="486"/>
          </p:nvPr>
        </p:nvSpPr>
        <p:spPr/>
        <p:txBody>
          <a:bodyPr/>
          <a:lstStyle/>
          <a:p>
            <a:endParaRPr/>
          </a:p>
        </p:txBody>
      </p:sp>
    </p:spTree>
  </p:cSld>
  <p:clrMapOvr>
    <a:masterClrMapping/>
  </p:clrMapOvr>
</p:sldLayout>
</file>

<file path=ppt/slideLayouts/slideLayout19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79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9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79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0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84"/>
          </p:nvPr>
        </p:nvSpPr>
        <p:spPr/>
        <p:txBody>
          <a:bodyPr/>
          <a:lstStyle/>
          <a:p>
            <a:r>
              <a:t>Footer</a:t>
            </a:r>
          </a:p>
        </p:txBody>
      </p:sp>
      <p:sp>
        <p:nvSpPr>
          <p:cNvPr id="8" name="PlaceHolder 7"/>
          <p:cNvSpPr>
            <a:spLocks noGrp="1"/>
          </p:cNvSpPr>
          <p:nvPr>
            <p:ph type="sldNum" idx="485"/>
          </p:nvPr>
        </p:nvSpPr>
        <p:spPr/>
        <p:txBody>
          <a:bodyPr/>
          <a:lstStyle/>
          <a:p>
            <a:fld id="{6C9547EB-5253-4478-B810-D02F0EBA8133}" type="slidenum">
              <a:t>‹N°›</a:t>
            </a:fld>
            <a:endParaRPr/>
          </a:p>
        </p:txBody>
      </p:sp>
      <p:sp>
        <p:nvSpPr>
          <p:cNvPr id="9" name="PlaceHolder 8"/>
          <p:cNvSpPr>
            <a:spLocks noGrp="1"/>
          </p:cNvSpPr>
          <p:nvPr>
            <p:ph type="dt" idx="486"/>
          </p:nvPr>
        </p:nvSpPr>
        <p:spPr/>
        <p:txBody>
          <a:bodyPr/>
          <a:lstStyle/>
          <a:p>
            <a:endParaRPr/>
          </a:p>
        </p:txBody>
      </p:sp>
    </p:spTree>
  </p:cSld>
  <p:clrMapOvr>
    <a:masterClrMapping/>
  </p:clrMapOvr>
</p:sldLayout>
</file>

<file path=ppt/slideLayouts/slideLayout19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0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0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0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0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0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0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84"/>
          </p:nvPr>
        </p:nvSpPr>
        <p:spPr/>
        <p:txBody>
          <a:bodyPr/>
          <a:lstStyle/>
          <a:p>
            <a:r>
              <a:t>Footer</a:t>
            </a:r>
          </a:p>
        </p:txBody>
      </p:sp>
      <p:sp>
        <p:nvSpPr>
          <p:cNvPr id="10" name="PlaceHolder 9"/>
          <p:cNvSpPr>
            <a:spLocks noGrp="1"/>
          </p:cNvSpPr>
          <p:nvPr>
            <p:ph type="sldNum" idx="485"/>
          </p:nvPr>
        </p:nvSpPr>
        <p:spPr/>
        <p:txBody>
          <a:bodyPr/>
          <a:lstStyle/>
          <a:p>
            <a:fld id="{BD11273B-4231-44F5-95D3-7DF57EA6F8A5}" type="slidenum">
              <a:t>‹N°›</a:t>
            </a:fld>
            <a:endParaRPr/>
          </a:p>
        </p:txBody>
      </p:sp>
      <p:sp>
        <p:nvSpPr>
          <p:cNvPr id="11" name="PlaceHolder 10"/>
          <p:cNvSpPr>
            <a:spLocks noGrp="1"/>
          </p:cNvSpPr>
          <p:nvPr>
            <p:ph type="dt" idx="486"/>
          </p:nvPr>
        </p:nvSpPr>
        <p:spPr/>
        <p:txBody>
          <a:bodyPr/>
          <a:lstStyle/>
          <a:p>
            <a:endParaRPr/>
          </a:p>
        </p:txBody>
      </p:sp>
    </p:spTree>
  </p:cSld>
  <p:clrMapOvr>
    <a:masterClrMapping/>
  </p:clrMapOvr>
</p:sldLayout>
</file>

<file path=ppt/slideLayouts/slideLayout19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87"/>
          </p:nvPr>
        </p:nvSpPr>
        <p:spPr/>
        <p:txBody>
          <a:bodyPr/>
          <a:lstStyle/>
          <a:p>
            <a:r>
              <a:t>Footer</a:t>
            </a:r>
          </a:p>
        </p:txBody>
      </p:sp>
      <p:sp>
        <p:nvSpPr>
          <p:cNvPr id="3" name="PlaceHolder 2"/>
          <p:cNvSpPr>
            <a:spLocks noGrp="1"/>
          </p:cNvSpPr>
          <p:nvPr>
            <p:ph type="sldNum" idx="488"/>
          </p:nvPr>
        </p:nvSpPr>
        <p:spPr/>
        <p:txBody>
          <a:bodyPr/>
          <a:lstStyle/>
          <a:p>
            <a:fld id="{4C7A4019-919A-4D2B-9073-2EDA2571A908}" type="slidenum">
              <a:t>‹N°›</a:t>
            </a:fld>
            <a:endParaRPr/>
          </a:p>
        </p:txBody>
      </p:sp>
      <p:sp>
        <p:nvSpPr>
          <p:cNvPr id="4" name="PlaceHolder 3"/>
          <p:cNvSpPr>
            <a:spLocks noGrp="1"/>
          </p:cNvSpPr>
          <p:nvPr>
            <p:ph type="dt" idx="489"/>
          </p:nvPr>
        </p:nvSpPr>
        <p:spPr/>
        <p:txBody>
          <a:bodyPr/>
          <a:lstStyle/>
          <a:p>
            <a:endParaRPr/>
          </a:p>
        </p:txBody>
      </p:sp>
    </p:spTree>
  </p:cSld>
  <p:clrMapOvr>
    <a:masterClrMapping/>
  </p:clrMapOvr>
</p:sldLayout>
</file>

<file path=ppt/slideLayouts/slideLayout19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1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87"/>
          </p:nvPr>
        </p:nvSpPr>
        <p:spPr/>
        <p:txBody>
          <a:bodyPr/>
          <a:lstStyle/>
          <a:p>
            <a:r>
              <a:t>Footer</a:t>
            </a:r>
          </a:p>
        </p:txBody>
      </p:sp>
      <p:sp>
        <p:nvSpPr>
          <p:cNvPr id="5" name="PlaceHolder 4"/>
          <p:cNvSpPr>
            <a:spLocks noGrp="1"/>
          </p:cNvSpPr>
          <p:nvPr>
            <p:ph type="sldNum" idx="488"/>
          </p:nvPr>
        </p:nvSpPr>
        <p:spPr/>
        <p:txBody>
          <a:bodyPr/>
          <a:lstStyle/>
          <a:p>
            <a:fld id="{82C8B8DC-C50A-4062-B178-F65C9FA51212}" type="slidenum">
              <a:t>‹N°›</a:t>
            </a:fld>
            <a:endParaRPr/>
          </a:p>
        </p:txBody>
      </p:sp>
      <p:sp>
        <p:nvSpPr>
          <p:cNvPr id="6" name="PlaceHolder 5"/>
          <p:cNvSpPr>
            <a:spLocks noGrp="1"/>
          </p:cNvSpPr>
          <p:nvPr>
            <p:ph type="dt" idx="489"/>
          </p:nvPr>
        </p:nvSpPr>
        <p:spPr/>
        <p:txBody>
          <a:bodyPr/>
          <a:lstStyle/>
          <a:p>
            <a:endParaRPr/>
          </a:p>
        </p:txBody>
      </p:sp>
    </p:spTree>
  </p:cSld>
  <p:clrMapOvr>
    <a:masterClrMapping/>
  </p:clrMapOvr>
</p:sldLayout>
</file>

<file path=ppt/slideLayouts/slideLayout19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1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87"/>
          </p:nvPr>
        </p:nvSpPr>
        <p:spPr/>
        <p:txBody>
          <a:bodyPr/>
          <a:lstStyle/>
          <a:p>
            <a:r>
              <a:t>Footer</a:t>
            </a:r>
          </a:p>
        </p:txBody>
      </p:sp>
      <p:sp>
        <p:nvSpPr>
          <p:cNvPr id="5" name="PlaceHolder 4"/>
          <p:cNvSpPr>
            <a:spLocks noGrp="1"/>
          </p:cNvSpPr>
          <p:nvPr>
            <p:ph type="sldNum" idx="488"/>
          </p:nvPr>
        </p:nvSpPr>
        <p:spPr/>
        <p:txBody>
          <a:bodyPr/>
          <a:lstStyle/>
          <a:p>
            <a:fld id="{C77F15EF-C5C4-4C89-949A-92093A2EE586}" type="slidenum">
              <a:t>‹N°›</a:t>
            </a:fld>
            <a:endParaRPr/>
          </a:p>
        </p:txBody>
      </p:sp>
      <p:sp>
        <p:nvSpPr>
          <p:cNvPr id="6" name="PlaceHolder 5"/>
          <p:cNvSpPr>
            <a:spLocks noGrp="1"/>
          </p:cNvSpPr>
          <p:nvPr>
            <p:ph type="dt" idx="489"/>
          </p:nvPr>
        </p:nvSpPr>
        <p:spPr/>
        <p:txBody>
          <a:bodyPr/>
          <a:lstStyle/>
          <a:p>
            <a:endParaRPr/>
          </a:p>
        </p:txBody>
      </p:sp>
    </p:spTree>
  </p:cSld>
  <p:clrMapOvr>
    <a:masterClrMapping/>
  </p:clrMapOvr>
</p:sldLayout>
</file>

<file path=ppt/slideLayouts/slideLayout19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8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1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1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87"/>
          </p:nvPr>
        </p:nvSpPr>
        <p:spPr/>
        <p:txBody>
          <a:bodyPr/>
          <a:lstStyle/>
          <a:p>
            <a:r>
              <a:t>Footer</a:t>
            </a:r>
          </a:p>
        </p:txBody>
      </p:sp>
      <p:sp>
        <p:nvSpPr>
          <p:cNvPr id="6" name="PlaceHolder 5"/>
          <p:cNvSpPr>
            <a:spLocks noGrp="1"/>
          </p:cNvSpPr>
          <p:nvPr>
            <p:ph type="sldNum" idx="488"/>
          </p:nvPr>
        </p:nvSpPr>
        <p:spPr/>
        <p:txBody>
          <a:bodyPr/>
          <a:lstStyle/>
          <a:p>
            <a:fld id="{0C06E574-F8AB-4AC1-B15B-77FFD31973A6}" type="slidenum">
              <a:t>‹N°›</a:t>
            </a:fld>
            <a:endParaRPr/>
          </a:p>
        </p:txBody>
      </p:sp>
      <p:sp>
        <p:nvSpPr>
          <p:cNvPr id="7" name="PlaceHolder 6"/>
          <p:cNvSpPr>
            <a:spLocks noGrp="1"/>
          </p:cNvSpPr>
          <p:nvPr>
            <p:ph type="dt" idx="489"/>
          </p:nvPr>
        </p:nvSpPr>
        <p:spPr/>
        <p:txBody>
          <a:bodyPr/>
          <a:lstStyle/>
          <a:p>
            <a:endParaRPr/>
          </a:p>
        </p:txBody>
      </p:sp>
    </p:spTree>
  </p:cSld>
  <p:clrMapOvr>
    <a:masterClrMapping/>
  </p:clrMapOvr>
</p:sldLayout>
</file>

<file path=ppt/slideLayouts/slideLayout19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87"/>
          </p:nvPr>
        </p:nvSpPr>
        <p:spPr/>
        <p:txBody>
          <a:bodyPr/>
          <a:lstStyle/>
          <a:p>
            <a:r>
              <a:t>Footer</a:t>
            </a:r>
          </a:p>
        </p:txBody>
      </p:sp>
      <p:sp>
        <p:nvSpPr>
          <p:cNvPr id="4" name="PlaceHolder 3"/>
          <p:cNvSpPr>
            <a:spLocks noGrp="1"/>
          </p:cNvSpPr>
          <p:nvPr>
            <p:ph type="sldNum" idx="488"/>
          </p:nvPr>
        </p:nvSpPr>
        <p:spPr/>
        <p:txBody>
          <a:bodyPr/>
          <a:lstStyle/>
          <a:p>
            <a:fld id="{F31DDA3E-DEC9-4FD2-AF2D-32BC7AF83345}" type="slidenum">
              <a:t>‹N°›</a:t>
            </a:fld>
            <a:endParaRPr/>
          </a:p>
        </p:txBody>
      </p:sp>
      <p:sp>
        <p:nvSpPr>
          <p:cNvPr id="5" name="PlaceHolder 4"/>
          <p:cNvSpPr>
            <a:spLocks noGrp="1"/>
          </p:cNvSpPr>
          <p:nvPr>
            <p:ph type="dt" idx="489"/>
          </p:nvPr>
        </p:nvSpPr>
        <p:spPr/>
        <p:txBody>
          <a:body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9"/>
          </p:nvPr>
        </p:nvSpPr>
        <p:spPr/>
        <p:txBody>
          <a:bodyPr/>
          <a:lstStyle/>
          <a:p>
            <a:r>
              <a:t>Footer</a:t>
            </a:r>
          </a:p>
        </p:txBody>
      </p:sp>
      <p:sp>
        <p:nvSpPr>
          <p:cNvPr id="5" name="PlaceHolder 4"/>
          <p:cNvSpPr>
            <a:spLocks noGrp="1"/>
          </p:cNvSpPr>
          <p:nvPr>
            <p:ph type="sldNum" idx="50"/>
          </p:nvPr>
        </p:nvSpPr>
        <p:spPr/>
        <p:txBody>
          <a:bodyPr/>
          <a:lstStyle/>
          <a:p>
            <a:fld id="{497F1613-A41E-49C6-A6D8-BFE8201485B6}" type="slidenum">
              <a:t>‹N°›</a:t>
            </a:fld>
            <a:endParaRPr/>
          </a:p>
        </p:txBody>
      </p:sp>
      <p:sp>
        <p:nvSpPr>
          <p:cNvPr id="6" name="PlaceHolder 5"/>
          <p:cNvSpPr>
            <a:spLocks noGrp="1"/>
          </p:cNvSpPr>
          <p:nvPr>
            <p:ph type="dt" idx="51"/>
          </p:nvPr>
        </p:nvSpPr>
        <p:spPr/>
        <p:txBody>
          <a:bodyPr/>
          <a:lstStyle/>
          <a:p>
            <a:endParaRPr/>
          </a:p>
        </p:txBody>
      </p:sp>
    </p:spTree>
  </p:cSld>
  <p:clrMapOvr>
    <a:masterClrMapping/>
  </p:clrMapOvr>
</p:sldLayout>
</file>

<file path=ppt/slideLayouts/slideLayout19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1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87"/>
          </p:nvPr>
        </p:nvSpPr>
        <p:spPr/>
        <p:txBody>
          <a:bodyPr/>
          <a:lstStyle/>
          <a:p>
            <a:r>
              <a:t>Footer</a:t>
            </a:r>
          </a:p>
        </p:txBody>
      </p:sp>
      <p:sp>
        <p:nvSpPr>
          <p:cNvPr id="4" name="PlaceHolder 3"/>
          <p:cNvSpPr>
            <a:spLocks noGrp="1"/>
          </p:cNvSpPr>
          <p:nvPr>
            <p:ph type="sldNum" idx="488"/>
          </p:nvPr>
        </p:nvSpPr>
        <p:spPr/>
        <p:txBody>
          <a:bodyPr/>
          <a:lstStyle/>
          <a:p>
            <a:fld id="{F12CC724-7FD9-4721-A230-37254804A349}" type="slidenum">
              <a:t>‹N°›</a:t>
            </a:fld>
            <a:endParaRPr/>
          </a:p>
        </p:txBody>
      </p:sp>
      <p:sp>
        <p:nvSpPr>
          <p:cNvPr id="5" name="PlaceHolder 4"/>
          <p:cNvSpPr>
            <a:spLocks noGrp="1"/>
          </p:cNvSpPr>
          <p:nvPr>
            <p:ph type="dt" idx="489"/>
          </p:nvPr>
        </p:nvSpPr>
        <p:spPr/>
        <p:txBody>
          <a:bodyPr/>
          <a:lstStyle/>
          <a:p>
            <a:endParaRPr/>
          </a:p>
        </p:txBody>
      </p:sp>
    </p:spTree>
  </p:cSld>
  <p:clrMapOvr>
    <a:masterClrMapping/>
  </p:clrMapOvr>
</p:sldLayout>
</file>

<file path=ppt/slideLayouts/slideLayout19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8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2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2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2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87"/>
          </p:nvPr>
        </p:nvSpPr>
        <p:spPr/>
        <p:txBody>
          <a:bodyPr/>
          <a:lstStyle/>
          <a:p>
            <a:r>
              <a:t>Footer</a:t>
            </a:r>
          </a:p>
        </p:txBody>
      </p:sp>
      <p:sp>
        <p:nvSpPr>
          <p:cNvPr id="7" name="PlaceHolder 6"/>
          <p:cNvSpPr>
            <a:spLocks noGrp="1"/>
          </p:cNvSpPr>
          <p:nvPr>
            <p:ph type="sldNum" idx="488"/>
          </p:nvPr>
        </p:nvSpPr>
        <p:spPr/>
        <p:txBody>
          <a:bodyPr/>
          <a:lstStyle/>
          <a:p>
            <a:fld id="{E152C11B-DA48-46B1-B593-EB75FFCCBDAC}" type="slidenum">
              <a:t>‹N°›</a:t>
            </a:fld>
            <a:endParaRPr/>
          </a:p>
        </p:txBody>
      </p:sp>
      <p:sp>
        <p:nvSpPr>
          <p:cNvPr id="8" name="PlaceHolder 7"/>
          <p:cNvSpPr>
            <a:spLocks noGrp="1"/>
          </p:cNvSpPr>
          <p:nvPr>
            <p:ph type="dt" idx="489"/>
          </p:nvPr>
        </p:nvSpPr>
        <p:spPr/>
        <p:txBody>
          <a:bodyPr/>
          <a:lstStyle/>
          <a:p>
            <a:endParaRPr/>
          </a:p>
        </p:txBody>
      </p:sp>
    </p:spTree>
  </p:cSld>
  <p:clrMapOvr>
    <a:masterClrMapping/>
  </p:clrMapOvr>
</p:sldLayout>
</file>

<file path=ppt/slideLayouts/slideLayout19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8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2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2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2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87"/>
          </p:nvPr>
        </p:nvSpPr>
        <p:spPr/>
        <p:txBody>
          <a:bodyPr/>
          <a:lstStyle/>
          <a:p>
            <a:r>
              <a:t>Footer</a:t>
            </a:r>
          </a:p>
        </p:txBody>
      </p:sp>
      <p:sp>
        <p:nvSpPr>
          <p:cNvPr id="7" name="PlaceHolder 6"/>
          <p:cNvSpPr>
            <a:spLocks noGrp="1"/>
          </p:cNvSpPr>
          <p:nvPr>
            <p:ph type="sldNum" idx="488"/>
          </p:nvPr>
        </p:nvSpPr>
        <p:spPr/>
        <p:txBody>
          <a:bodyPr/>
          <a:lstStyle/>
          <a:p>
            <a:fld id="{C9FB9FD3-B235-4CD6-B3FA-2EE4B15A2906}" type="slidenum">
              <a:t>‹N°›</a:t>
            </a:fld>
            <a:endParaRPr/>
          </a:p>
        </p:txBody>
      </p:sp>
      <p:sp>
        <p:nvSpPr>
          <p:cNvPr id="8" name="PlaceHolder 7"/>
          <p:cNvSpPr>
            <a:spLocks noGrp="1"/>
          </p:cNvSpPr>
          <p:nvPr>
            <p:ph type="dt" idx="489"/>
          </p:nvPr>
        </p:nvSpPr>
        <p:spPr/>
        <p:txBody>
          <a:bodyPr/>
          <a:lstStyle/>
          <a:p>
            <a:endParaRPr/>
          </a:p>
        </p:txBody>
      </p:sp>
    </p:spTree>
  </p:cSld>
  <p:clrMapOvr>
    <a:masterClrMapping/>
  </p:clrMapOvr>
</p:sldLayout>
</file>

<file path=ppt/slideLayouts/slideLayout19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2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3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3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87"/>
          </p:nvPr>
        </p:nvSpPr>
        <p:spPr/>
        <p:txBody>
          <a:bodyPr/>
          <a:lstStyle/>
          <a:p>
            <a:r>
              <a:t>Footer</a:t>
            </a:r>
          </a:p>
        </p:txBody>
      </p:sp>
      <p:sp>
        <p:nvSpPr>
          <p:cNvPr id="7" name="PlaceHolder 6"/>
          <p:cNvSpPr>
            <a:spLocks noGrp="1"/>
          </p:cNvSpPr>
          <p:nvPr>
            <p:ph type="sldNum" idx="488"/>
          </p:nvPr>
        </p:nvSpPr>
        <p:spPr/>
        <p:txBody>
          <a:bodyPr/>
          <a:lstStyle/>
          <a:p>
            <a:fld id="{35DA7D49-6575-4D00-8C8D-53BE2A77CC59}" type="slidenum">
              <a:t>‹N°›</a:t>
            </a:fld>
            <a:endParaRPr/>
          </a:p>
        </p:txBody>
      </p:sp>
      <p:sp>
        <p:nvSpPr>
          <p:cNvPr id="8" name="PlaceHolder 7"/>
          <p:cNvSpPr>
            <a:spLocks noGrp="1"/>
          </p:cNvSpPr>
          <p:nvPr>
            <p:ph type="dt" idx="489"/>
          </p:nvPr>
        </p:nvSpPr>
        <p:spPr/>
        <p:txBody>
          <a:bodyPr/>
          <a:lstStyle/>
          <a:p>
            <a:endParaRPr/>
          </a:p>
        </p:txBody>
      </p:sp>
    </p:spTree>
  </p:cSld>
  <p:clrMapOvr>
    <a:masterClrMapping/>
  </p:clrMapOvr>
</p:sldLayout>
</file>

<file path=ppt/slideLayouts/slideLayout19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3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3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87"/>
          </p:nvPr>
        </p:nvSpPr>
        <p:spPr/>
        <p:txBody>
          <a:bodyPr/>
          <a:lstStyle/>
          <a:p>
            <a:r>
              <a:t>Footer</a:t>
            </a:r>
          </a:p>
        </p:txBody>
      </p:sp>
      <p:sp>
        <p:nvSpPr>
          <p:cNvPr id="6" name="PlaceHolder 5"/>
          <p:cNvSpPr>
            <a:spLocks noGrp="1"/>
          </p:cNvSpPr>
          <p:nvPr>
            <p:ph type="sldNum" idx="488"/>
          </p:nvPr>
        </p:nvSpPr>
        <p:spPr/>
        <p:txBody>
          <a:bodyPr/>
          <a:lstStyle/>
          <a:p>
            <a:fld id="{7ADA5F50-000D-4FAA-95C4-54102342BA31}" type="slidenum">
              <a:t>‹N°›</a:t>
            </a:fld>
            <a:endParaRPr/>
          </a:p>
        </p:txBody>
      </p:sp>
      <p:sp>
        <p:nvSpPr>
          <p:cNvPr id="7" name="PlaceHolder 6"/>
          <p:cNvSpPr>
            <a:spLocks noGrp="1"/>
          </p:cNvSpPr>
          <p:nvPr>
            <p:ph type="dt" idx="489"/>
          </p:nvPr>
        </p:nvSpPr>
        <p:spPr/>
        <p:txBody>
          <a:bodyPr/>
          <a:lstStyle/>
          <a:p>
            <a:endParaRPr/>
          </a:p>
        </p:txBody>
      </p:sp>
    </p:spTree>
  </p:cSld>
  <p:clrMapOvr>
    <a:masterClrMapping/>
  </p:clrMapOvr>
</p:sldLayout>
</file>

<file path=ppt/slideLayouts/slideLayout19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3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3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3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3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87"/>
          </p:nvPr>
        </p:nvSpPr>
        <p:spPr/>
        <p:txBody>
          <a:bodyPr/>
          <a:lstStyle/>
          <a:p>
            <a:r>
              <a:t>Footer</a:t>
            </a:r>
          </a:p>
        </p:txBody>
      </p:sp>
      <p:sp>
        <p:nvSpPr>
          <p:cNvPr id="8" name="PlaceHolder 7"/>
          <p:cNvSpPr>
            <a:spLocks noGrp="1"/>
          </p:cNvSpPr>
          <p:nvPr>
            <p:ph type="sldNum" idx="488"/>
          </p:nvPr>
        </p:nvSpPr>
        <p:spPr/>
        <p:txBody>
          <a:bodyPr/>
          <a:lstStyle/>
          <a:p>
            <a:fld id="{E9394BEB-4B5C-4CB2-8F08-0CBE708315CB}" type="slidenum">
              <a:t>‹N°›</a:t>
            </a:fld>
            <a:endParaRPr/>
          </a:p>
        </p:txBody>
      </p:sp>
      <p:sp>
        <p:nvSpPr>
          <p:cNvPr id="9" name="PlaceHolder 8"/>
          <p:cNvSpPr>
            <a:spLocks noGrp="1"/>
          </p:cNvSpPr>
          <p:nvPr>
            <p:ph type="dt" idx="489"/>
          </p:nvPr>
        </p:nvSpPr>
        <p:spPr/>
        <p:txBody>
          <a:bodyPr/>
          <a:lstStyle/>
          <a:p>
            <a:endParaRPr/>
          </a:p>
        </p:txBody>
      </p:sp>
    </p:spTree>
  </p:cSld>
  <p:clrMapOvr>
    <a:masterClrMapping/>
  </p:clrMapOvr>
</p:sldLayout>
</file>

<file path=ppt/slideLayouts/slideLayout19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4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4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4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4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4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4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87"/>
          </p:nvPr>
        </p:nvSpPr>
        <p:spPr/>
        <p:txBody>
          <a:bodyPr/>
          <a:lstStyle/>
          <a:p>
            <a:r>
              <a:t>Footer</a:t>
            </a:r>
          </a:p>
        </p:txBody>
      </p:sp>
      <p:sp>
        <p:nvSpPr>
          <p:cNvPr id="10" name="PlaceHolder 9"/>
          <p:cNvSpPr>
            <a:spLocks noGrp="1"/>
          </p:cNvSpPr>
          <p:nvPr>
            <p:ph type="sldNum" idx="488"/>
          </p:nvPr>
        </p:nvSpPr>
        <p:spPr/>
        <p:txBody>
          <a:bodyPr/>
          <a:lstStyle/>
          <a:p>
            <a:fld id="{FBDA3E13-C132-4AF8-A5A2-16B4384DC773}" type="slidenum">
              <a:t>‹N°›</a:t>
            </a:fld>
            <a:endParaRPr/>
          </a:p>
        </p:txBody>
      </p:sp>
      <p:sp>
        <p:nvSpPr>
          <p:cNvPr id="11" name="PlaceHolder 10"/>
          <p:cNvSpPr>
            <a:spLocks noGrp="1"/>
          </p:cNvSpPr>
          <p:nvPr>
            <p:ph type="dt" idx="489"/>
          </p:nvPr>
        </p:nvSpPr>
        <p:spPr/>
        <p:txBody>
          <a:bodyPr/>
          <a:lstStyle/>
          <a:p>
            <a:endParaRPr/>
          </a:p>
        </p:txBody>
      </p:sp>
    </p:spTree>
  </p:cSld>
  <p:clrMapOvr>
    <a:masterClrMapping/>
  </p:clrMapOvr>
</p:sldLayout>
</file>

<file path=ppt/slideLayouts/slideLayout19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90"/>
          </p:nvPr>
        </p:nvSpPr>
        <p:spPr/>
        <p:txBody>
          <a:bodyPr/>
          <a:lstStyle/>
          <a:p>
            <a:r>
              <a:t>Footer</a:t>
            </a:r>
          </a:p>
        </p:txBody>
      </p:sp>
      <p:sp>
        <p:nvSpPr>
          <p:cNvPr id="3" name="PlaceHolder 2"/>
          <p:cNvSpPr>
            <a:spLocks noGrp="1"/>
          </p:cNvSpPr>
          <p:nvPr>
            <p:ph type="sldNum" idx="491"/>
          </p:nvPr>
        </p:nvSpPr>
        <p:spPr/>
        <p:txBody>
          <a:bodyPr/>
          <a:lstStyle/>
          <a:p>
            <a:fld id="{D8ABD31F-03DF-476D-B922-1030DBB0187B}" type="slidenum">
              <a:t>‹N°›</a:t>
            </a:fld>
            <a:endParaRPr/>
          </a:p>
        </p:txBody>
      </p:sp>
      <p:sp>
        <p:nvSpPr>
          <p:cNvPr id="4" name="PlaceHolder 3"/>
          <p:cNvSpPr>
            <a:spLocks noGrp="1"/>
          </p:cNvSpPr>
          <p:nvPr>
            <p:ph type="dt" idx="492"/>
          </p:nvPr>
        </p:nvSpPr>
        <p:spPr/>
        <p:txBody>
          <a:bodyPr/>
          <a:lstStyle/>
          <a:p>
            <a:endParaRPr/>
          </a:p>
        </p:txBody>
      </p:sp>
    </p:spTree>
  </p:cSld>
  <p:clrMapOvr>
    <a:masterClrMapping/>
  </p:clrMapOvr>
</p:sldLayout>
</file>

<file path=ppt/slideLayouts/slideLayout19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5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90"/>
          </p:nvPr>
        </p:nvSpPr>
        <p:spPr/>
        <p:txBody>
          <a:bodyPr/>
          <a:lstStyle/>
          <a:p>
            <a:r>
              <a:t>Footer</a:t>
            </a:r>
          </a:p>
        </p:txBody>
      </p:sp>
      <p:sp>
        <p:nvSpPr>
          <p:cNvPr id="5" name="PlaceHolder 4"/>
          <p:cNvSpPr>
            <a:spLocks noGrp="1"/>
          </p:cNvSpPr>
          <p:nvPr>
            <p:ph type="sldNum" idx="491"/>
          </p:nvPr>
        </p:nvSpPr>
        <p:spPr/>
        <p:txBody>
          <a:bodyPr/>
          <a:lstStyle/>
          <a:p>
            <a:fld id="{18DFE52F-5D45-4EEF-A4CA-D88D6F369376}" type="slidenum">
              <a:t>‹N°›</a:t>
            </a:fld>
            <a:endParaRPr/>
          </a:p>
        </p:txBody>
      </p:sp>
      <p:sp>
        <p:nvSpPr>
          <p:cNvPr id="6" name="PlaceHolder 5"/>
          <p:cNvSpPr>
            <a:spLocks noGrp="1"/>
          </p:cNvSpPr>
          <p:nvPr>
            <p:ph type="dt" idx="492"/>
          </p:nvPr>
        </p:nvSpPr>
        <p:spPr/>
        <p:txBody>
          <a:bodyPr/>
          <a:lstStyle/>
          <a:p>
            <a:endParaRPr/>
          </a:p>
        </p:txBody>
      </p:sp>
    </p:spTree>
  </p:cSld>
  <p:clrMapOvr>
    <a:masterClrMapping/>
  </p:clrMapOvr>
</p:sldLayout>
</file>

<file path=ppt/slideLayouts/slideLayout19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5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90"/>
          </p:nvPr>
        </p:nvSpPr>
        <p:spPr/>
        <p:txBody>
          <a:bodyPr/>
          <a:lstStyle/>
          <a:p>
            <a:r>
              <a:t>Footer</a:t>
            </a:r>
          </a:p>
        </p:txBody>
      </p:sp>
      <p:sp>
        <p:nvSpPr>
          <p:cNvPr id="5" name="PlaceHolder 4"/>
          <p:cNvSpPr>
            <a:spLocks noGrp="1"/>
          </p:cNvSpPr>
          <p:nvPr>
            <p:ph type="sldNum" idx="491"/>
          </p:nvPr>
        </p:nvSpPr>
        <p:spPr/>
        <p:txBody>
          <a:bodyPr/>
          <a:lstStyle/>
          <a:p>
            <a:fld id="{D37B5863-A685-4677-B301-837559FEBB88}" type="slidenum">
              <a:t>‹N°›</a:t>
            </a:fld>
            <a:endParaRPr/>
          </a:p>
        </p:txBody>
      </p:sp>
      <p:sp>
        <p:nvSpPr>
          <p:cNvPr id="6" name="PlaceHolder 5"/>
          <p:cNvSpPr>
            <a:spLocks noGrp="1"/>
          </p:cNvSpPr>
          <p:nvPr>
            <p:ph type="dt" idx="492"/>
          </p:nvPr>
        </p:nvSpPr>
        <p:spPr/>
        <p:txBody>
          <a:body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
          </p:nvPr>
        </p:nvSpPr>
        <p:spPr/>
        <p:txBody>
          <a:bodyPr/>
          <a:lstStyle/>
          <a:p>
            <a:r>
              <a:t>Footer</a:t>
            </a:r>
          </a:p>
        </p:txBody>
      </p:sp>
      <p:sp>
        <p:nvSpPr>
          <p:cNvPr id="6" name="PlaceHolder 5"/>
          <p:cNvSpPr>
            <a:spLocks noGrp="1"/>
          </p:cNvSpPr>
          <p:nvPr>
            <p:ph type="sldNum" idx="50"/>
          </p:nvPr>
        </p:nvSpPr>
        <p:spPr/>
        <p:txBody>
          <a:bodyPr/>
          <a:lstStyle/>
          <a:p>
            <a:fld id="{43515C5A-0141-4730-BF01-2C649490B69D}" type="slidenum">
              <a:t>‹N°›</a:t>
            </a:fld>
            <a:endParaRPr/>
          </a:p>
        </p:txBody>
      </p:sp>
      <p:sp>
        <p:nvSpPr>
          <p:cNvPr id="7" name="PlaceHolder 6"/>
          <p:cNvSpPr>
            <a:spLocks noGrp="1"/>
          </p:cNvSpPr>
          <p:nvPr>
            <p:ph type="dt" idx="51"/>
          </p:nvPr>
        </p:nvSpPr>
        <p:spPr/>
        <p:txBody>
          <a:bodyPr/>
          <a:lstStyle/>
          <a:p>
            <a:endParaRPr/>
          </a:p>
        </p:txBody>
      </p:sp>
    </p:spTree>
  </p:cSld>
  <p:clrMapOvr>
    <a:masterClrMapping/>
  </p:clrMapOvr>
</p:sldLayout>
</file>

<file path=ppt/slideLayouts/slideLayout19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8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5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6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0"/>
          </p:nvPr>
        </p:nvSpPr>
        <p:spPr/>
        <p:txBody>
          <a:bodyPr/>
          <a:lstStyle/>
          <a:p>
            <a:r>
              <a:t>Footer</a:t>
            </a:r>
          </a:p>
        </p:txBody>
      </p:sp>
      <p:sp>
        <p:nvSpPr>
          <p:cNvPr id="6" name="PlaceHolder 5"/>
          <p:cNvSpPr>
            <a:spLocks noGrp="1"/>
          </p:cNvSpPr>
          <p:nvPr>
            <p:ph type="sldNum" idx="491"/>
          </p:nvPr>
        </p:nvSpPr>
        <p:spPr/>
        <p:txBody>
          <a:bodyPr/>
          <a:lstStyle/>
          <a:p>
            <a:fld id="{EAAAE8EB-E4CB-4251-91B8-68BA7F6CF94B}" type="slidenum">
              <a:t>‹N°›</a:t>
            </a:fld>
            <a:endParaRPr/>
          </a:p>
        </p:txBody>
      </p:sp>
      <p:sp>
        <p:nvSpPr>
          <p:cNvPr id="7" name="PlaceHolder 6"/>
          <p:cNvSpPr>
            <a:spLocks noGrp="1"/>
          </p:cNvSpPr>
          <p:nvPr>
            <p:ph type="dt" idx="492"/>
          </p:nvPr>
        </p:nvSpPr>
        <p:spPr/>
        <p:txBody>
          <a:bodyPr/>
          <a:lstStyle/>
          <a:p>
            <a:endParaRPr/>
          </a:p>
        </p:txBody>
      </p:sp>
    </p:spTree>
  </p:cSld>
  <p:clrMapOvr>
    <a:masterClrMapping/>
  </p:clrMapOvr>
</p:sldLayout>
</file>

<file path=ppt/slideLayouts/slideLayout19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90"/>
          </p:nvPr>
        </p:nvSpPr>
        <p:spPr/>
        <p:txBody>
          <a:bodyPr/>
          <a:lstStyle/>
          <a:p>
            <a:r>
              <a:t>Footer</a:t>
            </a:r>
          </a:p>
        </p:txBody>
      </p:sp>
      <p:sp>
        <p:nvSpPr>
          <p:cNvPr id="4" name="PlaceHolder 3"/>
          <p:cNvSpPr>
            <a:spLocks noGrp="1"/>
          </p:cNvSpPr>
          <p:nvPr>
            <p:ph type="sldNum" idx="491"/>
          </p:nvPr>
        </p:nvSpPr>
        <p:spPr/>
        <p:txBody>
          <a:bodyPr/>
          <a:lstStyle/>
          <a:p>
            <a:fld id="{3356EDCF-C9DC-4264-8BC6-248671890E95}" type="slidenum">
              <a:t>‹N°›</a:t>
            </a:fld>
            <a:endParaRPr/>
          </a:p>
        </p:txBody>
      </p:sp>
      <p:sp>
        <p:nvSpPr>
          <p:cNvPr id="5" name="PlaceHolder 4"/>
          <p:cNvSpPr>
            <a:spLocks noGrp="1"/>
          </p:cNvSpPr>
          <p:nvPr>
            <p:ph type="dt" idx="492"/>
          </p:nvPr>
        </p:nvSpPr>
        <p:spPr/>
        <p:txBody>
          <a:bodyPr/>
          <a:lstStyle/>
          <a:p>
            <a:endParaRPr/>
          </a:p>
        </p:txBody>
      </p:sp>
    </p:spTree>
  </p:cSld>
  <p:clrMapOvr>
    <a:masterClrMapping/>
  </p:clrMapOvr>
</p:sldLayout>
</file>

<file path=ppt/slideLayouts/slideLayout19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6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90"/>
          </p:nvPr>
        </p:nvSpPr>
        <p:spPr/>
        <p:txBody>
          <a:bodyPr/>
          <a:lstStyle/>
          <a:p>
            <a:r>
              <a:t>Footer</a:t>
            </a:r>
          </a:p>
        </p:txBody>
      </p:sp>
      <p:sp>
        <p:nvSpPr>
          <p:cNvPr id="4" name="PlaceHolder 3"/>
          <p:cNvSpPr>
            <a:spLocks noGrp="1"/>
          </p:cNvSpPr>
          <p:nvPr>
            <p:ph type="sldNum" idx="491"/>
          </p:nvPr>
        </p:nvSpPr>
        <p:spPr/>
        <p:txBody>
          <a:bodyPr/>
          <a:lstStyle/>
          <a:p>
            <a:fld id="{A4E17CC4-0DB9-4849-901A-E3E8F1E7C81F}" type="slidenum">
              <a:t>‹N°›</a:t>
            </a:fld>
            <a:endParaRPr/>
          </a:p>
        </p:txBody>
      </p:sp>
      <p:sp>
        <p:nvSpPr>
          <p:cNvPr id="5" name="PlaceHolder 4"/>
          <p:cNvSpPr>
            <a:spLocks noGrp="1"/>
          </p:cNvSpPr>
          <p:nvPr>
            <p:ph type="dt" idx="492"/>
          </p:nvPr>
        </p:nvSpPr>
        <p:spPr/>
        <p:txBody>
          <a:bodyPr/>
          <a:lstStyle/>
          <a:p>
            <a:endParaRPr/>
          </a:p>
        </p:txBody>
      </p:sp>
    </p:spTree>
  </p:cSld>
  <p:clrMapOvr>
    <a:masterClrMapping/>
  </p:clrMapOvr>
</p:sldLayout>
</file>

<file path=ppt/slideLayouts/slideLayout19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8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6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6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6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0"/>
          </p:nvPr>
        </p:nvSpPr>
        <p:spPr/>
        <p:txBody>
          <a:bodyPr/>
          <a:lstStyle/>
          <a:p>
            <a:r>
              <a:t>Footer</a:t>
            </a:r>
          </a:p>
        </p:txBody>
      </p:sp>
      <p:sp>
        <p:nvSpPr>
          <p:cNvPr id="7" name="PlaceHolder 6"/>
          <p:cNvSpPr>
            <a:spLocks noGrp="1"/>
          </p:cNvSpPr>
          <p:nvPr>
            <p:ph type="sldNum" idx="491"/>
          </p:nvPr>
        </p:nvSpPr>
        <p:spPr/>
        <p:txBody>
          <a:bodyPr/>
          <a:lstStyle/>
          <a:p>
            <a:fld id="{A3307357-2B1A-4855-8C92-2984E78EBAEE}" type="slidenum">
              <a:t>‹N°›</a:t>
            </a:fld>
            <a:endParaRPr/>
          </a:p>
        </p:txBody>
      </p:sp>
      <p:sp>
        <p:nvSpPr>
          <p:cNvPr id="8" name="PlaceHolder 7"/>
          <p:cNvSpPr>
            <a:spLocks noGrp="1"/>
          </p:cNvSpPr>
          <p:nvPr>
            <p:ph type="dt" idx="492"/>
          </p:nvPr>
        </p:nvSpPr>
        <p:spPr/>
        <p:txBody>
          <a:bodyPr/>
          <a:lstStyle/>
          <a:p>
            <a:endParaRPr/>
          </a:p>
        </p:txBody>
      </p:sp>
    </p:spTree>
  </p:cSld>
  <p:clrMapOvr>
    <a:masterClrMapping/>
  </p:clrMapOvr>
</p:sldLayout>
</file>

<file path=ppt/slideLayouts/slideLayout19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8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6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6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7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0"/>
          </p:nvPr>
        </p:nvSpPr>
        <p:spPr/>
        <p:txBody>
          <a:bodyPr/>
          <a:lstStyle/>
          <a:p>
            <a:r>
              <a:t>Footer</a:t>
            </a:r>
          </a:p>
        </p:txBody>
      </p:sp>
      <p:sp>
        <p:nvSpPr>
          <p:cNvPr id="7" name="PlaceHolder 6"/>
          <p:cNvSpPr>
            <a:spLocks noGrp="1"/>
          </p:cNvSpPr>
          <p:nvPr>
            <p:ph type="sldNum" idx="491"/>
          </p:nvPr>
        </p:nvSpPr>
        <p:spPr/>
        <p:txBody>
          <a:bodyPr/>
          <a:lstStyle/>
          <a:p>
            <a:fld id="{9C6582BB-9E8D-4914-8F47-75FF7FBE590B}" type="slidenum">
              <a:t>‹N°›</a:t>
            </a:fld>
            <a:endParaRPr/>
          </a:p>
        </p:txBody>
      </p:sp>
      <p:sp>
        <p:nvSpPr>
          <p:cNvPr id="8" name="PlaceHolder 7"/>
          <p:cNvSpPr>
            <a:spLocks noGrp="1"/>
          </p:cNvSpPr>
          <p:nvPr>
            <p:ph type="dt" idx="492"/>
          </p:nvPr>
        </p:nvSpPr>
        <p:spPr/>
        <p:txBody>
          <a:bodyPr/>
          <a:lstStyle/>
          <a:p>
            <a:endParaRPr/>
          </a:p>
        </p:txBody>
      </p:sp>
    </p:spTree>
  </p:cSld>
  <p:clrMapOvr>
    <a:masterClrMapping/>
  </p:clrMapOvr>
</p:sldLayout>
</file>

<file path=ppt/slideLayouts/slideLayout19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7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7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0"/>
          </p:nvPr>
        </p:nvSpPr>
        <p:spPr/>
        <p:txBody>
          <a:bodyPr/>
          <a:lstStyle/>
          <a:p>
            <a:r>
              <a:t>Footer</a:t>
            </a:r>
          </a:p>
        </p:txBody>
      </p:sp>
      <p:sp>
        <p:nvSpPr>
          <p:cNvPr id="7" name="PlaceHolder 6"/>
          <p:cNvSpPr>
            <a:spLocks noGrp="1"/>
          </p:cNvSpPr>
          <p:nvPr>
            <p:ph type="sldNum" idx="491"/>
          </p:nvPr>
        </p:nvSpPr>
        <p:spPr/>
        <p:txBody>
          <a:bodyPr/>
          <a:lstStyle/>
          <a:p>
            <a:fld id="{9095444D-3E37-4CFF-B785-63785820CC5F}" type="slidenum">
              <a:t>‹N°›</a:t>
            </a:fld>
            <a:endParaRPr/>
          </a:p>
        </p:txBody>
      </p:sp>
      <p:sp>
        <p:nvSpPr>
          <p:cNvPr id="8" name="PlaceHolder 7"/>
          <p:cNvSpPr>
            <a:spLocks noGrp="1"/>
          </p:cNvSpPr>
          <p:nvPr>
            <p:ph type="dt" idx="492"/>
          </p:nvPr>
        </p:nvSpPr>
        <p:spPr/>
        <p:txBody>
          <a:bodyPr/>
          <a:lstStyle/>
          <a:p>
            <a:endParaRPr/>
          </a:p>
        </p:txBody>
      </p:sp>
    </p:spTree>
  </p:cSld>
  <p:clrMapOvr>
    <a:masterClrMapping/>
  </p:clrMapOvr>
</p:sldLayout>
</file>

<file path=ppt/slideLayouts/slideLayout19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7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7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0"/>
          </p:nvPr>
        </p:nvSpPr>
        <p:spPr/>
        <p:txBody>
          <a:bodyPr/>
          <a:lstStyle/>
          <a:p>
            <a:r>
              <a:t>Footer</a:t>
            </a:r>
          </a:p>
        </p:txBody>
      </p:sp>
      <p:sp>
        <p:nvSpPr>
          <p:cNvPr id="6" name="PlaceHolder 5"/>
          <p:cNvSpPr>
            <a:spLocks noGrp="1"/>
          </p:cNvSpPr>
          <p:nvPr>
            <p:ph type="sldNum" idx="491"/>
          </p:nvPr>
        </p:nvSpPr>
        <p:spPr/>
        <p:txBody>
          <a:bodyPr/>
          <a:lstStyle/>
          <a:p>
            <a:fld id="{25524EA4-611A-4E3D-A83B-D8261690786C}" type="slidenum">
              <a:t>‹N°›</a:t>
            </a:fld>
            <a:endParaRPr/>
          </a:p>
        </p:txBody>
      </p:sp>
      <p:sp>
        <p:nvSpPr>
          <p:cNvPr id="7" name="PlaceHolder 6"/>
          <p:cNvSpPr>
            <a:spLocks noGrp="1"/>
          </p:cNvSpPr>
          <p:nvPr>
            <p:ph type="dt" idx="492"/>
          </p:nvPr>
        </p:nvSpPr>
        <p:spPr/>
        <p:txBody>
          <a:bodyPr/>
          <a:lstStyle/>
          <a:p>
            <a:endParaRPr/>
          </a:p>
        </p:txBody>
      </p:sp>
    </p:spTree>
  </p:cSld>
  <p:clrMapOvr>
    <a:masterClrMapping/>
  </p:clrMapOvr>
</p:sldLayout>
</file>

<file path=ppt/slideLayouts/slideLayout19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7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8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8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8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90"/>
          </p:nvPr>
        </p:nvSpPr>
        <p:spPr/>
        <p:txBody>
          <a:bodyPr/>
          <a:lstStyle/>
          <a:p>
            <a:r>
              <a:t>Footer</a:t>
            </a:r>
          </a:p>
        </p:txBody>
      </p:sp>
      <p:sp>
        <p:nvSpPr>
          <p:cNvPr id="8" name="PlaceHolder 7"/>
          <p:cNvSpPr>
            <a:spLocks noGrp="1"/>
          </p:cNvSpPr>
          <p:nvPr>
            <p:ph type="sldNum" idx="491"/>
          </p:nvPr>
        </p:nvSpPr>
        <p:spPr/>
        <p:txBody>
          <a:bodyPr/>
          <a:lstStyle/>
          <a:p>
            <a:fld id="{7A82A2B4-6643-40A3-881B-62BA714DAF72}" type="slidenum">
              <a:t>‹N°›</a:t>
            </a:fld>
            <a:endParaRPr/>
          </a:p>
        </p:txBody>
      </p:sp>
      <p:sp>
        <p:nvSpPr>
          <p:cNvPr id="9" name="PlaceHolder 8"/>
          <p:cNvSpPr>
            <a:spLocks noGrp="1"/>
          </p:cNvSpPr>
          <p:nvPr>
            <p:ph type="dt" idx="492"/>
          </p:nvPr>
        </p:nvSpPr>
        <p:spPr/>
        <p:txBody>
          <a:bodyPr/>
          <a:lstStyle/>
          <a:p>
            <a:endParaRPr/>
          </a:p>
        </p:txBody>
      </p:sp>
    </p:spTree>
  </p:cSld>
  <p:clrMapOvr>
    <a:masterClrMapping/>
  </p:clrMapOvr>
</p:sldLayout>
</file>

<file path=ppt/slideLayouts/slideLayout19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8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8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8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8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8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88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90"/>
          </p:nvPr>
        </p:nvSpPr>
        <p:spPr/>
        <p:txBody>
          <a:bodyPr/>
          <a:lstStyle/>
          <a:p>
            <a:r>
              <a:t>Footer</a:t>
            </a:r>
          </a:p>
        </p:txBody>
      </p:sp>
      <p:sp>
        <p:nvSpPr>
          <p:cNvPr id="10" name="PlaceHolder 9"/>
          <p:cNvSpPr>
            <a:spLocks noGrp="1"/>
          </p:cNvSpPr>
          <p:nvPr>
            <p:ph type="sldNum" idx="491"/>
          </p:nvPr>
        </p:nvSpPr>
        <p:spPr/>
        <p:txBody>
          <a:bodyPr/>
          <a:lstStyle/>
          <a:p>
            <a:fld id="{F7F0AEB7-64BB-48EE-B2C3-9C4574E5B668}" type="slidenum">
              <a:t>‹N°›</a:t>
            </a:fld>
            <a:endParaRPr/>
          </a:p>
        </p:txBody>
      </p:sp>
      <p:sp>
        <p:nvSpPr>
          <p:cNvPr id="11" name="PlaceHolder 10"/>
          <p:cNvSpPr>
            <a:spLocks noGrp="1"/>
          </p:cNvSpPr>
          <p:nvPr>
            <p:ph type="dt" idx="492"/>
          </p:nvPr>
        </p:nvSpPr>
        <p:spPr/>
        <p:txBody>
          <a:bodyPr/>
          <a:lstStyle/>
          <a:p>
            <a:endParaRPr/>
          </a:p>
        </p:txBody>
      </p:sp>
    </p:spTree>
  </p:cSld>
  <p:clrMapOvr>
    <a:masterClrMapping/>
  </p:clrMapOvr>
</p:sldLayout>
</file>

<file path=ppt/slideLayouts/slideLayout19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93"/>
          </p:nvPr>
        </p:nvSpPr>
        <p:spPr/>
        <p:txBody>
          <a:bodyPr/>
          <a:lstStyle/>
          <a:p>
            <a:r>
              <a:t>Footer</a:t>
            </a:r>
          </a:p>
        </p:txBody>
      </p:sp>
      <p:sp>
        <p:nvSpPr>
          <p:cNvPr id="3" name="PlaceHolder 2"/>
          <p:cNvSpPr>
            <a:spLocks noGrp="1"/>
          </p:cNvSpPr>
          <p:nvPr>
            <p:ph type="sldNum" idx="494"/>
          </p:nvPr>
        </p:nvSpPr>
        <p:spPr/>
        <p:txBody>
          <a:bodyPr/>
          <a:lstStyle/>
          <a:p>
            <a:fld id="{5E037BD8-4AE8-4BC7-B6DF-45FFC719057A}" type="slidenum">
              <a:t>‹N°›</a:t>
            </a:fld>
            <a:endParaRPr/>
          </a:p>
        </p:txBody>
      </p:sp>
      <p:sp>
        <p:nvSpPr>
          <p:cNvPr id="4" name="PlaceHolder 3"/>
          <p:cNvSpPr>
            <a:spLocks noGrp="1"/>
          </p:cNvSpPr>
          <p:nvPr>
            <p:ph type="dt" idx="495"/>
          </p:nvPr>
        </p:nvSpPr>
        <p:spPr/>
        <p:txBody>
          <a:body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9"/>
          </p:nvPr>
        </p:nvSpPr>
        <p:spPr/>
        <p:txBody>
          <a:bodyPr/>
          <a:lstStyle/>
          <a:p>
            <a:r>
              <a:t>Footer</a:t>
            </a:r>
          </a:p>
        </p:txBody>
      </p:sp>
      <p:sp>
        <p:nvSpPr>
          <p:cNvPr id="4" name="PlaceHolder 3"/>
          <p:cNvSpPr>
            <a:spLocks noGrp="1"/>
          </p:cNvSpPr>
          <p:nvPr>
            <p:ph type="sldNum" idx="50"/>
          </p:nvPr>
        </p:nvSpPr>
        <p:spPr/>
        <p:txBody>
          <a:bodyPr/>
          <a:lstStyle/>
          <a:p>
            <a:fld id="{5C88026E-7B67-4B43-A94F-A5EA9F929A11}" type="slidenum">
              <a:t>‹N°›</a:t>
            </a:fld>
            <a:endParaRPr/>
          </a:p>
        </p:txBody>
      </p:sp>
      <p:sp>
        <p:nvSpPr>
          <p:cNvPr id="5" name="PlaceHolder 4"/>
          <p:cNvSpPr>
            <a:spLocks noGrp="1"/>
          </p:cNvSpPr>
          <p:nvPr>
            <p:ph type="dt" idx="51"/>
          </p:nvPr>
        </p:nvSpPr>
        <p:spPr/>
        <p:txBody>
          <a:bodyPr/>
          <a:lstStyle/>
          <a:p>
            <a:endParaRPr/>
          </a:p>
        </p:txBody>
      </p:sp>
    </p:spTree>
  </p:cSld>
  <p:clrMapOvr>
    <a:masterClrMapping/>
  </p:clrMapOvr>
</p:sldLayout>
</file>

<file path=ppt/slideLayouts/slideLayout19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89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93"/>
          </p:nvPr>
        </p:nvSpPr>
        <p:spPr/>
        <p:txBody>
          <a:bodyPr/>
          <a:lstStyle/>
          <a:p>
            <a:r>
              <a:t>Footer</a:t>
            </a:r>
          </a:p>
        </p:txBody>
      </p:sp>
      <p:sp>
        <p:nvSpPr>
          <p:cNvPr id="5" name="PlaceHolder 4"/>
          <p:cNvSpPr>
            <a:spLocks noGrp="1"/>
          </p:cNvSpPr>
          <p:nvPr>
            <p:ph type="sldNum" idx="494"/>
          </p:nvPr>
        </p:nvSpPr>
        <p:spPr/>
        <p:txBody>
          <a:bodyPr/>
          <a:lstStyle/>
          <a:p>
            <a:fld id="{08365D36-F232-41A5-B840-196781D5CB72}" type="slidenum">
              <a:t>‹N°›</a:t>
            </a:fld>
            <a:endParaRPr/>
          </a:p>
        </p:txBody>
      </p:sp>
      <p:sp>
        <p:nvSpPr>
          <p:cNvPr id="6" name="PlaceHolder 5"/>
          <p:cNvSpPr>
            <a:spLocks noGrp="1"/>
          </p:cNvSpPr>
          <p:nvPr>
            <p:ph type="dt" idx="495"/>
          </p:nvPr>
        </p:nvSpPr>
        <p:spPr/>
        <p:txBody>
          <a:bodyPr/>
          <a:lstStyle/>
          <a:p>
            <a:endParaRPr/>
          </a:p>
        </p:txBody>
      </p:sp>
    </p:spTree>
  </p:cSld>
  <p:clrMapOvr>
    <a:masterClrMapping/>
  </p:clrMapOvr>
</p:sldLayout>
</file>

<file path=ppt/slideLayouts/slideLayout19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0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93"/>
          </p:nvPr>
        </p:nvSpPr>
        <p:spPr/>
        <p:txBody>
          <a:bodyPr/>
          <a:lstStyle/>
          <a:p>
            <a:r>
              <a:t>Footer</a:t>
            </a:r>
          </a:p>
        </p:txBody>
      </p:sp>
      <p:sp>
        <p:nvSpPr>
          <p:cNvPr id="5" name="PlaceHolder 4"/>
          <p:cNvSpPr>
            <a:spLocks noGrp="1"/>
          </p:cNvSpPr>
          <p:nvPr>
            <p:ph type="sldNum" idx="494"/>
          </p:nvPr>
        </p:nvSpPr>
        <p:spPr/>
        <p:txBody>
          <a:bodyPr/>
          <a:lstStyle/>
          <a:p>
            <a:fld id="{6C093B8A-0187-4B64-9F9A-ABEF4F4ECE65}" type="slidenum">
              <a:t>‹N°›</a:t>
            </a:fld>
            <a:endParaRPr/>
          </a:p>
        </p:txBody>
      </p:sp>
      <p:sp>
        <p:nvSpPr>
          <p:cNvPr id="6" name="PlaceHolder 5"/>
          <p:cNvSpPr>
            <a:spLocks noGrp="1"/>
          </p:cNvSpPr>
          <p:nvPr>
            <p:ph type="dt" idx="495"/>
          </p:nvPr>
        </p:nvSpPr>
        <p:spPr/>
        <p:txBody>
          <a:bodyPr/>
          <a:lstStyle/>
          <a:p>
            <a:endParaRPr/>
          </a:p>
        </p:txBody>
      </p:sp>
    </p:spTree>
  </p:cSld>
  <p:clrMapOvr>
    <a:masterClrMapping/>
  </p:clrMapOvr>
</p:sldLayout>
</file>

<file path=ppt/slideLayouts/slideLayout19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0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0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3"/>
          </p:nvPr>
        </p:nvSpPr>
        <p:spPr/>
        <p:txBody>
          <a:bodyPr/>
          <a:lstStyle/>
          <a:p>
            <a:r>
              <a:t>Footer</a:t>
            </a:r>
          </a:p>
        </p:txBody>
      </p:sp>
      <p:sp>
        <p:nvSpPr>
          <p:cNvPr id="6" name="PlaceHolder 5"/>
          <p:cNvSpPr>
            <a:spLocks noGrp="1"/>
          </p:cNvSpPr>
          <p:nvPr>
            <p:ph type="sldNum" idx="494"/>
          </p:nvPr>
        </p:nvSpPr>
        <p:spPr/>
        <p:txBody>
          <a:bodyPr/>
          <a:lstStyle/>
          <a:p>
            <a:fld id="{EFD0C0DE-15CC-43ED-8FDB-05AEA736ABAC}" type="slidenum">
              <a:t>‹N°›</a:t>
            </a:fld>
            <a:endParaRPr/>
          </a:p>
        </p:txBody>
      </p:sp>
      <p:sp>
        <p:nvSpPr>
          <p:cNvPr id="7" name="PlaceHolder 6"/>
          <p:cNvSpPr>
            <a:spLocks noGrp="1"/>
          </p:cNvSpPr>
          <p:nvPr>
            <p:ph type="dt" idx="495"/>
          </p:nvPr>
        </p:nvSpPr>
        <p:spPr/>
        <p:txBody>
          <a:bodyPr/>
          <a:lstStyle/>
          <a:p>
            <a:endParaRPr/>
          </a:p>
        </p:txBody>
      </p:sp>
    </p:spTree>
  </p:cSld>
  <p:clrMapOvr>
    <a:masterClrMapping/>
  </p:clrMapOvr>
</p:sldLayout>
</file>

<file path=ppt/slideLayouts/slideLayout19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9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93"/>
          </p:nvPr>
        </p:nvSpPr>
        <p:spPr/>
        <p:txBody>
          <a:bodyPr/>
          <a:lstStyle/>
          <a:p>
            <a:r>
              <a:t>Footer</a:t>
            </a:r>
          </a:p>
        </p:txBody>
      </p:sp>
      <p:sp>
        <p:nvSpPr>
          <p:cNvPr id="4" name="PlaceHolder 3"/>
          <p:cNvSpPr>
            <a:spLocks noGrp="1"/>
          </p:cNvSpPr>
          <p:nvPr>
            <p:ph type="sldNum" idx="494"/>
          </p:nvPr>
        </p:nvSpPr>
        <p:spPr/>
        <p:txBody>
          <a:bodyPr/>
          <a:lstStyle/>
          <a:p>
            <a:fld id="{A6EE8DC0-111E-49CB-9858-315FE30A47A3}" type="slidenum">
              <a:t>‹N°›</a:t>
            </a:fld>
            <a:endParaRPr/>
          </a:p>
        </p:txBody>
      </p:sp>
      <p:sp>
        <p:nvSpPr>
          <p:cNvPr id="5" name="PlaceHolder 4"/>
          <p:cNvSpPr>
            <a:spLocks noGrp="1"/>
          </p:cNvSpPr>
          <p:nvPr>
            <p:ph type="dt" idx="495"/>
          </p:nvPr>
        </p:nvSpPr>
        <p:spPr/>
        <p:txBody>
          <a:bodyPr/>
          <a:lstStyle/>
          <a:p>
            <a:endParaRPr/>
          </a:p>
        </p:txBody>
      </p:sp>
    </p:spTree>
  </p:cSld>
  <p:clrMapOvr>
    <a:masterClrMapping/>
  </p:clrMapOvr>
</p:sldLayout>
</file>

<file path=ppt/slideLayouts/slideLayout19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0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93"/>
          </p:nvPr>
        </p:nvSpPr>
        <p:spPr/>
        <p:txBody>
          <a:bodyPr/>
          <a:lstStyle/>
          <a:p>
            <a:r>
              <a:t>Footer</a:t>
            </a:r>
          </a:p>
        </p:txBody>
      </p:sp>
      <p:sp>
        <p:nvSpPr>
          <p:cNvPr id="4" name="PlaceHolder 3"/>
          <p:cNvSpPr>
            <a:spLocks noGrp="1"/>
          </p:cNvSpPr>
          <p:nvPr>
            <p:ph type="sldNum" idx="494"/>
          </p:nvPr>
        </p:nvSpPr>
        <p:spPr/>
        <p:txBody>
          <a:bodyPr/>
          <a:lstStyle/>
          <a:p>
            <a:fld id="{5663D806-F970-4EFD-A1D3-809A7D0A8E69}" type="slidenum">
              <a:t>‹N°›</a:t>
            </a:fld>
            <a:endParaRPr/>
          </a:p>
        </p:txBody>
      </p:sp>
      <p:sp>
        <p:nvSpPr>
          <p:cNvPr id="5" name="PlaceHolder 4"/>
          <p:cNvSpPr>
            <a:spLocks noGrp="1"/>
          </p:cNvSpPr>
          <p:nvPr>
            <p:ph type="dt" idx="495"/>
          </p:nvPr>
        </p:nvSpPr>
        <p:spPr/>
        <p:txBody>
          <a:bodyPr/>
          <a:lstStyle/>
          <a:p>
            <a:endParaRPr/>
          </a:p>
        </p:txBody>
      </p:sp>
    </p:spTree>
  </p:cSld>
  <p:clrMapOvr>
    <a:masterClrMapping/>
  </p:clrMapOvr>
</p:sldLayout>
</file>

<file path=ppt/slideLayouts/slideLayout19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0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0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0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3"/>
          </p:nvPr>
        </p:nvSpPr>
        <p:spPr/>
        <p:txBody>
          <a:bodyPr/>
          <a:lstStyle/>
          <a:p>
            <a:r>
              <a:t>Footer</a:t>
            </a:r>
          </a:p>
        </p:txBody>
      </p:sp>
      <p:sp>
        <p:nvSpPr>
          <p:cNvPr id="7" name="PlaceHolder 6"/>
          <p:cNvSpPr>
            <a:spLocks noGrp="1"/>
          </p:cNvSpPr>
          <p:nvPr>
            <p:ph type="sldNum" idx="494"/>
          </p:nvPr>
        </p:nvSpPr>
        <p:spPr/>
        <p:txBody>
          <a:bodyPr/>
          <a:lstStyle/>
          <a:p>
            <a:fld id="{6484722B-6A7F-4964-9D98-1E3EE2780EE9}" type="slidenum">
              <a:t>‹N°›</a:t>
            </a:fld>
            <a:endParaRPr/>
          </a:p>
        </p:txBody>
      </p:sp>
      <p:sp>
        <p:nvSpPr>
          <p:cNvPr id="8" name="PlaceHolder 7"/>
          <p:cNvSpPr>
            <a:spLocks noGrp="1"/>
          </p:cNvSpPr>
          <p:nvPr>
            <p:ph type="dt" idx="495"/>
          </p:nvPr>
        </p:nvSpPr>
        <p:spPr/>
        <p:txBody>
          <a:bodyPr/>
          <a:lstStyle/>
          <a:p>
            <a:endParaRPr/>
          </a:p>
        </p:txBody>
      </p:sp>
    </p:spTree>
  </p:cSld>
  <p:clrMapOvr>
    <a:masterClrMapping/>
  </p:clrMapOvr>
</p:sldLayout>
</file>

<file path=ppt/slideLayouts/slideLayout19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1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1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1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3"/>
          </p:nvPr>
        </p:nvSpPr>
        <p:spPr/>
        <p:txBody>
          <a:bodyPr/>
          <a:lstStyle/>
          <a:p>
            <a:r>
              <a:t>Footer</a:t>
            </a:r>
          </a:p>
        </p:txBody>
      </p:sp>
      <p:sp>
        <p:nvSpPr>
          <p:cNvPr id="7" name="PlaceHolder 6"/>
          <p:cNvSpPr>
            <a:spLocks noGrp="1"/>
          </p:cNvSpPr>
          <p:nvPr>
            <p:ph type="sldNum" idx="494"/>
          </p:nvPr>
        </p:nvSpPr>
        <p:spPr/>
        <p:txBody>
          <a:bodyPr/>
          <a:lstStyle/>
          <a:p>
            <a:fld id="{269DB8B3-AFD2-4F0E-9F64-A59B70D1D025}" type="slidenum">
              <a:t>‹N°›</a:t>
            </a:fld>
            <a:endParaRPr/>
          </a:p>
        </p:txBody>
      </p:sp>
      <p:sp>
        <p:nvSpPr>
          <p:cNvPr id="8" name="PlaceHolder 7"/>
          <p:cNvSpPr>
            <a:spLocks noGrp="1"/>
          </p:cNvSpPr>
          <p:nvPr>
            <p:ph type="dt" idx="495"/>
          </p:nvPr>
        </p:nvSpPr>
        <p:spPr/>
        <p:txBody>
          <a:bodyPr/>
          <a:lstStyle/>
          <a:p>
            <a:endParaRPr/>
          </a:p>
        </p:txBody>
      </p:sp>
    </p:spTree>
  </p:cSld>
  <p:clrMapOvr>
    <a:masterClrMapping/>
  </p:clrMapOvr>
</p:sldLayout>
</file>

<file path=ppt/slideLayouts/slideLayout19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1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3"/>
          </p:nvPr>
        </p:nvSpPr>
        <p:spPr/>
        <p:txBody>
          <a:bodyPr/>
          <a:lstStyle/>
          <a:p>
            <a:r>
              <a:t>Footer</a:t>
            </a:r>
          </a:p>
        </p:txBody>
      </p:sp>
      <p:sp>
        <p:nvSpPr>
          <p:cNvPr id="7" name="PlaceHolder 6"/>
          <p:cNvSpPr>
            <a:spLocks noGrp="1"/>
          </p:cNvSpPr>
          <p:nvPr>
            <p:ph type="sldNum" idx="494"/>
          </p:nvPr>
        </p:nvSpPr>
        <p:spPr/>
        <p:txBody>
          <a:bodyPr/>
          <a:lstStyle/>
          <a:p>
            <a:fld id="{B2CDAC24-0255-4AD1-99A6-01CEA7AF9D63}" type="slidenum">
              <a:t>‹N°›</a:t>
            </a:fld>
            <a:endParaRPr/>
          </a:p>
        </p:txBody>
      </p:sp>
      <p:sp>
        <p:nvSpPr>
          <p:cNvPr id="8" name="PlaceHolder 7"/>
          <p:cNvSpPr>
            <a:spLocks noGrp="1"/>
          </p:cNvSpPr>
          <p:nvPr>
            <p:ph type="dt" idx="495"/>
          </p:nvPr>
        </p:nvSpPr>
        <p:spPr/>
        <p:txBody>
          <a:bodyPr/>
          <a:lstStyle/>
          <a:p>
            <a:endParaRPr/>
          </a:p>
        </p:txBody>
      </p:sp>
    </p:spTree>
  </p:cSld>
  <p:clrMapOvr>
    <a:masterClrMapping/>
  </p:clrMapOvr>
</p:sldLayout>
</file>

<file path=ppt/slideLayouts/slideLayout19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1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2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3"/>
          </p:nvPr>
        </p:nvSpPr>
        <p:spPr/>
        <p:txBody>
          <a:bodyPr/>
          <a:lstStyle/>
          <a:p>
            <a:r>
              <a:t>Footer</a:t>
            </a:r>
          </a:p>
        </p:txBody>
      </p:sp>
      <p:sp>
        <p:nvSpPr>
          <p:cNvPr id="6" name="PlaceHolder 5"/>
          <p:cNvSpPr>
            <a:spLocks noGrp="1"/>
          </p:cNvSpPr>
          <p:nvPr>
            <p:ph type="sldNum" idx="494"/>
          </p:nvPr>
        </p:nvSpPr>
        <p:spPr/>
        <p:txBody>
          <a:bodyPr/>
          <a:lstStyle/>
          <a:p>
            <a:fld id="{25B87E79-85E4-4A3C-8EA4-BDA20B16CE29}" type="slidenum">
              <a:t>‹N°›</a:t>
            </a:fld>
            <a:endParaRPr/>
          </a:p>
        </p:txBody>
      </p:sp>
      <p:sp>
        <p:nvSpPr>
          <p:cNvPr id="7" name="PlaceHolder 6"/>
          <p:cNvSpPr>
            <a:spLocks noGrp="1"/>
          </p:cNvSpPr>
          <p:nvPr>
            <p:ph type="dt" idx="495"/>
          </p:nvPr>
        </p:nvSpPr>
        <p:spPr/>
        <p:txBody>
          <a:bodyPr/>
          <a:lstStyle/>
          <a:p>
            <a:endParaRPr/>
          </a:p>
        </p:txBody>
      </p:sp>
    </p:spTree>
  </p:cSld>
  <p:clrMapOvr>
    <a:masterClrMapping/>
  </p:clrMapOvr>
</p:sldLayout>
</file>

<file path=ppt/slideLayouts/slideLayout19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2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2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2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2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93"/>
          </p:nvPr>
        </p:nvSpPr>
        <p:spPr/>
        <p:txBody>
          <a:bodyPr/>
          <a:lstStyle/>
          <a:p>
            <a:r>
              <a:t>Footer</a:t>
            </a:r>
          </a:p>
        </p:txBody>
      </p:sp>
      <p:sp>
        <p:nvSpPr>
          <p:cNvPr id="8" name="PlaceHolder 7"/>
          <p:cNvSpPr>
            <a:spLocks noGrp="1"/>
          </p:cNvSpPr>
          <p:nvPr>
            <p:ph type="sldNum" idx="494"/>
          </p:nvPr>
        </p:nvSpPr>
        <p:spPr/>
        <p:txBody>
          <a:bodyPr/>
          <a:lstStyle/>
          <a:p>
            <a:fld id="{8C0DD972-B2F6-42BD-B4A3-B98820E87F44}" type="slidenum">
              <a:t>‹N°›</a:t>
            </a:fld>
            <a:endParaRPr/>
          </a:p>
        </p:txBody>
      </p:sp>
      <p:sp>
        <p:nvSpPr>
          <p:cNvPr id="9" name="PlaceHolder 8"/>
          <p:cNvSpPr>
            <a:spLocks noGrp="1"/>
          </p:cNvSpPr>
          <p:nvPr>
            <p:ph type="dt" idx="495"/>
          </p:nvPr>
        </p:nvSpPr>
        <p:spPr/>
        <p:txBody>
          <a:body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0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9"/>
          </p:nvPr>
        </p:nvSpPr>
        <p:spPr/>
        <p:txBody>
          <a:bodyPr/>
          <a:lstStyle/>
          <a:p>
            <a:r>
              <a:t>Footer</a:t>
            </a:r>
          </a:p>
        </p:txBody>
      </p:sp>
      <p:sp>
        <p:nvSpPr>
          <p:cNvPr id="4" name="PlaceHolder 3"/>
          <p:cNvSpPr>
            <a:spLocks noGrp="1"/>
          </p:cNvSpPr>
          <p:nvPr>
            <p:ph type="sldNum" idx="50"/>
          </p:nvPr>
        </p:nvSpPr>
        <p:spPr/>
        <p:txBody>
          <a:bodyPr/>
          <a:lstStyle/>
          <a:p>
            <a:fld id="{927AAA42-FC58-4BBC-8C32-02A6B68CE943}" type="slidenum">
              <a:t>‹N°›</a:t>
            </a:fld>
            <a:endParaRPr/>
          </a:p>
        </p:txBody>
      </p:sp>
      <p:sp>
        <p:nvSpPr>
          <p:cNvPr id="5" name="PlaceHolder 4"/>
          <p:cNvSpPr>
            <a:spLocks noGrp="1"/>
          </p:cNvSpPr>
          <p:nvPr>
            <p:ph type="dt" idx="51"/>
          </p:nvPr>
        </p:nvSpPr>
        <p:spPr/>
        <p:txBody>
          <a:bodyPr/>
          <a:lstStyle/>
          <a:p>
            <a:endParaRPr/>
          </a:p>
        </p:txBody>
      </p:sp>
    </p:spTree>
  </p:cSld>
  <p:clrMapOvr>
    <a:masterClrMapping/>
  </p:clrMapOvr>
</p:sldLayout>
</file>

<file path=ppt/slideLayouts/slideLayout19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2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2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2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3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3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3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93"/>
          </p:nvPr>
        </p:nvSpPr>
        <p:spPr/>
        <p:txBody>
          <a:bodyPr/>
          <a:lstStyle/>
          <a:p>
            <a:r>
              <a:t>Footer</a:t>
            </a:r>
          </a:p>
        </p:txBody>
      </p:sp>
      <p:sp>
        <p:nvSpPr>
          <p:cNvPr id="10" name="PlaceHolder 9"/>
          <p:cNvSpPr>
            <a:spLocks noGrp="1"/>
          </p:cNvSpPr>
          <p:nvPr>
            <p:ph type="sldNum" idx="494"/>
          </p:nvPr>
        </p:nvSpPr>
        <p:spPr/>
        <p:txBody>
          <a:bodyPr/>
          <a:lstStyle/>
          <a:p>
            <a:fld id="{54BD4125-3836-444C-B058-2DDD57D7886B}" type="slidenum">
              <a:t>‹N°›</a:t>
            </a:fld>
            <a:endParaRPr/>
          </a:p>
        </p:txBody>
      </p:sp>
      <p:sp>
        <p:nvSpPr>
          <p:cNvPr id="11" name="PlaceHolder 10"/>
          <p:cNvSpPr>
            <a:spLocks noGrp="1"/>
          </p:cNvSpPr>
          <p:nvPr>
            <p:ph type="dt" idx="495"/>
          </p:nvPr>
        </p:nvSpPr>
        <p:spPr/>
        <p:txBody>
          <a:bodyPr/>
          <a:lstStyle/>
          <a:p>
            <a:endParaRPr/>
          </a:p>
        </p:txBody>
      </p:sp>
    </p:spTree>
  </p:cSld>
  <p:clrMapOvr>
    <a:masterClrMapping/>
  </p:clrMapOvr>
</p:sldLayout>
</file>

<file path=ppt/slideLayouts/slideLayout19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96"/>
          </p:nvPr>
        </p:nvSpPr>
        <p:spPr/>
        <p:txBody>
          <a:bodyPr/>
          <a:lstStyle/>
          <a:p>
            <a:r>
              <a:t>Footer</a:t>
            </a:r>
          </a:p>
        </p:txBody>
      </p:sp>
      <p:sp>
        <p:nvSpPr>
          <p:cNvPr id="3" name="PlaceHolder 2"/>
          <p:cNvSpPr>
            <a:spLocks noGrp="1"/>
          </p:cNvSpPr>
          <p:nvPr>
            <p:ph type="sldNum" idx="497"/>
          </p:nvPr>
        </p:nvSpPr>
        <p:spPr/>
        <p:txBody>
          <a:bodyPr/>
          <a:lstStyle/>
          <a:p>
            <a:fld id="{7722F7C7-F5D9-4878-83BB-EB8579642851}" type="slidenum">
              <a:t>‹N°›</a:t>
            </a:fld>
            <a:endParaRPr/>
          </a:p>
        </p:txBody>
      </p:sp>
      <p:sp>
        <p:nvSpPr>
          <p:cNvPr id="4" name="PlaceHolder 3"/>
          <p:cNvSpPr>
            <a:spLocks noGrp="1"/>
          </p:cNvSpPr>
          <p:nvPr>
            <p:ph type="dt" idx="498"/>
          </p:nvPr>
        </p:nvSpPr>
        <p:spPr/>
        <p:txBody>
          <a:bodyPr/>
          <a:lstStyle/>
          <a:p>
            <a:endParaRPr/>
          </a:p>
        </p:txBody>
      </p:sp>
    </p:spTree>
  </p:cSld>
  <p:clrMapOvr>
    <a:masterClrMapping/>
  </p:clrMapOvr>
</p:sldLayout>
</file>

<file path=ppt/slideLayouts/slideLayout19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9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4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96"/>
          </p:nvPr>
        </p:nvSpPr>
        <p:spPr/>
        <p:txBody>
          <a:bodyPr/>
          <a:lstStyle/>
          <a:p>
            <a:r>
              <a:t>Footer</a:t>
            </a:r>
          </a:p>
        </p:txBody>
      </p:sp>
      <p:sp>
        <p:nvSpPr>
          <p:cNvPr id="5" name="PlaceHolder 4"/>
          <p:cNvSpPr>
            <a:spLocks noGrp="1"/>
          </p:cNvSpPr>
          <p:nvPr>
            <p:ph type="sldNum" idx="497"/>
          </p:nvPr>
        </p:nvSpPr>
        <p:spPr/>
        <p:txBody>
          <a:bodyPr/>
          <a:lstStyle/>
          <a:p>
            <a:fld id="{D39B1F25-71FC-4DE4-94D6-56A3489729C2}" type="slidenum">
              <a:t>‹N°›</a:t>
            </a:fld>
            <a:endParaRPr/>
          </a:p>
        </p:txBody>
      </p:sp>
      <p:sp>
        <p:nvSpPr>
          <p:cNvPr id="6" name="PlaceHolder 5"/>
          <p:cNvSpPr>
            <a:spLocks noGrp="1"/>
          </p:cNvSpPr>
          <p:nvPr>
            <p:ph type="dt" idx="498"/>
          </p:nvPr>
        </p:nvSpPr>
        <p:spPr/>
        <p:txBody>
          <a:bodyPr/>
          <a:lstStyle/>
          <a:p>
            <a:endParaRPr/>
          </a:p>
        </p:txBody>
      </p:sp>
    </p:spTree>
  </p:cSld>
  <p:clrMapOvr>
    <a:masterClrMapping/>
  </p:clrMapOvr>
</p:sldLayout>
</file>

<file path=ppt/slideLayouts/slideLayout19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9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4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96"/>
          </p:nvPr>
        </p:nvSpPr>
        <p:spPr/>
        <p:txBody>
          <a:bodyPr/>
          <a:lstStyle/>
          <a:p>
            <a:r>
              <a:t>Footer</a:t>
            </a:r>
          </a:p>
        </p:txBody>
      </p:sp>
      <p:sp>
        <p:nvSpPr>
          <p:cNvPr id="5" name="PlaceHolder 4"/>
          <p:cNvSpPr>
            <a:spLocks noGrp="1"/>
          </p:cNvSpPr>
          <p:nvPr>
            <p:ph type="sldNum" idx="497"/>
          </p:nvPr>
        </p:nvSpPr>
        <p:spPr/>
        <p:txBody>
          <a:bodyPr/>
          <a:lstStyle/>
          <a:p>
            <a:fld id="{731EF6F1-288B-46C4-96A0-71F4B3EB8B12}" type="slidenum">
              <a:t>‹N°›</a:t>
            </a:fld>
            <a:endParaRPr/>
          </a:p>
        </p:txBody>
      </p:sp>
      <p:sp>
        <p:nvSpPr>
          <p:cNvPr id="6" name="PlaceHolder 5"/>
          <p:cNvSpPr>
            <a:spLocks noGrp="1"/>
          </p:cNvSpPr>
          <p:nvPr>
            <p:ph type="dt" idx="498"/>
          </p:nvPr>
        </p:nvSpPr>
        <p:spPr/>
        <p:txBody>
          <a:bodyPr/>
          <a:lstStyle/>
          <a:p>
            <a:endParaRPr/>
          </a:p>
        </p:txBody>
      </p:sp>
    </p:spTree>
  </p:cSld>
  <p:clrMapOvr>
    <a:masterClrMapping/>
  </p:clrMapOvr>
</p:sldLayout>
</file>

<file path=ppt/slideLayouts/slideLayout19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4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4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6"/>
          </p:nvPr>
        </p:nvSpPr>
        <p:spPr/>
        <p:txBody>
          <a:bodyPr/>
          <a:lstStyle/>
          <a:p>
            <a:r>
              <a:t>Footer</a:t>
            </a:r>
          </a:p>
        </p:txBody>
      </p:sp>
      <p:sp>
        <p:nvSpPr>
          <p:cNvPr id="6" name="PlaceHolder 5"/>
          <p:cNvSpPr>
            <a:spLocks noGrp="1"/>
          </p:cNvSpPr>
          <p:nvPr>
            <p:ph type="sldNum" idx="497"/>
          </p:nvPr>
        </p:nvSpPr>
        <p:spPr/>
        <p:txBody>
          <a:bodyPr/>
          <a:lstStyle/>
          <a:p>
            <a:fld id="{F692CB12-0331-4DCF-B4C4-61EA0AC63B43}" type="slidenum">
              <a:t>‹N°›</a:t>
            </a:fld>
            <a:endParaRPr/>
          </a:p>
        </p:txBody>
      </p:sp>
      <p:sp>
        <p:nvSpPr>
          <p:cNvPr id="7" name="PlaceHolder 6"/>
          <p:cNvSpPr>
            <a:spLocks noGrp="1"/>
          </p:cNvSpPr>
          <p:nvPr>
            <p:ph type="dt" idx="498"/>
          </p:nvPr>
        </p:nvSpPr>
        <p:spPr/>
        <p:txBody>
          <a:bodyPr/>
          <a:lstStyle/>
          <a:p>
            <a:endParaRPr/>
          </a:p>
        </p:txBody>
      </p:sp>
    </p:spTree>
  </p:cSld>
  <p:clrMapOvr>
    <a:masterClrMapping/>
  </p:clrMapOvr>
</p:sldLayout>
</file>

<file path=ppt/slideLayouts/slideLayout19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9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96"/>
          </p:nvPr>
        </p:nvSpPr>
        <p:spPr/>
        <p:txBody>
          <a:bodyPr/>
          <a:lstStyle/>
          <a:p>
            <a:r>
              <a:t>Footer</a:t>
            </a:r>
          </a:p>
        </p:txBody>
      </p:sp>
      <p:sp>
        <p:nvSpPr>
          <p:cNvPr id="4" name="PlaceHolder 3"/>
          <p:cNvSpPr>
            <a:spLocks noGrp="1"/>
          </p:cNvSpPr>
          <p:nvPr>
            <p:ph type="sldNum" idx="497"/>
          </p:nvPr>
        </p:nvSpPr>
        <p:spPr/>
        <p:txBody>
          <a:bodyPr/>
          <a:lstStyle/>
          <a:p>
            <a:fld id="{73EC2CC3-19D2-4E9A-A28E-06308445F7EA}" type="slidenum">
              <a:t>‹N°›</a:t>
            </a:fld>
            <a:endParaRPr/>
          </a:p>
        </p:txBody>
      </p:sp>
      <p:sp>
        <p:nvSpPr>
          <p:cNvPr id="5" name="PlaceHolder 4"/>
          <p:cNvSpPr>
            <a:spLocks noGrp="1"/>
          </p:cNvSpPr>
          <p:nvPr>
            <p:ph type="dt" idx="498"/>
          </p:nvPr>
        </p:nvSpPr>
        <p:spPr/>
        <p:txBody>
          <a:bodyPr/>
          <a:lstStyle/>
          <a:p>
            <a:endParaRPr/>
          </a:p>
        </p:txBody>
      </p:sp>
    </p:spTree>
  </p:cSld>
  <p:clrMapOvr>
    <a:masterClrMapping/>
  </p:clrMapOvr>
</p:sldLayout>
</file>

<file path=ppt/slideLayouts/slideLayout19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4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96"/>
          </p:nvPr>
        </p:nvSpPr>
        <p:spPr/>
        <p:txBody>
          <a:bodyPr/>
          <a:lstStyle/>
          <a:p>
            <a:r>
              <a:t>Footer</a:t>
            </a:r>
          </a:p>
        </p:txBody>
      </p:sp>
      <p:sp>
        <p:nvSpPr>
          <p:cNvPr id="4" name="PlaceHolder 3"/>
          <p:cNvSpPr>
            <a:spLocks noGrp="1"/>
          </p:cNvSpPr>
          <p:nvPr>
            <p:ph type="sldNum" idx="497"/>
          </p:nvPr>
        </p:nvSpPr>
        <p:spPr/>
        <p:txBody>
          <a:bodyPr/>
          <a:lstStyle/>
          <a:p>
            <a:fld id="{BBD22670-286C-478A-8A09-A5AD576DE436}" type="slidenum">
              <a:t>‹N°›</a:t>
            </a:fld>
            <a:endParaRPr/>
          </a:p>
        </p:txBody>
      </p:sp>
      <p:sp>
        <p:nvSpPr>
          <p:cNvPr id="5" name="PlaceHolder 4"/>
          <p:cNvSpPr>
            <a:spLocks noGrp="1"/>
          </p:cNvSpPr>
          <p:nvPr>
            <p:ph type="dt" idx="498"/>
          </p:nvPr>
        </p:nvSpPr>
        <p:spPr/>
        <p:txBody>
          <a:bodyPr/>
          <a:lstStyle/>
          <a:p>
            <a:endParaRPr/>
          </a:p>
        </p:txBody>
      </p:sp>
    </p:spTree>
  </p:cSld>
  <p:clrMapOvr>
    <a:masterClrMapping/>
  </p:clrMapOvr>
</p:sldLayout>
</file>

<file path=ppt/slideLayouts/slideLayout19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5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5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5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6"/>
          </p:nvPr>
        </p:nvSpPr>
        <p:spPr/>
        <p:txBody>
          <a:bodyPr/>
          <a:lstStyle/>
          <a:p>
            <a:r>
              <a:t>Footer</a:t>
            </a:r>
          </a:p>
        </p:txBody>
      </p:sp>
      <p:sp>
        <p:nvSpPr>
          <p:cNvPr id="7" name="PlaceHolder 6"/>
          <p:cNvSpPr>
            <a:spLocks noGrp="1"/>
          </p:cNvSpPr>
          <p:nvPr>
            <p:ph type="sldNum" idx="497"/>
          </p:nvPr>
        </p:nvSpPr>
        <p:spPr/>
        <p:txBody>
          <a:bodyPr/>
          <a:lstStyle/>
          <a:p>
            <a:fld id="{06F9DC3C-938D-4782-9CAE-CFEB190A976C}" type="slidenum">
              <a:t>‹N°›</a:t>
            </a:fld>
            <a:endParaRPr/>
          </a:p>
        </p:txBody>
      </p:sp>
      <p:sp>
        <p:nvSpPr>
          <p:cNvPr id="8" name="PlaceHolder 7"/>
          <p:cNvSpPr>
            <a:spLocks noGrp="1"/>
          </p:cNvSpPr>
          <p:nvPr>
            <p:ph type="dt" idx="498"/>
          </p:nvPr>
        </p:nvSpPr>
        <p:spPr/>
        <p:txBody>
          <a:bodyPr/>
          <a:lstStyle/>
          <a:p>
            <a:endParaRPr/>
          </a:p>
        </p:txBody>
      </p:sp>
    </p:spTree>
  </p:cSld>
  <p:clrMapOvr>
    <a:masterClrMapping/>
  </p:clrMapOvr>
</p:sldLayout>
</file>

<file path=ppt/slideLayouts/slideLayout19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5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5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5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6"/>
          </p:nvPr>
        </p:nvSpPr>
        <p:spPr/>
        <p:txBody>
          <a:bodyPr/>
          <a:lstStyle/>
          <a:p>
            <a:r>
              <a:t>Footer</a:t>
            </a:r>
          </a:p>
        </p:txBody>
      </p:sp>
      <p:sp>
        <p:nvSpPr>
          <p:cNvPr id="7" name="PlaceHolder 6"/>
          <p:cNvSpPr>
            <a:spLocks noGrp="1"/>
          </p:cNvSpPr>
          <p:nvPr>
            <p:ph type="sldNum" idx="497"/>
          </p:nvPr>
        </p:nvSpPr>
        <p:spPr/>
        <p:txBody>
          <a:bodyPr/>
          <a:lstStyle/>
          <a:p>
            <a:fld id="{83FDF38E-9FEA-4276-97E2-BB01FBAC7A3F}" type="slidenum">
              <a:t>‹N°›</a:t>
            </a:fld>
            <a:endParaRPr/>
          </a:p>
        </p:txBody>
      </p:sp>
      <p:sp>
        <p:nvSpPr>
          <p:cNvPr id="8" name="PlaceHolder 7"/>
          <p:cNvSpPr>
            <a:spLocks noGrp="1"/>
          </p:cNvSpPr>
          <p:nvPr>
            <p:ph type="dt" idx="498"/>
          </p:nvPr>
        </p:nvSpPr>
        <p:spPr/>
        <p:txBody>
          <a:bodyPr/>
          <a:lstStyle/>
          <a:p>
            <a:endParaRPr/>
          </a:p>
        </p:txBody>
      </p:sp>
    </p:spTree>
  </p:cSld>
  <p:clrMapOvr>
    <a:masterClrMapping/>
  </p:clrMapOvr>
</p:sldLayout>
</file>

<file path=ppt/slideLayouts/slideLayout19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5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5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6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6"/>
          </p:nvPr>
        </p:nvSpPr>
        <p:spPr/>
        <p:txBody>
          <a:bodyPr/>
          <a:lstStyle/>
          <a:p>
            <a:r>
              <a:t>Footer</a:t>
            </a:r>
          </a:p>
        </p:txBody>
      </p:sp>
      <p:sp>
        <p:nvSpPr>
          <p:cNvPr id="7" name="PlaceHolder 6"/>
          <p:cNvSpPr>
            <a:spLocks noGrp="1"/>
          </p:cNvSpPr>
          <p:nvPr>
            <p:ph type="sldNum" idx="497"/>
          </p:nvPr>
        </p:nvSpPr>
        <p:spPr/>
        <p:txBody>
          <a:bodyPr/>
          <a:lstStyle/>
          <a:p>
            <a:fld id="{0C1950C8-0126-4890-9C29-800F6C3DC402}" type="slidenum">
              <a:t>‹N°›</a:t>
            </a:fld>
            <a:endParaRPr/>
          </a:p>
        </p:txBody>
      </p:sp>
      <p:sp>
        <p:nvSpPr>
          <p:cNvPr id="8" name="PlaceHolder 7"/>
          <p:cNvSpPr>
            <a:spLocks noGrp="1"/>
          </p:cNvSpPr>
          <p:nvPr>
            <p:ph type="dt" idx="498"/>
          </p:nvPr>
        </p:nvSpPr>
        <p:spPr/>
        <p:txBody>
          <a:body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
          </p:nvPr>
        </p:nvSpPr>
        <p:spPr/>
        <p:txBody>
          <a:bodyPr/>
          <a:lstStyle/>
          <a:p>
            <a:r>
              <a:t>Footer</a:t>
            </a:r>
          </a:p>
        </p:txBody>
      </p:sp>
      <p:sp>
        <p:nvSpPr>
          <p:cNvPr id="7" name="PlaceHolder 6"/>
          <p:cNvSpPr>
            <a:spLocks noGrp="1"/>
          </p:cNvSpPr>
          <p:nvPr>
            <p:ph type="sldNum" idx="50"/>
          </p:nvPr>
        </p:nvSpPr>
        <p:spPr/>
        <p:txBody>
          <a:bodyPr/>
          <a:lstStyle/>
          <a:p>
            <a:fld id="{E38D8795-9C1A-4035-B28A-269B976D124D}" type="slidenum">
              <a:t>‹N°›</a:t>
            </a:fld>
            <a:endParaRPr/>
          </a:p>
        </p:txBody>
      </p:sp>
      <p:sp>
        <p:nvSpPr>
          <p:cNvPr id="8" name="PlaceHolder 7"/>
          <p:cNvSpPr>
            <a:spLocks noGrp="1"/>
          </p:cNvSpPr>
          <p:nvPr>
            <p:ph type="dt" idx="51"/>
          </p:nvPr>
        </p:nvSpPr>
        <p:spPr/>
        <p:txBody>
          <a:bodyPr/>
          <a:lstStyle/>
          <a:p>
            <a:endParaRPr/>
          </a:p>
        </p:txBody>
      </p:sp>
    </p:spTree>
  </p:cSld>
  <p:clrMapOvr>
    <a:masterClrMapping/>
  </p:clrMapOvr>
</p:sldLayout>
</file>

<file path=ppt/slideLayouts/slideLayout19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6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6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6"/>
          </p:nvPr>
        </p:nvSpPr>
        <p:spPr/>
        <p:txBody>
          <a:bodyPr/>
          <a:lstStyle/>
          <a:p>
            <a:r>
              <a:t>Footer</a:t>
            </a:r>
          </a:p>
        </p:txBody>
      </p:sp>
      <p:sp>
        <p:nvSpPr>
          <p:cNvPr id="6" name="PlaceHolder 5"/>
          <p:cNvSpPr>
            <a:spLocks noGrp="1"/>
          </p:cNvSpPr>
          <p:nvPr>
            <p:ph type="sldNum" idx="497"/>
          </p:nvPr>
        </p:nvSpPr>
        <p:spPr/>
        <p:txBody>
          <a:bodyPr/>
          <a:lstStyle/>
          <a:p>
            <a:fld id="{C2145528-913E-4057-A552-60F5FE3B3D72}" type="slidenum">
              <a:t>‹N°›</a:t>
            </a:fld>
            <a:endParaRPr/>
          </a:p>
        </p:txBody>
      </p:sp>
      <p:sp>
        <p:nvSpPr>
          <p:cNvPr id="7" name="PlaceHolder 6"/>
          <p:cNvSpPr>
            <a:spLocks noGrp="1"/>
          </p:cNvSpPr>
          <p:nvPr>
            <p:ph type="dt" idx="498"/>
          </p:nvPr>
        </p:nvSpPr>
        <p:spPr/>
        <p:txBody>
          <a:bodyPr/>
          <a:lstStyle/>
          <a:p>
            <a:endParaRPr/>
          </a:p>
        </p:txBody>
      </p:sp>
    </p:spTree>
  </p:cSld>
  <p:clrMapOvr>
    <a:masterClrMapping/>
  </p:clrMapOvr>
</p:sldLayout>
</file>

<file path=ppt/slideLayouts/slideLayout19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6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6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6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6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96"/>
          </p:nvPr>
        </p:nvSpPr>
        <p:spPr/>
        <p:txBody>
          <a:bodyPr/>
          <a:lstStyle/>
          <a:p>
            <a:r>
              <a:t>Footer</a:t>
            </a:r>
          </a:p>
        </p:txBody>
      </p:sp>
      <p:sp>
        <p:nvSpPr>
          <p:cNvPr id="8" name="PlaceHolder 7"/>
          <p:cNvSpPr>
            <a:spLocks noGrp="1"/>
          </p:cNvSpPr>
          <p:nvPr>
            <p:ph type="sldNum" idx="497"/>
          </p:nvPr>
        </p:nvSpPr>
        <p:spPr/>
        <p:txBody>
          <a:bodyPr/>
          <a:lstStyle/>
          <a:p>
            <a:fld id="{2CFB6214-A856-4D43-AE88-9A8DB400EEA0}" type="slidenum">
              <a:t>‹N°›</a:t>
            </a:fld>
            <a:endParaRPr/>
          </a:p>
        </p:txBody>
      </p:sp>
      <p:sp>
        <p:nvSpPr>
          <p:cNvPr id="9" name="PlaceHolder 8"/>
          <p:cNvSpPr>
            <a:spLocks noGrp="1"/>
          </p:cNvSpPr>
          <p:nvPr>
            <p:ph type="dt" idx="498"/>
          </p:nvPr>
        </p:nvSpPr>
        <p:spPr/>
        <p:txBody>
          <a:bodyPr/>
          <a:lstStyle/>
          <a:p>
            <a:endParaRPr/>
          </a:p>
        </p:txBody>
      </p:sp>
    </p:spTree>
  </p:cSld>
  <p:clrMapOvr>
    <a:masterClrMapping/>
  </p:clrMapOvr>
</p:sldLayout>
</file>

<file path=ppt/slideLayouts/slideLayout19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7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7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7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7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7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7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96"/>
          </p:nvPr>
        </p:nvSpPr>
        <p:spPr/>
        <p:txBody>
          <a:bodyPr/>
          <a:lstStyle/>
          <a:p>
            <a:r>
              <a:t>Footer</a:t>
            </a:r>
          </a:p>
        </p:txBody>
      </p:sp>
      <p:sp>
        <p:nvSpPr>
          <p:cNvPr id="10" name="PlaceHolder 9"/>
          <p:cNvSpPr>
            <a:spLocks noGrp="1"/>
          </p:cNvSpPr>
          <p:nvPr>
            <p:ph type="sldNum" idx="497"/>
          </p:nvPr>
        </p:nvSpPr>
        <p:spPr/>
        <p:txBody>
          <a:bodyPr/>
          <a:lstStyle/>
          <a:p>
            <a:fld id="{084D6C31-D2F5-4E98-B83F-A016B2F6C27A}" type="slidenum">
              <a:t>‹N°›</a:t>
            </a:fld>
            <a:endParaRPr/>
          </a:p>
        </p:txBody>
      </p:sp>
      <p:sp>
        <p:nvSpPr>
          <p:cNvPr id="11" name="PlaceHolder 10"/>
          <p:cNvSpPr>
            <a:spLocks noGrp="1"/>
          </p:cNvSpPr>
          <p:nvPr>
            <p:ph type="dt" idx="498"/>
          </p:nvPr>
        </p:nvSpPr>
        <p:spPr/>
        <p:txBody>
          <a:bodyPr/>
          <a:lstStyle/>
          <a:p>
            <a:endParaRPr/>
          </a:p>
        </p:txBody>
      </p:sp>
    </p:spTree>
  </p:cSld>
  <p:clrMapOvr>
    <a:masterClrMapping/>
  </p:clrMapOvr>
</p:sldLayout>
</file>

<file path=ppt/slideLayouts/slideLayout19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99"/>
          </p:nvPr>
        </p:nvSpPr>
        <p:spPr/>
        <p:txBody>
          <a:bodyPr/>
          <a:lstStyle/>
          <a:p>
            <a:r>
              <a:t>Footer</a:t>
            </a:r>
          </a:p>
        </p:txBody>
      </p:sp>
      <p:sp>
        <p:nvSpPr>
          <p:cNvPr id="3" name="PlaceHolder 2"/>
          <p:cNvSpPr>
            <a:spLocks noGrp="1"/>
          </p:cNvSpPr>
          <p:nvPr>
            <p:ph type="sldNum" idx="500"/>
          </p:nvPr>
        </p:nvSpPr>
        <p:spPr/>
        <p:txBody>
          <a:bodyPr/>
          <a:lstStyle/>
          <a:p>
            <a:fld id="{700318AC-A203-418C-8E16-3042FCFC19A4}" type="slidenum">
              <a:t>‹N°›</a:t>
            </a:fld>
            <a:endParaRPr/>
          </a:p>
        </p:txBody>
      </p:sp>
      <p:sp>
        <p:nvSpPr>
          <p:cNvPr id="4" name="PlaceHolder 3"/>
          <p:cNvSpPr>
            <a:spLocks noGrp="1"/>
          </p:cNvSpPr>
          <p:nvPr>
            <p:ph type="dt" idx="501"/>
          </p:nvPr>
        </p:nvSpPr>
        <p:spPr/>
        <p:txBody>
          <a:bodyPr/>
          <a:lstStyle/>
          <a:p>
            <a:endParaRPr/>
          </a:p>
        </p:txBody>
      </p:sp>
    </p:spTree>
  </p:cSld>
  <p:clrMapOvr>
    <a:masterClrMapping/>
  </p:clrMapOvr>
</p:sldLayout>
</file>

<file path=ppt/slideLayouts/slideLayout19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9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8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499"/>
          </p:nvPr>
        </p:nvSpPr>
        <p:spPr/>
        <p:txBody>
          <a:bodyPr/>
          <a:lstStyle/>
          <a:p>
            <a:r>
              <a:t>Footer</a:t>
            </a:r>
          </a:p>
        </p:txBody>
      </p:sp>
      <p:sp>
        <p:nvSpPr>
          <p:cNvPr id="5" name="PlaceHolder 4"/>
          <p:cNvSpPr>
            <a:spLocks noGrp="1"/>
          </p:cNvSpPr>
          <p:nvPr>
            <p:ph type="sldNum" idx="500"/>
          </p:nvPr>
        </p:nvSpPr>
        <p:spPr/>
        <p:txBody>
          <a:bodyPr/>
          <a:lstStyle/>
          <a:p>
            <a:fld id="{33CB7118-0E7E-4A05-BD94-253FDCCB20AB}" type="slidenum">
              <a:t>‹N°›</a:t>
            </a:fld>
            <a:endParaRPr/>
          </a:p>
        </p:txBody>
      </p:sp>
      <p:sp>
        <p:nvSpPr>
          <p:cNvPr id="6" name="PlaceHolder 5"/>
          <p:cNvSpPr>
            <a:spLocks noGrp="1"/>
          </p:cNvSpPr>
          <p:nvPr>
            <p:ph type="dt" idx="501"/>
          </p:nvPr>
        </p:nvSpPr>
        <p:spPr/>
        <p:txBody>
          <a:bodyPr/>
          <a:lstStyle/>
          <a:p>
            <a:endParaRPr/>
          </a:p>
        </p:txBody>
      </p:sp>
    </p:spTree>
  </p:cSld>
  <p:clrMapOvr>
    <a:masterClrMapping/>
  </p:clrMapOvr>
</p:sldLayout>
</file>

<file path=ppt/slideLayouts/slideLayout19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9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8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499"/>
          </p:nvPr>
        </p:nvSpPr>
        <p:spPr/>
        <p:txBody>
          <a:bodyPr/>
          <a:lstStyle/>
          <a:p>
            <a:r>
              <a:t>Footer</a:t>
            </a:r>
          </a:p>
        </p:txBody>
      </p:sp>
      <p:sp>
        <p:nvSpPr>
          <p:cNvPr id="5" name="PlaceHolder 4"/>
          <p:cNvSpPr>
            <a:spLocks noGrp="1"/>
          </p:cNvSpPr>
          <p:nvPr>
            <p:ph type="sldNum" idx="500"/>
          </p:nvPr>
        </p:nvSpPr>
        <p:spPr/>
        <p:txBody>
          <a:bodyPr/>
          <a:lstStyle/>
          <a:p>
            <a:fld id="{64FD3F0F-C982-4BBE-9F6C-56FB712BDA1C}" type="slidenum">
              <a:t>‹N°›</a:t>
            </a:fld>
            <a:endParaRPr/>
          </a:p>
        </p:txBody>
      </p:sp>
      <p:sp>
        <p:nvSpPr>
          <p:cNvPr id="6" name="PlaceHolder 5"/>
          <p:cNvSpPr>
            <a:spLocks noGrp="1"/>
          </p:cNvSpPr>
          <p:nvPr>
            <p:ph type="dt" idx="501"/>
          </p:nvPr>
        </p:nvSpPr>
        <p:spPr/>
        <p:txBody>
          <a:bodyPr/>
          <a:lstStyle/>
          <a:p>
            <a:endParaRPr/>
          </a:p>
        </p:txBody>
      </p:sp>
    </p:spTree>
  </p:cSld>
  <p:clrMapOvr>
    <a:masterClrMapping/>
  </p:clrMapOvr>
</p:sldLayout>
</file>

<file path=ppt/slideLayouts/slideLayout19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8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8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9"/>
          </p:nvPr>
        </p:nvSpPr>
        <p:spPr/>
        <p:txBody>
          <a:bodyPr/>
          <a:lstStyle/>
          <a:p>
            <a:r>
              <a:t>Footer</a:t>
            </a:r>
          </a:p>
        </p:txBody>
      </p:sp>
      <p:sp>
        <p:nvSpPr>
          <p:cNvPr id="6" name="PlaceHolder 5"/>
          <p:cNvSpPr>
            <a:spLocks noGrp="1"/>
          </p:cNvSpPr>
          <p:nvPr>
            <p:ph type="sldNum" idx="500"/>
          </p:nvPr>
        </p:nvSpPr>
        <p:spPr/>
        <p:txBody>
          <a:bodyPr/>
          <a:lstStyle/>
          <a:p>
            <a:fld id="{271712A3-532B-44E3-A1E7-0B24358956C5}" type="slidenum">
              <a:t>‹N°›</a:t>
            </a:fld>
            <a:endParaRPr/>
          </a:p>
        </p:txBody>
      </p:sp>
      <p:sp>
        <p:nvSpPr>
          <p:cNvPr id="7" name="PlaceHolder 6"/>
          <p:cNvSpPr>
            <a:spLocks noGrp="1"/>
          </p:cNvSpPr>
          <p:nvPr>
            <p:ph type="dt" idx="501"/>
          </p:nvPr>
        </p:nvSpPr>
        <p:spPr/>
        <p:txBody>
          <a:bodyPr/>
          <a:lstStyle/>
          <a:p>
            <a:endParaRPr/>
          </a:p>
        </p:txBody>
      </p:sp>
    </p:spTree>
  </p:cSld>
  <p:clrMapOvr>
    <a:masterClrMapping/>
  </p:clrMapOvr>
</p:sldLayout>
</file>

<file path=ppt/slideLayouts/slideLayout19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9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499"/>
          </p:nvPr>
        </p:nvSpPr>
        <p:spPr/>
        <p:txBody>
          <a:bodyPr/>
          <a:lstStyle/>
          <a:p>
            <a:r>
              <a:t>Footer</a:t>
            </a:r>
          </a:p>
        </p:txBody>
      </p:sp>
      <p:sp>
        <p:nvSpPr>
          <p:cNvPr id="4" name="PlaceHolder 3"/>
          <p:cNvSpPr>
            <a:spLocks noGrp="1"/>
          </p:cNvSpPr>
          <p:nvPr>
            <p:ph type="sldNum" idx="500"/>
          </p:nvPr>
        </p:nvSpPr>
        <p:spPr/>
        <p:txBody>
          <a:bodyPr/>
          <a:lstStyle/>
          <a:p>
            <a:fld id="{EBE278AA-2A28-4F0C-821D-2473F16B73C7}" type="slidenum">
              <a:t>‹N°›</a:t>
            </a:fld>
            <a:endParaRPr/>
          </a:p>
        </p:txBody>
      </p:sp>
      <p:sp>
        <p:nvSpPr>
          <p:cNvPr id="5" name="PlaceHolder 4"/>
          <p:cNvSpPr>
            <a:spLocks noGrp="1"/>
          </p:cNvSpPr>
          <p:nvPr>
            <p:ph type="dt" idx="501"/>
          </p:nvPr>
        </p:nvSpPr>
        <p:spPr/>
        <p:txBody>
          <a:bodyPr/>
          <a:lstStyle/>
          <a:p>
            <a:endParaRPr/>
          </a:p>
        </p:txBody>
      </p:sp>
    </p:spTree>
  </p:cSld>
  <p:clrMapOvr>
    <a:masterClrMapping/>
  </p:clrMapOvr>
</p:sldLayout>
</file>

<file path=ppt/slideLayouts/slideLayout19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9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499"/>
          </p:nvPr>
        </p:nvSpPr>
        <p:spPr/>
        <p:txBody>
          <a:bodyPr/>
          <a:lstStyle/>
          <a:p>
            <a:r>
              <a:t>Footer</a:t>
            </a:r>
          </a:p>
        </p:txBody>
      </p:sp>
      <p:sp>
        <p:nvSpPr>
          <p:cNvPr id="4" name="PlaceHolder 3"/>
          <p:cNvSpPr>
            <a:spLocks noGrp="1"/>
          </p:cNvSpPr>
          <p:nvPr>
            <p:ph type="sldNum" idx="500"/>
          </p:nvPr>
        </p:nvSpPr>
        <p:spPr/>
        <p:txBody>
          <a:bodyPr/>
          <a:lstStyle/>
          <a:p>
            <a:fld id="{11B021EF-B13B-42AD-84A7-9523F3FB2401}" type="slidenum">
              <a:t>‹N°›</a:t>
            </a:fld>
            <a:endParaRPr/>
          </a:p>
        </p:txBody>
      </p:sp>
      <p:sp>
        <p:nvSpPr>
          <p:cNvPr id="5" name="PlaceHolder 4"/>
          <p:cNvSpPr>
            <a:spLocks noGrp="1"/>
          </p:cNvSpPr>
          <p:nvPr>
            <p:ph type="dt" idx="501"/>
          </p:nvPr>
        </p:nvSpPr>
        <p:spPr/>
        <p:txBody>
          <a:bodyPr/>
          <a:lstStyle/>
          <a:p>
            <a:endParaRPr/>
          </a:p>
        </p:txBody>
      </p:sp>
    </p:spTree>
  </p:cSld>
  <p:clrMapOvr>
    <a:masterClrMapping/>
  </p:clrMapOvr>
</p:sldLayout>
</file>

<file path=ppt/slideLayouts/slideLayout19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9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9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9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9"/>
          </p:nvPr>
        </p:nvSpPr>
        <p:spPr/>
        <p:txBody>
          <a:bodyPr/>
          <a:lstStyle/>
          <a:p>
            <a:r>
              <a:t>Footer</a:t>
            </a:r>
          </a:p>
        </p:txBody>
      </p:sp>
      <p:sp>
        <p:nvSpPr>
          <p:cNvPr id="7" name="PlaceHolder 6"/>
          <p:cNvSpPr>
            <a:spLocks noGrp="1"/>
          </p:cNvSpPr>
          <p:nvPr>
            <p:ph type="sldNum" idx="500"/>
          </p:nvPr>
        </p:nvSpPr>
        <p:spPr/>
        <p:txBody>
          <a:bodyPr/>
          <a:lstStyle/>
          <a:p>
            <a:fld id="{243ECB8E-8934-4E4D-A191-8887E62E7B26}" type="slidenum">
              <a:t>‹N°›</a:t>
            </a:fld>
            <a:endParaRPr/>
          </a:p>
        </p:txBody>
      </p:sp>
      <p:sp>
        <p:nvSpPr>
          <p:cNvPr id="8" name="PlaceHolder 7"/>
          <p:cNvSpPr>
            <a:spLocks noGrp="1"/>
          </p:cNvSpPr>
          <p:nvPr>
            <p:ph type="dt" idx="50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84502624-48CF-4AB5-97F3-FA5F7442D153}"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54E5EEBE-294A-4662-BB50-85934ACAF74D}" type="slidenum">
              <a:t>‹N°›</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
          </p:nvPr>
        </p:nvSpPr>
        <p:spPr/>
        <p:txBody>
          <a:bodyPr/>
          <a:lstStyle/>
          <a:p>
            <a:r>
              <a:t>Footer</a:t>
            </a:r>
          </a:p>
        </p:txBody>
      </p:sp>
      <p:sp>
        <p:nvSpPr>
          <p:cNvPr id="7" name="PlaceHolder 6"/>
          <p:cNvSpPr>
            <a:spLocks noGrp="1"/>
          </p:cNvSpPr>
          <p:nvPr>
            <p:ph type="sldNum" idx="50"/>
          </p:nvPr>
        </p:nvSpPr>
        <p:spPr/>
        <p:txBody>
          <a:bodyPr/>
          <a:lstStyle/>
          <a:p>
            <a:fld id="{6243E87C-C3F3-48CF-8A1A-2675FB5191CD}" type="slidenum">
              <a:t>‹N°›</a:t>
            </a:fld>
            <a:endParaRPr/>
          </a:p>
        </p:txBody>
      </p:sp>
      <p:sp>
        <p:nvSpPr>
          <p:cNvPr id="8" name="PlaceHolder 7"/>
          <p:cNvSpPr>
            <a:spLocks noGrp="1"/>
          </p:cNvSpPr>
          <p:nvPr>
            <p:ph type="dt" idx="51"/>
          </p:nvPr>
        </p:nvSpPr>
        <p:spPr/>
        <p:txBody>
          <a:bodyPr/>
          <a:lstStyle/>
          <a:p>
            <a:endParaRPr/>
          </a:p>
        </p:txBody>
      </p:sp>
    </p:spTree>
  </p:cSld>
  <p:clrMapOvr>
    <a:masterClrMapping/>
  </p:clrMapOvr>
</p:sldLayout>
</file>

<file path=ppt/slideLayouts/slideLayout20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699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9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99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9"/>
          </p:nvPr>
        </p:nvSpPr>
        <p:spPr/>
        <p:txBody>
          <a:bodyPr/>
          <a:lstStyle/>
          <a:p>
            <a:r>
              <a:t>Footer</a:t>
            </a:r>
          </a:p>
        </p:txBody>
      </p:sp>
      <p:sp>
        <p:nvSpPr>
          <p:cNvPr id="7" name="PlaceHolder 6"/>
          <p:cNvSpPr>
            <a:spLocks noGrp="1"/>
          </p:cNvSpPr>
          <p:nvPr>
            <p:ph type="sldNum" idx="500"/>
          </p:nvPr>
        </p:nvSpPr>
        <p:spPr/>
        <p:txBody>
          <a:bodyPr/>
          <a:lstStyle/>
          <a:p>
            <a:fld id="{9B87EB8A-8D61-4DF6-A377-468FE9DAB24C}" type="slidenum">
              <a:t>‹N°›</a:t>
            </a:fld>
            <a:endParaRPr/>
          </a:p>
        </p:txBody>
      </p:sp>
      <p:sp>
        <p:nvSpPr>
          <p:cNvPr id="8" name="PlaceHolder 7"/>
          <p:cNvSpPr>
            <a:spLocks noGrp="1"/>
          </p:cNvSpPr>
          <p:nvPr>
            <p:ph type="dt" idx="501"/>
          </p:nvPr>
        </p:nvSpPr>
        <p:spPr/>
        <p:txBody>
          <a:bodyPr/>
          <a:lstStyle/>
          <a:p>
            <a:endParaRPr/>
          </a:p>
        </p:txBody>
      </p:sp>
    </p:spTree>
  </p:cSld>
  <p:clrMapOvr>
    <a:masterClrMapping/>
  </p:clrMapOvr>
</p:sldLayout>
</file>

<file path=ppt/slideLayouts/slideLayout20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0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0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0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9"/>
          </p:nvPr>
        </p:nvSpPr>
        <p:spPr/>
        <p:txBody>
          <a:bodyPr/>
          <a:lstStyle/>
          <a:p>
            <a:r>
              <a:t>Footer</a:t>
            </a:r>
          </a:p>
        </p:txBody>
      </p:sp>
      <p:sp>
        <p:nvSpPr>
          <p:cNvPr id="7" name="PlaceHolder 6"/>
          <p:cNvSpPr>
            <a:spLocks noGrp="1"/>
          </p:cNvSpPr>
          <p:nvPr>
            <p:ph type="sldNum" idx="500"/>
          </p:nvPr>
        </p:nvSpPr>
        <p:spPr/>
        <p:txBody>
          <a:bodyPr/>
          <a:lstStyle/>
          <a:p>
            <a:fld id="{D50971E1-03DC-4FC5-8184-E2CE1095AA10}" type="slidenum">
              <a:t>‹N°›</a:t>
            </a:fld>
            <a:endParaRPr/>
          </a:p>
        </p:txBody>
      </p:sp>
      <p:sp>
        <p:nvSpPr>
          <p:cNvPr id="8" name="PlaceHolder 7"/>
          <p:cNvSpPr>
            <a:spLocks noGrp="1"/>
          </p:cNvSpPr>
          <p:nvPr>
            <p:ph type="dt" idx="501"/>
          </p:nvPr>
        </p:nvSpPr>
        <p:spPr/>
        <p:txBody>
          <a:bodyPr/>
          <a:lstStyle/>
          <a:p>
            <a:endParaRPr/>
          </a:p>
        </p:txBody>
      </p:sp>
    </p:spTree>
  </p:cSld>
  <p:clrMapOvr>
    <a:masterClrMapping/>
  </p:clrMapOvr>
</p:sldLayout>
</file>

<file path=ppt/slideLayouts/slideLayout20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0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0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9"/>
          </p:nvPr>
        </p:nvSpPr>
        <p:spPr/>
        <p:txBody>
          <a:bodyPr/>
          <a:lstStyle/>
          <a:p>
            <a:r>
              <a:t>Footer</a:t>
            </a:r>
          </a:p>
        </p:txBody>
      </p:sp>
      <p:sp>
        <p:nvSpPr>
          <p:cNvPr id="6" name="PlaceHolder 5"/>
          <p:cNvSpPr>
            <a:spLocks noGrp="1"/>
          </p:cNvSpPr>
          <p:nvPr>
            <p:ph type="sldNum" idx="500"/>
          </p:nvPr>
        </p:nvSpPr>
        <p:spPr/>
        <p:txBody>
          <a:bodyPr/>
          <a:lstStyle/>
          <a:p>
            <a:fld id="{1F5DF6E5-E35D-4F06-A9BF-5DC9DFBAB4ED}" type="slidenum">
              <a:t>‹N°›</a:t>
            </a:fld>
            <a:endParaRPr/>
          </a:p>
        </p:txBody>
      </p:sp>
      <p:sp>
        <p:nvSpPr>
          <p:cNvPr id="7" name="PlaceHolder 6"/>
          <p:cNvSpPr>
            <a:spLocks noGrp="1"/>
          </p:cNvSpPr>
          <p:nvPr>
            <p:ph type="dt" idx="501"/>
          </p:nvPr>
        </p:nvSpPr>
        <p:spPr/>
        <p:txBody>
          <a:bodyPr/>
          <a:lstStyle/>
          <a:p>
            <a:endParaRPr/>
          </a:p>
        </p:txBody>
      </p:sp>
    </p:spTree>
  </p:cSld>
  <p:clrMapOvr>
    <a:masterClrMapping/>
  </p:clrMapOvr>
</p:sldLayout>
</file>

<file path=ppt/slideLayouts/slideLayout20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0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0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0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1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99"/>
          </p:nvPr>
        </p:nvSpPr>
        <p:spPr/>
        <p:txBody>
          <a:bodyPr/>
          <a:lstStyle/>
          <a:p>
            <a:r>
              <a:t>Footer</a:t>
            </a:r>
          </a:p>
        </p:txBody>
      </p:sp>
      <p:sp>
        <p:nvSpPr>
          <p:cNvPr id="8" name="PlaceHolder 7"/>
          <p:cNvSpPr>
            <a:spLocks noGrp="1"/>
          </p:cNvSpPr>
          <p:nvPr>
            <p:ph type="sldNum" idx="500"/>
          </p:nvPr>
        </p:nvSpPr>
        <p:spPr/>
        <p:txBody>
          <a:bodyPr/>
          <a:lstStyle/>
          <a:p>
            <a:fld id="{91068EDF-DBBD-4F08-B592-2E3321CF0DD6}" type="slidenum">
              <a:t>‹N°›</a:t>
            </a:fld>
            <a:endParaRPr/>
          </a:p>
        </p:txBody>
      </p:sp>
      <p:sp>
        <p:nvSpPr>
          <p:cNvPr id="9" name="PlaceHolder 8"/>
          <p:cNvSpPr>
            <a:spLocks noGrp="1"/>
          </p:cNvSpPr>
          <p:nvPr>
            <p:ph type="dt" idx="501"/>
          </p:nvPr>
        </p:nvSpPr>
        <p:spPr/>
        <p:txBody>
          <a:bodyPr/>
          <a:lstStyle/>
          <a:p>
            <a:endParaRPr/>
          </a:p>
        </p:txBody>
      </p:sp>
    </p:spTree>
  </p:cSld>
  <p:clrMapOvr>
    <a:masterClrMapping/>
  </p:clrMapOvr>
</p:sldLayout>
</file>

<file path=ppt/slideLayouts/slideLayout20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1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1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1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1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1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1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99"/>
          </p:nvPr>
        </p:nvSpPr>
        <p:spPr/>
        <p:txBody>
          <a:bodyPr/>
          <a:lstStyle/>
          <a:p>
            <a:r>
              <a:t>Footer</a:t>
            </a:r>
          </a:p>
        </p:txBody>
      </p:sp>
      <p:sp>
        <p:nvSpPr>
          <p:cNvPr id="10" name="PlaceHolder 9"/>
          <p:cNvSpPr>
            <a:spLocks noGrp="1"/>
          </p:cNvSpPr>
          <p:nvPr>
            <p:ph type="sldNum" idx="500"/>
          </p:nvPr>
        </p:nvSpPr>
        <p:spPr/>
        <p:txBody>
          <a:bodyPr/>
          <a:lstStyle/>
          <a:p>
            <a:fld id="{B57D1A3E-CE52-4605-9EC9-D61E3F2E9782}" type="slidenum">
              <a:t>‹N°›</a:t>
            </a:fld>
            <a:endParaRPr/>
          </a:p>
        </p:txBody>
      </p:sp>
      <p:sp>
        <p:nvSpPr>
          <p:cNvPr id="11" name="PlaceHolder 10"/>
          <p:cNvSpPr>
            <a:spLocks noGrp="1"/>
          </p:cNvSpPr>
          <p:nvPr>
            <p:ph type="dt" idx="501"/>
          </p:nvPr>
        </p:nvSpPr>
        <p:spPr/>
        <p:txBody>
          <a:bodyPr/>
          <a:lstStyle/>
          <a:p>
            <a:endParaRPr/>
          </a:p>
        </p:txBody>
      </p:sp>
    </p:spTree>
  </p:cSld>
  <p:clrMapOvr>
    <a:masterClrMapping/>
  </p:clrMapOvr>
</p:sldLayout>
</file>

<file path=ppt/slideLayouts/slideLayout20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02"/>
          </p:nvPr>
        </p:nvSpPr>
        <p:spPr/>
        <p:txBody>
          <a:bodyPr/>
          <a:lstStyle/>
          <a:p>
            <a:r>
              <a:t>Footer</a:t>
            </a:r>
          </a:p>
        </p:txBody>
      </p:sp>
      <p:sp>
        <p:nvSpPr>
          <p:cNvPr id="3" name="PlaceHolder 2"/>
          <p:cNvSpPr>
            <a:spLocks noGrp="1"/>
          </p:cNvSpPr>
          <p:nvPr>
            <p:ph type="sldNum" idx="503"/>
          </p:nvPr>
        </p:nvSpPr>
        <p:spPr/>
        <p:txBody>
          <a:bodyPr/>
          <a:lstStyle/>
          <a:p>
            <a:fld id="{6D4E2E0E-2CD6-4E3C-85F6-1C5746FDA084}" type="slidenum">
              <a:t>‹N°›</a:t>
            </a:fld>
            <a:endParaRPr/>
          </a:p>
        </p:txBody>
      </p:sp>
      <p:sp>
        <p:nvSpPr>
          <p:cNvPr id="4" name="PlaceHolder 3"/>
          <p:cNvSpPr>
            <a:spLocks noGrp="1"/>
          </p:cNvSpPr>
          <p:nvPr>
            <p:ph type="dt" idx="504"/>
          </p:nvPr>
        </p:nvSpPr>
        <p:spPr/>
        <p:txBody>
          <a:bodyPr/>
          <a:lstStyle/>
          <a:p>
            <a:endParaRPr/>
          </a:p>
        </p:txBody>
      </p:sp>
    </p:spTree>
  </p:cSld>
  <p:clrMapOvr>
    <a:masterClrMapping/>
  </p:clrMapOvr>
</p:sldLayout>
</file>

<file path=ppt/slideLayouts/slideLayout20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0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2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02"/>
          </p:nvPr>
        </p:nvSpPr>
        <p:spPr/>
        <p:txBody>
          <a:bodyPr/>
          <a:lstStyle/>
          <a:p>
            <a:r>
              <a:t>Footer</a:t>
            </a:r>
          </a:p>
        </p:txBody>
      </p:sp>
      <p:sp>
        <p:nvSpPr>
          <p:cNvPr id="5" name="PlaceHolder 4"/>
          <p:cNvSpPr>
            <a:spLocks noGrp="1"/>
          </p:cNvSpPr>
          <p:nvPr>
            <p:ph type="sldNum" idx="503"/>
          </p:nvPr>
        </p:nvSpPr>
        <p:spPr/>
        <p:txBody>
          <a:bodyPr/>
          <a:lstStyle/>
          <a:p>
            <a:fld id="{3446B00C-F9F0-476C-98EE-AE01B3ABCCB5}" type="slidenum">
              <a:t>‹N°›</a:t>
            </a:fld>
            <a:endParaRPr/>
          </a:p>
        </p:txBody>
      </p:sp>
      <p:sp>
        <p:nvSpPr>
          <p:cNvPr id="6" name="PlaceHolder 5"/>
          <p:cNvSpPr>
            <a:spLocks noGrp="1"/>
          </p:cNvSpPr>
          <p:nvPr>
            <p:ph type="dt" idx="504"/>
          </p:nvPr>
        </p:nvSpPr>
        <p:spPr/>
        <p:txBody>
          <a:bodyPr/>
          <a:lstStyle/>
          <a:p>
            <a:endParaRPr/>
          </a:p>
        </p:txBody>
      </p:sp>
    </p:spTree>
  </p:cSld>
  <p:clrMapOvr>
    <a:masterClrMapping/>
  </p:clrMapOvr>
</p:sldLayout>
</file>

<file path=ppt/slideLayouts/slideLayout20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0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2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02"/>
          </p:nvPr>
        </p:nvSpPr>
        <p:spPr/>
        <p:txBody>
          <a:bodyPr/>
          <a:lstStyle/>
          <a:p>
            <a:r>
              <a:t>Footer</a:t>
            </a:r>
          </a:p>
        </p:txBody>
      </p:sp>
      <p:sp>
        <p:nvSpPr>
          <p:cNvPr id="5" name="PlaceHolder 4"/>
          <p:cNvSpPr>
            <a:spLocks noGrp="1"/>
          </p:cNvSpPr>
          <p:nvPr>
            <p:ph type="sldNum" idx="503"/>
          </p:nvPr>
        </p:nvSpPr>
        <p:spPr/>
        <p:txBody>
          <a:bodyPr/>
          <a:lstStyle/>
          <a:p>
            <a:fld id="{85BDCF1A-51D8-4D44-A036-1CC8DFD9E865}" type="slidenum">
              <a:t>‹N°›</a:t>
            </a:fld>
            <a:endParaRPr/>
          </a:p>
        </p:txBody>
      </p:sp>
      <p:sp>
        <p:nvSpPr>
          <p:cNvPr id="6" name="PlaceHolder 5"/>
          <p:cNvSpPr>
            <a:spLocks noGrp="1"/>
          </p:cNvSpPr>
          <p:nvPr>
            <p:ph type="dt" idx="504"/>
          </p:nvPr>
        </p:nvSpPr>
        <p:spPr/>
        <p:txBody>
          <a:bodyPr/>
          <a:lstStyle/>
          <a:p>
            <a:endParaRPr/>
          </a:p>
        </p:txBody>
      </p:sp>
    </p:spTree>
  </p:cSld>
  <p:clrMapOvr>
    <a:masterClrMapping/>
  </p:clrMapOvr>
</p:sldLayout>
</file>

<file path=ppt/slideLayouts/slideLayout20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0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3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3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02"/>
          </p:nvPr>
        </p:nvSpPr>
        <p:spPr/>
        <p:txBody>
          <a:bodyPr/>
          <a:lstStyle/>
          <a:p>
            <a:r>
              <a:t>Footer</a:t>
            </a:r>
          </a:p>
        </p:txBody>
      </p:sp>
      <p:sp>
        <p:nvSpPr>
          <p:cNvPr id="6" name="PlaceHolder 5"/>
          <p:cNvSpPr>
            <a:spLocks noGrp="1"/>
          </p:cNvSpPr>
          <p:nvPr>
            <p:ph type="sldNum" idx="503"/>
          </p:nvPr>
        </p:nvSpPr>
        <p:spPr/>
        <p:txBody>
          <a:bodyPr/>
          <a:lstStyle/>
          <a:p>
            <a:fld id="{5E1926A3-7D01-404A-8F54-DEDAE29B3AE9}" type="slidenum">
              <a:t>‹N°›</a:t>
            </a:fld>
            <a:endParaRPr/>
          </a:p>
        </p:txBody>
      </p:sp>
      <p:sp>
        <p:nvSpPr>
          <p:cNvPr id="7" name="PlaceHolder 6"/>
          <p:cNvSpPr>
            <a:spLocks noGrp="1"/>
          </p:cNvSpPr>
          <p:nvPr>
            <p:ph type="dt" idx="504"/>
          </p:nvPr>
        </p:nvSpPr>
        <p:spPr/>
        <p:txBody>
          <a:bodyPr/>
          <a:lstStyle/>
          <a:p>
            <a:endParaRPr/>
          </a:p>
        </p:txBody>
      </p:sp>
    </p:spTree>
  </p:cSld>
  <p:clrMapOvr>
    <a:masterClrMapping/>
  </p:clrMapOvr>
</p:sldLayout>
</file>

<file path=ppt/slideLayouts/slideLayout20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02"/>
          </p:nvPr>
        </p:nvSpPr>
        <p:spPr/>
        <p:txBody>
          <a:bodyPr/>
          <a:lstStyle/>
          <a:p>
            <a:r>
              <a:t>Footer</a:t>
            </a:r>
          </a:p>
        </p:txBody>
      </p:sp>
      <p:sp>
        <p:nvSpPr>
          <p:cNvPr id="4" name="PlaceHolder 3"/>
          <p:cNvSpPr>
            <a:spLocks noGrp="1"/>
          </p:cNvSpPr>
          <p:nvPr>
            <p:ph type="sldNum" idx="503"/>
          </p:nvPr>
        </p:nvSpPr>
        <p:spPr/>
        <p:txBody>
          <a:bodyPr/>
          <a:lstStyle/>
          <a:p>
            <a:fld id="{09D4A2A3-DCF2-4F6A-9F4F-9FBA45EC71A2}" type="slidenum">
              <a:t>‹N°›</a:t>
            </a:fld>
            <a:endParaRPr/>
          </a:p>
        </p:txBody>
      </p:sp>
      <p:sp>
        <p:nvSpPr>
          <p:cNvPr id="5" name="PlaceHolder 4"/>
          <p:cNvSpPr>
            <a:spLocks noGrp="1"/>
          </p:cNvSpPr>
          <p:nvPr>
            <p:ph type="dt" idx="504"/>
          </p:nvPr>
        </p:nvSpPr>
        <p:spPr/>
        <p:txBody>
          <a:body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9"/>
          </p:nvPr>
        </p:nvSpPr>
        <p:spPr/>
        <p:txBody>
          <a:bodyPr/>
          <a:lstStyle/>
          <a:p>
            <a:r>
              <a:t>Footer</a:t>
            </a:r>
          </a:p>
        </p:txBody>
      </p:sp>
      <p:sp>
        <p:nvSpPr>
          <p:cNvPr id="7" name="PlaceHolder 6"/>
          <p:cNvSpPr>
            <a:spLocks noGrp="1"/>
          </p:cNvSpPr>
          <p:nvPr>
            <p:ph type="sldNum" idx="50"/>
          </p:nvPr>
        </p:nvSpPr>
        <p:spPr/>
        <p:txBody>
          <a:bodyPr/>
          <a:lstStyle/>
          <a:p>
            <a:fld id="{DFD2FBE1-91D7-463C-920A-3BCCE94E8709}" type="slidenum">
              <a:t>‹N°›</a:t>
            </a:fld>
            <a:endParaRPr/>
          </a:p>
        </p:txBody>
      </p:sp>
      <p:sp>
        <p:nvSpPr>
          <p:cNvPr id="8" name="PlaceHolder 7"/>
          <p:cNvSpPr>
            <a:spLocks noGrp="1"/>
          </p:cNvSpPr>
          <p:nvPr>
            <p:ph type="dt" idx="51"/>
          </p:nvPr>
        </p:nvSpPr>
        <p:spPr/>
        <p:txBody>
          <a:bodyPr/>
          <a:lstStyle/>
          <a:p>
            <a:endParaRPr/>
          </a:p>
        </p:txBody>
      </p:sp>
    </p:spTree>
  </p:cSld>
  <p:clrMapOvr>
    <a:masterClrMapping/>
  </p:clrMapOvr>
</p:sldLayout>
</file>

<file path=ppt/slideLayouts/slideLayout20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03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02"/>
          </p:nvPr>
        </p:nvSpPr>
        <p:spPr/>
        <p:txBody>
          <a:bodyPr/>
          <a:lstStyle/>
          <a:p>
            <a:r>
              <a:t>Footer</a:t>
            </a:r>
          </a:p>
        </p:txBody>
      </p:sp>
      <p:sp>
        <p:nvSpPr>
          <p:cNvPr id="4" name="PlaceHolder 3"/>
          <p:cNvSpPr>
            <a:spLocks noGrp="1"/>
          </p:cNvSpPr>
          <p:nvPr>
            <p:ph type="sldNum" idx="503"/>
          </p:nvPr>
        </p:nvSpPr>
        <p:spPr/>
        <p:txBody>
          <a:bodyPr/>
          <a:lstStyle/>
          <a:p>
            <a:fld id="{8D38F496-DFB6-44B6-9054-DB7C478ADC48}" type="slidenum">
              <a:t>‹N°›</a:t>
            </a:fld>
            <a:endParaRPr/>
          </a:p>
        </p:txBody>
      </p:sp>
      <p:sp>
        <p:nvSpPr>
          <p:cNvPr id="5" name="PlaceHolder 4"/>
          <p:cNvSpPr>
            <a:spLocks noGrp="1"/>
          </p:cNvSpPr>
          <p:nvPr>
            <p:ph type="dt" idx="504"/>
          </p:nvPr>
        </p:nvSpPr>
        <p:spPr/>
        <p:txBody>
          <a:bodyPr/>
          <a:lstStyle/>
          <a:p>
            <a:endParaRPr/>
          </a:p>
        </p:txBody>
      </p:sp>
    </p:spTree>
  </p:cSld>
  <p:clrMapOvr>
    <a:masterClrMapping/>
  </p:clrMapOvr>
</p:sldLayout>
</file>

<file path=ppt/slideLayouts/slideLayout20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3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3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3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02"/>
          </p:nvPr>
        </p:nvSpPr>
        <p:spPr/>
        <p:txBody>
          <a:bodyPr/>
          <a:lstStyle/>
          <a:p>
            <a:r>
              <a:t>Footer</a:t>
            </a:r>
          </a:p>
        </p:txBody>
      </p:sp>
      <p:sp>
        <p:nvSpPr>
          <p:cNvPr id="7" name="PlaceHolder 6"/>
          <p:cNvSpPr>
            <a:spLocks noGrp="1"/>
          </p:cNvSpPr>
          <p:nvPr>
            <p:ph type="sldNum" idx="503"/>
          </p:nvPr>
        </p:nvSpPr>
        <p:spPr/>
        <p:txBody>
          <a:bodyPr/>
          <a:lstStyle/>
          <a:p>
            <a:fld id="{D4709739-9B75-47C1-BA33-1ECC8BFA36EF}" type="slidenum">
              <a:t>‹N°›</a:t>
            </a:fld>
            <a:endParaRPr/>
          </a:p>
        </p:txBody>
      </p:sp>
      <p:sp>
        <p:nvSpPr>
          <p:cNvPr id="8" name="PlaceHolder 7"/>
          <p:cNvSpPr>
            <a:spLocks noGrp="1"/>
          </p:cNvSpPr>
          <p:nvPr>
            <p:ph type="dt" idx="504"/>
          </p:nvPr>
        </p:nvSpPr>
        <p:spPr/>
        <p:txBody>
          <a:bodyPr/>
          <a:lstStyle/>
          <a:p>
            <a:endParaRPr/>
          </a:p>
        </p:txBody>
      </p:sp>
    </p:spTree>
  </p:cSld>
  <p:clrMapOvr>
    <a:masterClrMapping/>
  </p:clrMapOvr>
</p:sldLayout>
</file>

<file path=ppt/slideLayouts/slideLayout20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4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4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4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02"/>
          </p:nvPr>
        </p:nvSpPr>
        <p:spPr/>
        <p:txBody>
          <a:bodyPr/>
          <a:lstStyle/>
          <a:p>
            <a:r>
              <a:t>Footer</a:t>
            </a:r>
          </a:p>
        </p:txBody>
      </p:sp>
      <p:sp>
        <p:nvSpPr>
          <p:cNvPr id="7" name="PlaceHolder 6"/>
          <p:cNvSpPr>
            <a:spLocks noGrp="1"/>
          </p:cNvSpPr>
          <p:nvPr>
            <p:ph type="sldNum" idx="503"/>
          </p:nvPr>
        </p:nvSpPr>
        <p:spPr/>
        <p:txBody>
          <a:bodyPr/>
          <a:lstStyle/>
          <a:p>
            <a:fld id="{44920A28-1668-4AE5-A6DB-68AC6D13B729}" type="slidenum">
              <a:t>‹N°›</a:t>
            </a:fld>
            <a:endParaRPr/>
          </a:p>
        </p:txBody>
      </p:sp>
      <p:sp>
        <p:nvSpPr>
          <p:cNvPr id="8" name="PlaceHolder 7"/>
          <p:cNvSpPr>
            <a:spLocks noGrp="1"/>
          </p:cNvSpPr>
          <p:nvPr>
            <p:ph type="dt" idx="504"/>
          </p:nvPr>
        </p:nvSpPr>
        <p:spPr/>
        <p:txBody>
          <a:bodyPr/>
          <a:lstStyle/>
          <a:p>
            <a:endParaRPr/>
          </a:p>
        </p:txBody>
      </p:sp>
    </p:spTree>
  </p:cSld>
  <p:clrMapOvr>
    <a:masterClrMapping/>
  </p:clrMapOvr>
</p:sldLayout>
</file>

<file path=ppt/slideLayouts/slideLayout20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4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02"/>
          </p:nvPr>
        </p:nvSpPr>
        <p:spPr/>
        <p:txBody>
          <a:bodyPr/>
          <a:lstStyle/>
          <a:p>
            <a:r>
              <a:t>Footer</a:t>
            </a:r>
          </a:p>
        </p:txBody>
      </p:sp>
      <p:sp>
        <p:nvSpPr>
          <p:cNvPr id="7" name="PlaceHolder 6"/>
          <p:cNvSpPr>
            <a:spLocks noGrp="1"/>
          </p:cNvSpPr>
          <p:nvPr>
            <p:ph type="sldNum" idx="503"/>
          </p:nvPr>
        </p:nvSpPr>
        <p:spPr/>
        <p:txBody>
          <a:bodyPr/>
          <a:lstStyle/>
          <a:p>
            <a:fld id="{192142F8-F9D4-4F07-A6FE-E336891FFB5D}" type="slidenum">
              <a:t>‹N°›</a:t>
            </a:fld>
            <a:endParaRPr/>
          </a:p>
        </p:txBody>
      </p:sp>
      <p:sp>
        <p:nvSpPr>
          <p:cNvPr id="8" name="PlaceHolder 7"/>
          <p:cNvSpPr>
            <a:spLocks noGrp="1"/>
          </p:cNvSpPr>
          <p:nvPr>
            <p:ph type="dt" idx="504"/>
          </p:nvPr>
        </p:nvSpPr>
        <p:spPr/>
        <p:txBody>
          <a:bodyPr/>
          <a:lstStyle/>
          <a:p>
            <a:endParaRPr/>
          </a:p>
        </p:txBody>
      </p:sp>
    </p:spTree>
  </p:cSld>
  <p:clrMapOvr>
    <a:masterClrMapping/>
  </p:clrMapOvr>
</p:sldLayout>
</file>

<file path=ppt/slideLayouts/slideLayout20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4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4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02"/>
          </p:nvPr>
        </p:nvSpPr>
        <p:spPr/>
        <p:txBody>
          <a:bodyPr/>
          <a:lstStyle/>
          <a:p>
            <a:r>
              <a:t>Footer</a:t>
            </a:r>
          </a:p>
        </p:txBody>
      </p:sp>
      <p:sp>
        <p:nvSpPr>
          <p:cNvPr id="6" name="PlaceHolder 5"/>
          <p:cNvSpPr>
            <a:spLocks noGrp="1"/>
          </p:cNvSpPr>
          <p:nvPr>
            <p:ph type="sldNum" idx="503"/>
          </p:nvPr>
        </p:nvSpPr>
        <p:spPr/>
        <p:txBody>
          <a:bodyPr/>
          <a:lstStyle/>
          <a:p>
            <a:fld id="{26144C7E-D65C-4D48-A86E-A084B071C6A9}" type="slidenum">
              <a:t>‹N°›</a:t>
            </a:fld>
            <a:endParaRPr/>
          </a:p>
        </p:txBody>
      </p:sp>
      <p:sp>
        <p:nvSpPr>
          <p:cNvPr id="7" name="PlaceHolder 6"/>
          <p:cNvSpPr>
            <a:spLocks noGrp="1"/>
          </p:cNvSpPr>
          <p:nvPr>
            <p:ph type="dt" idx="504"/>
          </p:nvPr>
        </p:nvSpPr>
        <p:spPr/>
        <p:txBody>
          <a:bodyPr/>
          <a:lstStyle/>
          <a:p>
            <a:endParaRPr/>
          </a:p>
        </p:txBody>
      </p:sp>
    </p:spTree>
  </p:cSld>
  <p:clrMapOvr>
    <a:masterClrMapping/>
  </p:clrMapOvr>
</p:sldLayout>
</file>

<file path=ppt/slideLayouts/slideLayout20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5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5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5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5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02"/>
          </p:nvPr>
        </p:nvSpPr>
        <p:spPr/>
        <p:txBody>
          <a:bodyPr/>
          <a:lstStyle/>
          <a:p>
            <a:r>
              <a:t>Footer</a:t>
            </a:r>
          </a:p>
        </p:txBody>
      </p:sp>
      <p:sp>
        <p:nvSpPr>
          <p:cNvPr id="8" name="PlaceHolder 7"/>
          <p:cNvSpPr>
            <a:spLocks noGrp="1"/>
          </p:cNvSpPr>
          <p:nvPr>
            <p:ph type="sldNum" idx="503"/>
          </p:nvPr>
        </p:nvSpPr>
        <p:spPr/>
        <p:txBody>
          <a:bodyPr/>
          <a:lstStyle/>
          <a:p>
            <a:fld id="{52A2ECC6-8FED-4A59-A6B1-76C4851E4A37}" type="slidenum">
              <a:t>‹N°›</a:t>
            </a:fld>
            <a:endParaRPr/>
          </a:p>
        </p:txBody>
      </p:sp>
      <p:sp>
        <p:nvSpPr>
          <p:cNvPr id="9" name="PlaceHolder 8"/>
          <p:cNvSpPr>
            <a:spLocks noGrp="1"/>
          </p:cNvSpPr>
          <p:nvPr>
            <p:ph type="dt" idx="504"/>
          </p:nvPr>
        </p:nvSpPr>
        <p:spPr/>
        <p:txBody>
          <a:bodyPr/>
          <a:lstStyle/>
          <a:p>
            <a:endParaRPr/>
          </a:p>
        </p:txBody>
      </p:sp>
    </p:spTree>
  </p:cSld>
  <p:clrMapOvr>
    <a:masterClrMapping/>
  </p:clrMapOvr>
</p:sldLayout>
</file>

<file path=ppt/slideLayouts/slideLayout20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5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5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5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5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6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6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02"/>
          </p:nvPr>
        </p:nvSpPr>
        <p:spPr/>
        <p:txBody>
          <a:bodyPr/>
          <a:lstStyle/>
          <a:p>
            <a:r>
              <a:t>Footer</a:t>
            </a:r>
          </a:p>
        </p:txBody>
      </p:sp>
      <p:sp>
        <p:nvSpPr>
          <p:cNvPr id="10" name="PlaceHolder 9"/>
          <p:cNvSpPr>
            <a:spLocks noGrp="1"/>
          </p:cNvSpPr>
          <p:nvPr>
            <p:ph type="sldNum" idx="503"/>
          </p:nvPr>
        </p:nvSpPr>
        <p:spPr/>
        <p:txBody>
          <a:bodyPr/>
          <a:lstStyle/>
          <a:p>
            <a:fld id="{4181F508-55E5-4F87-B460-1201CAA48C9C}" type="slidenum">
              <a:t>‹N°›</a:t>
            </a:fld>
            <a:endParaRPr/>
          </a:p>
        </p:txBody>
      </p:sp>
      <p:sp>
        <p:nvSpPr>
          <p:cNvPr id="11" name="PlaceHolder 10"/>
          <p:cNvSpPr>
            <a:spLocks noGrp="1"/>
          </p:cNvSpPr>
          <p:nvPr>
            <p:ph type="dt" idx="504"/>
          </p:nvPr>
        </p:nvSpPr>
        <p:spPr/>
        <p:txBody>
          <a:bodyPr/>
          <a:lstStyle/>
          <a:p>
            <a:endParaRPr/>
          </a:p>
        </p:txBody>
      </p:sp>
    </p:spTree>
  </p:cSld>
  <p:clrMapOvr>
    <a:masterClrMapping/>
  </p:clrMapOvr>
</p:sldLayout>
</file>

<file path=ppt/slideLayouts/slideLayout20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05"/>
          </p:nvPr>
        </p:nvSpPr>
        <p:spPr/>
        <p:txBody>
          <a:bodyPr/>
          <a:lstStyle/>
          <a:p>
            <a:r>
              <a:t>Footer</a:t>
            </a:r>
          </a:p>
        </p:txBody>
      </p:sp>
      <p:sp>
        <p:nvSpPr>
          <p:cNvPr id="3" name="PlaceHolder 2"/>
          <p:cNvSpPr>
            <a:spLocks noGrp="1"/>
          </p:cNvSpPr>
          <p:nvPr>
            <p:ph type="sldNum" idx="506"/>
          </p:nvPr>
        </p:nvSpPr>
        <p:spPr/>
        <p:txBody>
          <a:bodyPr/>
          <a:lstStyle/>
          <a:p>
            <a:fld id="{AD78733B-87EA-4E37-8B3F-585709D42EC7}" type="slidenum">
              <a:t>‹N°›</a:t>
            </a:fld>
            <a:endParaRPr/>
          </a:p>
        </p:txBody>
      </p:sp>
      <p:sp>
        <p:nvSpPr>
          <p:cNvPr id="4" name="PlaceHolder 3"/>
          <p:cNvSpPr>
            <a:spLocks noGrp="1"/>
          </p:cNvSpPr>
          <p:nvPr>
            <p:ph type="dt" idx="507"/>
          </p:nvPr>
        </p:nvSpPr>
        <p:spPr/>
        <p:txBody>
          <a:bodyPr/>
          <a:lstStyle/>
          <a:p>
            <a:endParaRPr/>
          </a:p>
        </p:txBody>
      </p:sp>
    </p:spTree>
  </p:cSld>
  <p:clrMapOvr>
    <a:masterClrMapping/>
  </p:clrMapOvr>
</p:sldLayout>
</file>

<file path=ppt/slideLayouts/slideLayout20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0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7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05"/>
          </p:nvPr>
        </p:nvSpPr>
        <p:spPr/>
        <p:txBody>
          <a:bodyPr/>
          <a:lstStyle/>
          <a:p>
            <a:r>
              <a:t>Footer</a:t>
            </a:r>
          </a:p>
        </p:txBody>
      </p:sp>
      <p:sp>
        <p:nvSpPr>
          <p:cNvPr id="5" name="PlaceHolder 4"/>
          <p:cNvSpPr>
            <a:spLocks noGrp="1"/>
          </p:cNvSpPr>
          <p:nvPr>
            <p:ph type="sldNum" idx="506"/>
          </p:nvPr>
        </p:nvSpPr>
        <p:spPr/>
        <p:txBody>
          <a:bodyPr/>
          <a:lstStyle/>
          <a:p>
            <a:fld id="{16850919-B396-40F7-A407-A92DE8BFBA1E}" type="slidenum">
              <a:t>‹N°›</a:t>
            </a:fld>
            <a:endParaRPr/>
          </a:p>
        </p:txBody>
      </p:sp>
      <p:sp>
        <p:nvSpPr>
          <p:cNvPr id="6" name="PlaceHolder 5"/>
          <p:cNvSpPr>
            <a:spLocks noGrp="1"/>
          </p:cNvSpPr>
          <p:nvPr>
            <p:ph type="dt" idx="507"/>
          </p:nvPr>
        </p:nvSpPr>
        <p:spPr/>
        <p:txBody>
          <a:bodyPr/>
          <a:lstStyle/>
          <a:p>
            <a:endParaRPr/>
          </a:p>
        </p:txBody>
      </p:sp>
    </p:spTree>
  </p:cSld>
  <p:clrMapOvr>
    <a:masterClrMapping/>
  </p:clrMapOvr>
</p:sldLayout>
</file>

<file path=ppt/slideLayouts/slideLayout20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0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7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05"/>
          </p:nvPr>
        </p:nvSpPr>
        <p:spPr/>
        <p:txBody>
          <a:bodyPr/>
          <a:lstStyle/>
          <a:p>
            <a:r>
              <a:t>Footer</a:t>
            </a:r>
          </a:p>
        </p:txBody>
      </p:sp>
      <p:sp>
        <p:nvSpPr>
          <p:cNvPr id="5" name="PlaceHolder 4"/>
          <p:cNvSpPr>
            <a:spLocks noGrp="1"/>
          </p:cNvSpPr>
          <p:nvPr>
            <p:ph type="sldNum" idx="506"/>
          </p:nvPr>
        </p:nvSpPr>
        <p:spPr/>
        <p:txBody>
          <a:bodyPr/>
          <a:lstStyle/>
          <a:p>
            <a:fld id="{094CEF57-9523-40E1-8769-FF5F8AEADC41}" type="slidenum">
              <a:t>‹N°›</a:t>
            </a:fld>
            <a:endParaRPr/>
          </a:p>
        </p:txBody>
      </p:sp>
      <p:sp>
        <p:nvSpPr>
          <p:cNvPr id="6" name="PlaceHolder 5"/>
          <p:cNvSpPr>
            <a:spLocks noGrp="1"/>
          </p:cNvSpPr>
          <p:nvPr>
            <p:ph type="dt" idx="507"/>
          </p:nvPr>
        </p:nvSpPr>
        <p:spPr/>
        <p:txBody>
          <a:body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9"/>
          </p:nvPr>
        </p:nvSpPr>
        <p:spPr/>
        <p:txBody>
          <a:bodyPr/>
          <a:lstStyle/>
          <a:p>
            <a:r>
              <a:t>Footer</a:t>
            </a:r>
          </a:p>
        </p:txBody>
      </p:sp>
      <p:sp>
        <p:nvSpPr>
          <p:cNvPr id="6" name="PlaceHolder 5"/>
          <p:cNvSpPr>
            <a:spLocks noGrp="1"/>
          </p:cNvSpPr>
          <p:nvPr>
            <p:ph type="sldNum" idx="50"/>
          </p:nvPr>
        </p:nvSpPr>
        <p:spPr/>
        <p:txBody>
          <a:bodyPr/>
          <a:lstStyle/>
          <a:p>
            <a:fld id="{27C3B938-0C12-4BB2-832C-3063628704A6}" type="slidenum">
              <a:t>‹N°›</a:t>
            </a:fld>
            <a:endParaRPr/>
          </a:p>
        </p:txBody>
      </p:sp>
      <p:sp>
        <p:nvSpPr>
          <p:cNvPr id="7" name="PlaceHolder 6"/>
          <p:cNvSpPr>
            <a:spLocks noGrp="1"/>
          </p:cNvSpPr>
          <p:nvPr>
            <p:ph type="dt" idx="51"/>
          </p:nvPr>
        </p:nvSpPr>
        <p:spPr/>
        <p:txBody>
          <a:bodyPr/>
          <a:lstStyle/>
          <a:p>
            <a:endParaRPr/>
          </a:p>
        </p:txBody>
      </p:sp>
    </p:spTree>
  </p:cSld>
  <p:clrMapOvr>
    <a:masterClrMapping/>
  </p:clrMapOvr>
</p:sldLayout>
</file>

<file path=ppt/slideLayouts/slideLayout20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0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7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7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05"/>
          </p:nvPr>
        </p:nvSpPr>
        <p:spPr/>
        <p:txBody>
          <a:bodyPr/>
          <a:lstStyle/>
          <a:p>
            <a:r>
              <a:t>Footer</a:t>
            </a:r>
          </a:p>
        </p:txBody>
      </p:sp>
      <p:sp>
        <p:nvSpPr>
          <p:cNvPr id="6" name="PlaceHolder 5"/>
          <p:cNvSpPr>
            <a:spLocks noGrp="1"/>
          </p:cNvSpPr>
          <p:nvPr>
            <p:ph type="sldNum" idx="506"/>
          </p:nvPr>
        </p:nvSpPr>
        <p:spPr/>
        <p:txBody>
          <a:bodyPr/>
          <a:lstStyle/>
          <a:p>
            <a:fld id="{40B8542F-87B5-40C3-85F3-E49D20C32F04}" type="slidenum">
              <a:t>‹N°›</a:t>
            </a:fld>
            <a:endParaRPr/>
          </a:p>
        </p:txBody>
      </p:sp>
      <p:sp>
        <p:nvSpPr>
          <p:cNvPr id="7" name="PlaceHolder 6"/>
          <p:cNvSpPr>
            <a:spLocks noGrp="1"/>
          </p:cNvSpPr>
          <p:nvPr>
            <p:ph type="dt" idx="507"/>
          </p:nvPr>
        </p:nvSpPr>
        <p:spPr/>
        <p:txBody>
          <a:bodyPr/>
          <a:lstStyle/>
          <a:p>
            <a:endParaRPr/>
          </a:p>
        </p:txBody>
      </p:sp>
    </p:spTree>
  </p:cSld>
  <p:clrMapOvr>
    <a:masterClrMapping/>
  </p:clrMapOvr>
</p:sldLayout>
</file>

<file path=ppt/slideLayouts/slideLayout20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05"/>
          </p:nvPr>
        </p:nvSpPr>
        <p:spPr/>
        <p:txBody>
          <a:bodyPr/>
          <a:lstStyle/>
          <a:p>
            <a:r>
              <a:t>Footer</a:t>
            </a:r>
          </a:p>
        </p:txBody>
      </p:sp>
      <p:sp>
        <p:nvSpPr>
          <p:cNvPr id="4" name="PlaceHolder 3"/>
          <p:cNvSpPr>
            <a:spLocks noGrp="1"/>
          </p:cNvSpPr>
          <p:nvPr>
            <p:ph type="sldNum" idx="506"/>
          </p:nvPr>
        </p:nvSpPr>
        <p:spPr/>
        <p:txBody>
          <a:bodyPr/>
          <a:lstStyle/>
          <a:p>
            <a:fld id="{8810909B-1DDB-4683-B333-BB72BA40F00D}" type="slidenum">
              <a:t>‹N°›</a:t>
            </a:fld>
            <a:endParaRPr/>
          </a:p>
        </p:txBody>
      </p:sp>
      <p:sp>
        <p:nvSpPr>
          <p:cNvPr id="5" name="PlaceHolder 4"/>
          <p:cNvSpPr>
            <a:spLocks noGrp="1"/>
          </p:cNvSpPr>
          <p:nvPr>
            <p:ph type="dt" idx="507"/>
          </p:nvPr>
        </p:nvSpPr>
        <p:spPr/>
        <p:txBody>
          <a:bodyPr/>
          <a:lstStyle/>
          <a:p>
            <a:endParaRPr/>
          </a:p>
        </p:txBody>
      </p:sp>
    </p:spTree>
  </p:cSld>
  <p:clrMapOvr>
    <a:masterClrMapping/>
  </p:clrMapOvr>
</p:sldLayout>
</file>

<file path=ppt/slideLayouts/slideLayout20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08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05"/>
          </p:nvPr>
        </p:nvSpPr>
        <p:spPr/>
        <p:txBody>
          <a:bodyPr/>
          <a:lstStyle/>
          <a:p>
            <a:r>
              <a:t>Footer</a:t>
            </a:r>
          </a:p>
        </p:txBody>
      </p:sp>
      <p:sp>
        <p:nvSpPr>
          <p:cNvPr id="4" name="PlaceHolder 3"/>
          <p:cNvSpPr>
            <a:spLocks noGrp="1"/>
          </p:cNvSpPr>
          <p:nvPr>
            <p:ph type="sldNum" idx="506"/>
          </p:nvPr>
        </p:nvSpPr>
        <p:spPr/>
        <p:txBody>
          <a:bodyPr/>
          <a:lstStyle/>
          <a:p>
            <a:fld id="{80D6A8C1-CE48-470B-A755-D646AAF15581}" type="slidenum">
              <a:t>‹N°›</a:t>
            </a:fld>
            <a:endParaRPr/>
          </a:p>
        </p:txBody>
      </p:sp>
      <p:sp>
        <p:nvSpPr>
          <p:cNvPr id="5" name="PlaceHolder 4"/>
          <p:cNvSpPr>
            <a:spLocks noGrp="1"/>
          </p:cNvSpPr>
          <p:nvPr>
            <p:ph type="dt" idx="507"/>
          </p:nvPr>
        </p:nvSpPr>
        <p:spPr/>
        <p:txBody>
          <a:bodyPr/>
          <a:lstStyle/>
          <a:p>
            <a:endParaRPr/>
          </a:p>
        </p:txBody>
      </p:sp>
    </p:spTree>
  </p:cSld>
  <p:clrMapOvr>
    <a:masterClrMapping/>
  </p:clrMapOvr>
</p:sldLayout>
</file>

<file path=ppt/slideLayouts/slideLayout20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8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8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8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05"/>
          </p:nvPr>
        </p:nvSpPr>
        <p:spPr/>
        <p:txBody>
          <a:bodyPr/>
          <a:lstStyle/>
          <a:p>
            <a:r>
              <a:t>Footer</a:t>
            </a:r>
          </a:p>
        </p:txBody>
      </p:sp>
      <p:sp>
        <p:nvSpPr>
          <p:cNvPr id="7" name="PlaceHolder 6"/>
          <p:cNvSpPr>
            <a:spLocks noGrp="1"/>
          </p:cNvSpPr>
          <p:nvPr>
            <p:ph type="sldNum" idx="506"/>
          </p:nvPr>
        </p:nvSpPr>
        <p:spPr/>
        <p:txBody>
          <a:bodyPr/>
          <a:lstStyle/>
          <a:p>
            <a:fld id="{A8C8DD99-38D9-478B-8A77-9648735C7BD8}" type="slidenum">
              <a:t>‹N°›</a:t>
            </a:fld>
            <a:endParaRPr/>
          </a:p>
        </p:txBody>
      </p:sp>
      <p:sp>
        <p:nvSpPr>
          <p:cNvPr id="8" name="PlaceHolder 7"/>
          <p:cNvSpPr>
            <a:spLocks noGrp="1"/>
          </p:cNvSpPr>
          <p:nvPr>
            <p:ph type="dt" idx="507"/>
          </p:nvPr>
        </p:nvSpPr>
        <p:spPr/>
        <p:txBody>
          <a:bodyPr/>
          <a:lstStyle/>
          <a:p>
            <a:endParaRPr/>
          </a:p>
        </p:txBody>
      </p:sp>
    </p:spTree>
  </p:cSld>
  <p:clrMapOvr>
    <a:masterClrMapping/>
  </p:clrMapOvr>
</p:sldLayout>
</file>

<file path=ppt/slideLayouts/slideLayout20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8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8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8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05"/>
          </p:nvPr>
        </p:nvSpPr>
        <p:spPr/>
        <p:txBody>
          <a:bodyPr/>
          <a:lstStyle/>
          <a:p>
            <a:r>
              <a:t>Footer</a:t>
            </a:r>
          </a:p>
        </p:txBody>
      </p:sp>
      <p:sp>
        <p:nvSpPr>
          <p:cNvPr id="7" name="PlaceHolder 6"/>
          <p:cNvSpPr>
            <a:spLocks noGrp="1"/>
          </p:cNvSpPr>
          <p:nvPr>
            <p:ph type="sldNum" idx="506"/>
          </p:nvPr>
        </p:nvSpPr>
        <p:spPr/>
        <p:txBody>
          <a:bodyPr/>
          <a:lstStyle/>
          <a:p>
            <a:fld id="{E604D466-A138-4548-9D90-47533EB39AB0}" type="slidenum">
              <a:t>‹N°›</a:t>
            </a:fld>
            <a:endParaRPr/>
          </a:p>
        </p:txBody>
      </p:sp>
      <p:sp>
        <p:nvSpPr>
          <p:cNvPr id="8" name="PlaceHolder 7"/>
          <p:cNvSpPr>
            <a:spLocks noGrp="1"/>
          </p:cNvSpPr>
          <p:nvPr>
            <p:ph type="dt" idx="507"/>
          </p:nvPr>
        </p:nvSpPr>
        <p:spPr/>
        <p:txBody>
          <a:bodyPr/>
          <a:lstStyle/>
          <a:p>
            <a:endParaRPr/>
          </a:p>
        </p:txBody>
      </p:sp>
    </p:spTree>
  </p:cSld>
  <p:clrMapOvr>
    <a:masterClrMapping/>
  </p:clrMapOvr>
</p:sldLayout>
</file>

<file path=ppt/slideLayouts/slideLayout20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9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05"/>
          </p:nvPr>
        </p:nvSpPr>
        <p:spPr/>
        <p:txBody>
          <a:bodyPr/>
          <a:lstStyle/>
          <a:p>
            <a:r>
              <a:t>Footer</a:t>
            </a:r>
          </a:p>
        </p:txBody>
      </p:sp>
      <p:sp>
        <p:nvSpPr>
          <p:cNvPr id="7" name="PlaceHolder 6"/>
          <p:cNvSpPr>
            <a:spLocks noGrp="1"/>
          </p:cNvSpPr>
          <p:nvPr>
            <p:ph type="sldNum" idx="506"/>
          </p:nvPr>
        </p:nvSpPr>
        <p:spPr/>
        <p:txBody>
          <a:bodyPr/>
          <a:lstStyle/>
          <a:p>
            <a:fld id="{886A4C83-7703-4116-B8A6-702550A8A865}" type="slidenum">
              <a:t>‹N°›</a:t>
            </a:fld>
            <a:endParaRPr/>
          </a:p>
        </p:txBody>
      </p:sp>
      <p:sp>
        <p:nvSpPr>
          <p:cNvPr id="8" name="PlaceHolder 7"/>
          <p:cNvSpPr>
            <a:spLocks noGrp="1"/>
          </p:cNvSpPr>
          <p:nvPr>
            <p:ph type="dt" idx="507"/>
          </p:nvPr>
        </p:nvSpPr>
        <p:spPr/>
        <p:txBody>
          <a:bodyPr/>
          <a:lstStyle/>
          <a:p>
            <a:endParaRPr/>
          </a:p>
        </p:txBody>
      </p:sp>
    </p:spTree>
  </p:cSld>
  <p:clrMapOvr>
    <a:masterClrMapping/>
  </p:clrMapOvr>
</p:sldLayout>
</file>

<file path=ppt/slideLayouts/slideLayout20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9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9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05"/>
          </p:nvPr>
        </p:nvSpPr>
        <p:spPr/>
        <p:txBody>
          <a:bodyPr/>
          <a:lstStyle/>
          <a:p>
            <a:r>
              <a:t>Footer</a:t>
            </a:r>
          </a:p>
        </p:txBody>
      </p:sp>
      <p:sp>
        <p:nvSpPr>
          <p:cNvPr id="6" name="PlaceHolder 5"/>
          <p:cNvSpPr>
            <a:spLocks noGrp="1"/>
          </p:cNvSpPr>
          <p:nvPr>
            <p:ph type="sldNum" idx="506"/>
          </p:nvPr>
        </p:nvSpPr>
        <p:spPr/>
        <p:txBody>
          <a:bodyPr/>
          <a:lstStyle/>
          <a:p>
            <a:fld id="{FC1595D8-E027-4529-B9D9-32A6378017EB}" type="slidenum">
              <a:t>‹N°›</a:t>
            </a:fld>
            <a:endParaRPr/>
          </a:p>
        </p:txBody>
      </p:sp>
      <p:sp>
        <p:nvSpPr>
          <p:cNvPr id="7" name="PlaceHolder 6"/>
          <p:cNvSpPr>
            <a:spLocks noGrp="1"/>
          </p:cNvSpPr>
          <p:nvPr>
            <p:ph type="dt" idx="507"/>
          </p:nvPr>
        </p:nvSpPr>
        <p:spPr/>
        <p:txBody>
          <a:bodyPr/>
          <a:lstStyle/>
          <a:p>
            <a:endParaRPr/>
          </a:p>
        </p:txBody>
      </p:sp>
    </p:spTree>
  </p:cSld>
  <p:clrMapOvr>
    <a:masterClrMapping/>
  </p:clrMapOvr>
</p:sldLayout>
</file>

<file path=ppt/slideLayouts/slideLayout20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09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9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09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0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05"/>
          </p:nvPr>
        </p:nvSpPr>
        <p:spPr/>
        <p:txBody>
          <a:bodyPr/>
          <a:lstStyle/>
          <a:p>
            <a:r>
              <a:t>Footer</a:t>
            </a:r>
          </a:p>
        </p:txBody>
      </p:sp>
      <p:sp>
        <p:nvSpPr>
          <p:cNvPr id="8" name="PlaceHolder 7"/>
          <p:cNvSpPr>
            <a:spLocks noGrp="1"/>
          </p:cNvSpPr>
          <p:nvPr>
            <p:ph type="sldNum" idx="506"/>
          </p:nvPr>
        </p:nvSpPr>
        <p:spPr/>
        <p:txBody>
          <a:bodyPr/>
          <a:lstStyle/>
          <a:p>
            <a:fld id="{44C2F2B8-4F98-4363-9EB2-557E0DDD9FA2}" type="slidenum">
              <a:t>‹N°›</a:t>
            </a:fld>
            <a:endParaRPr/>
          </a:p>
        </p:txBody>
      </p:sp>
      <p:sp>
        <p:nvSpPr>
          <p:cNvPr id="9" name="PlaceHolder 8"/>
          <p:cNvSpPr>
            <a:spLocks noGrp="1"/>
          </p:cNvSpPr>
          <p:nvPr>
            <p:ph type="dt" idx="507"/>
          </p:nvPr>
        </p:nvSpPr>
        <p:spPr/>
        <p:txBody>
          <a:bodyPr/>
          <a:lstStyle/>
          <a:p>
            <a:endParaRPr/>
          </a:p>
        </p:txBody>
      </p:sp>
    </p:spTree>
  </p:cSld>
  <p:clrMapOvr>
    <a:masterClrMapping/>
  </p:clrMapOvr>
</p:sldLayout>
</file>

<file path=ppt/slideLayouts/slideLayout20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0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0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0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0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0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0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05"/>
          </p:nvPr>
        </p:nvSpPr>
        <p:spPr/>
        <p:txBody>
          <a:bodyPr/>
          <a:lstStyle/>
          <a:p>
            <a:r>
              <a:t>Footer</a:t>
            </a:r>
          </a:p>
        </p:txBody>
      </p:sp>
      <p:sp>
        <p:nvSpPr>
          <p:cNvPr id="10" name="PlaceHolder 9"/>
          <p:cNvSpPr>
            <a:spLocks noGrp="1"/>
          </p:cNvSpPr>
          <p:nvPr>
            <p:ph type="sldNum" idx="506"/>
          </p:nvPr>
        </p:nvSpPr>
        <p:spPr/>
        <p:txBody>
          <a:bodyPr/>
          <a:lstStyle/>
          <a:p>
            <a:fld id="{992207E9-9556-40F0-A8A1-00C385C279B1}" type="slidenum">
              <a:t>‹N°›</a:t>
            </a:fld>
            <a:endParaRPr/>
          </a:p>
        </p:txBody>
      </p:sp>
      <p:sp>
        <p:nvSpPr>
          <p:cNvPr id="11" name="PlaceHolder 10"/>
          <p:cNvSpPr>
            <a:spLocks noGrp="1"/>
          </p:cNvSpPr>
          <p:nvPr>
            <p:ph type="dt" idx="507"/>
          </p:nvPr>
        </p:nvSpPr>
        <p:spPr/>
        <p:txBody>
          <a:bodyPr/>
          <a:lstStyle/>
          <a:p>
            <a:endParaRPr/>
          </a:p>
        </p:txBody>
      </p:sp>
    </p:spTree>
  </p:cSld>
  <p:clrMapOvr>
    <a:masterClrMapping/>
  </p:clrMapOvr>
</p:sldLayout>
</file>

<file path=ppt/slideLayouts/slideLayout20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09"/>
          </p:nvPr>
        </p:nvSpPr>
        <p:spPr/>
        <p:txBody>
          <a:bodyPr/>
          <a:lstStyle/>
          <a:p>
            <a:r>
              <a:t>Footer</a:t>
            </a:r>
          </a:p>
        </p:txBody>
      </p:sp>
      <p:sp>
        <p:nvSpPr>
          <p:cNvPr id="3" name="PlaceHolder 2"/>
          <p:cNvSpPr>
            <a:spLocks noGrp="1"/>
          </p:cNvSpPr>
          <p:nvPr>
            <p:ph type="sldNum" idx="510"/>
          </p:nvPr>
        </p:nvSpPr>
        <p:spPr/>
        <p:txBody>
          <a:bodyPr/>
          <a:lstStyle/>
          <a:p>
            <a:fld id="{014EDD5A-B32D-427C-8F43-4E421DDC6ED9}" type="slidenum">
              <a:t>‹N°›</a:t>
            </a:fld>
            <a:endParaRPr/>
          </a:p>
        </p:txBody>
      </p:sp>
      <p:sp>
        <p:nvSpPr>
          <p:cNvPr id="4" name="PlaceHolder 3"/>
          <p:cNvSpPr>
            <a:spLocks noGrp="1"/>
          </p:cNvSpPr>
          <p:nvPr>
            <p:ph type="dt" idx="508"/>
          </p:nvPr>
        </p:nvSpPr>
        <p:spPr/>
        <p:txBody>
          <a:body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9"/>
          </p:nvPr>
        </p:nvSpPr>
        <p:spPr/>
        <p:txBody>
          <a:bodyPr/>
          <a:lstStyle/>
          <a:p>
            <a:r>
              <a:t>Footer</a:t>
            </a:r>
          </a:p>
        </p:txBody>
      </p:sp>
      <p:sp>
        <p:nvSpPr>
          <p:cNvPr id="8" name="PlaceHolder 7"/>
          <p:cNvSpPr>
            <a:spLocks noGrp="1"/>
          </p:cNvSpPr>
          <p:nvPr>
            <p:ph type="sldNum" idx="50"/>
          </p:nvPr>
        </p:nvSpPr>
        <p:spPr/>
        <p:txBody>
          <a:bodyPr/>
          <a:lstStyle/>
          <a:p>
            <a:fld id="{09D6D225-E561-43A7-9CAC-3A780263BFD5}" type="slidenum">
              <a:t>‹N°›</a:t>
            </a:fld>
            <a:endParaRPr/>
          </a:p>
        </p:txBody>
      </p:sp>
      <p:sp>
        <p:nvSpPr>
          <p:cNvPr id="9" name="PlaceHolder 8"/>
          <p:cNvSpPr>
            <a:spLocks noGrp="1"/>
          </p:cNvSpPr>
          <p:nvPr>
            <p:ph type="dt" idx="51"/>
          </p:nvPr>
        </p:nvSpPr>
        <p:spPr/>
        <p:txBody>
          <a:bodyPr/>
          <a:lstStyle/>
          <a:p>
            <a:endParaRPr/>
          </a:p>
        </p:txBody>
      </p:sp>
    </p:spTree>
  </p:cSld>
  <p:clrMapOvr>
    <a:masterClrMapping/>
  </p:clrMapOvr>
</p:sldLayout>
</file>

<file path=ppt/slideLayouts/slideLayout20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1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1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09"/>
          </p:nvPr>
        </p:nvSpPr>
        <p:spPr/>
        <p:txBody>
          <a:bodyPr/>
          <a:lstStyle/>
          <a:p>
            <a:r>
              <a:t>Footer</a:t>
            </a:r>
          </a:p>
        </p:txBody>
      </p:sp>
      <p:sp>
        <p:nvSpPr>
          <p:cNvPr id="5" name="PlaceHolder 4"/>
          <p:cNvSpPr>
            <a:spLocks noGrp="1"/>
          </p:cNvSpPr>
          <p:nvPr>
            <p:ph type="sldNum" idx="510"/>
          </p:nvPr>
        </p:nvSpPr>
        <p:spPr/>
        <p:txBody>
          <a:bodyPr/>
          <a:lstStyle/>
          <a:p>
            <a:fld id="{5CC89A9F-CA77-4014-9003-A432FB93EDAA}" type="slidenum">
              <a:t>‹N°›</a:t>
            </a:fld>
            <a:endParaRPr/>
          </a:p>
        </p:txBody>
      </p:sp>
      <p:sp>
        <p:nvSpPr>
          <p:cNvPr id="6" name="PlaceHolder 5"/>
          <p:cNvSpPr>
            <a:spLocks noGrp="1"/>
          </p:cNvSpPr>
          <p:nvPr>
            <p:ph type="dt" idx="508"/>
          </p:nvPr>
        </p:nvSpPr>
        <p:spPr/>
        <p:txBody>
          <a:bodyPr/>
          <a:lstStyle/>
          <a:p>
            <a:endParaRPr/>
          </a:p>
        </p:txBody>
      </p:sp>
    </p:spTree>
  </p:cSld>
  <p:clrMapOvr>
    <a:masterClrMapping/>
  </p:clrMapOvr>
</p:sldLayout>
</file>

<file path=ppt/slideLayouts/slideLayout20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1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2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09"/>
          </p:nvPr>
        </p:nvSpPr>
        <p:spPr/>
        <p:txBody>
          <a:bodyPr/>
          <a:lstStyle/>
          <a:p>
            <a:r>
              <a:t>Footer</a:t>
            </a:r>
          </a:p>
        </p:txBody>
      </p:sp>
      <p:sp>
        <p:nvSpPr>
          <p:cNvPr id="5" name="PlaceHolder 4"/>
          <p:cNvSpPr>
            <a:spLocks noGrp="1"/>
          </p:cNvSpPr>
          <p:nvPr>
            <p:ph type="sldNum" idx="510"/>
          </p:nvPr>
        </p:nvSpPr>
        <p:spPr/>
        <p:txBody>
          <a:bodyPr/>
          <a:lstStyle/>
          <a:p>
            <a:fld id="{671CF738-D6FB-469A-8770-572E68B99375}" type="slidenum">
              <a:t>‹N°›</a:t>
            </a:fld>
            <a:endParaRPr/>
          </a:p>
        </p:txBody>
      </p:sp>
      <p:sp>
        <p:nvSpPr>
          <p:cNvPr id="6" name="PlaceHolder 5"/>
          <p:cNvSpPr>
            <a:spLocks noGrp="1"/>
          </p:cNvSpPr>
          <p:nvPr>
            <p:ph type="dt" idx="508"/>
          </p:nvPr>
        </p:nvSpPr>
        <p:spPr/>
        <p:txBody>
          <a:bodyPr/>
          <a:lstStyle/>
          <a:p>
            <a:endParaRPr/>
          </a:p>
        </p:txBody>
      </p:sp>
    </p:spTree>
  </p:cSld>
  <p:clrMapOvr>
    <a:masterClrMapping/>
  </p:clrMapOvr>
</p:sldLayout>
</file>

<file path=ppt/slideLayouts/slideLayout20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1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2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2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09"/>
          </p:nvPr>
        </p:nvSpPr>
        <p:spPr/>
        <p:txBody>
          <a:bodyPr/>
          <a:lstStyle/>
          <a:p>
            <a:r>
              <a:t>Footer</a:t>
            </a:r>
          </a:p>
        </p:txBody>
      </p:sp>
      <p:sp>
        <p:nvSpPr>
          <p:cNvPr id="6" name="PlaceHolder 5"/>
          <p:cNvSpPr>
            <a:spLocks noGrp="1"/>
          </p:cNvSpPr>
          <p:nvPr>
            <p:ph type="sldNum" idx="510"/>
          </p:nvPr>
        </p:nvSpPr>
        <p:spPr/>
        <p:txBody>
          <a:bodyPr/>
          <a:lstStyle/>
          <a:p>
            <a:fld id="{A5CE80A5-C0DF-4B96-A176-DEA2E02E3C0D}" type="slidenum">
              <a:t>‹N°›</a:t>
            </a:fld>
            <a:endParaRPr/>
          </a:p>
        </p:txBody>
      </p:sp>
      <p:sp>
        <p:nvSpPr>
          <p:cNvPr id="7" name="PlaceHolder 6"/>
          <p:cNvSpPr>
            <a:spLocks noGrp="1"/>
          </p:cNvSpPr>
          <p:nvPr>
            <p:ph type="dt" idx="508"/>
          </p:nvPr>
        </p:nvSpPr>
        <p:spPr/>
        <p:txBody>
          <a:bodyPr/>
          <a:lstStyle/>
          <a:p>
            <a:endParaRPr/>
          </a:p>
        </p:txBody>
      </p:sp>
    </p:spTree>
  </p:cSld>
  <p:clrMapOvr>
    <a:masterClrMapping/>
  </p:clrMapOvr>
</p:sldLayout>
</file>

<file path=ppt/slideLayouts/slideLayout20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1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09"/>
          </p:nvPr>
        </p:nvSpPr>
        <p:spPr/>
        <p:txBody>
          <a:bodyPr/>
          <a:lstStyle/>
          <a:p>
            <a:r>
              <a:t>Footer</a:t>
            </a:r>
          </a:p>
        </p:txBody>
      </p:sp>
      <p:sp>
        <p:nvSpPr>
          <p:cNvPr id="4" name="PlaceHolder 3"/>
          <p:cNvSpPr>
            <a:spLocks noGrp="1"/>
          </p:cNvSpPr>
          <p:nvPr>
            <p:ph type="sldNum" idx="510"/>
          </p:nvPr>
        </p:nvSpPr>
        <p:spPr/>
        <p:txBody>
          <a:bodyPr/>
          <a:lstStyle/>
          <a:p>
            <a:fld id="{E5559529-528B-4234-A815-0C84F2C8508F}" type="slidenum">
              <a:t>‹N°›</a:t>
            </a:fld>
            <a:endParaRPr/>
          </a:p>
        </p:txBody>
      </p:sp>
      <p:sp>
        <p:nvSpPr>
          <p:cNvPr id="5" name="PlaceHolder 4"/>
          <p:cNvSpPr>
            <a:spLocks noGrp="1"/>
          </p:cNvSpPr>
          <p:nvPr>
            <p:ph type="dt" idx="508"/>
          </p:nvPr>
        </p:nvSpPr>
        <p:spPr/>
        <p:txBody>
          <a:bodyPr/>
          <a:lstStyle/>
          <a:p>
            <a:endParaRPr/>
          </a:p>
        </p:txBody>
      </p:sp>
    </p:spTree>
  </p:cSld>
  <p:clrMapOvr>
    <a:masterClrMapping/>
  </p:clrMapOvr>
</p:sldLayout>
</file>

<file path=ppt/slideLayouts/slideLayout20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12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09"/>
          </p:nvPr>
        </p:nvSpPr>
        <p:spPr/>
        <p:txBody>
          <a:bodyPr/>
          <a:lstStyle/>
          <a:p>
            <a:r>
              <a:t>Footer</a:t>
            </a:r>
          </a:p>
        </p:txBody>
      </p:sp>
      <p:sp>
        <p:nvSpPr>
          <p:cNvPr id="4" name="PlaceHolder 3"/>
          <p:cNvSpPr>
            <a:spLocks noGrp="1"/>
          </p:cNvSpPr>
          <p:nvPr>
            <p:ph type="sldNum" idx="510"/>
          </p:nvPr>
        </p:nvSpPr>
        <p:spPr/>
        <p:txBody>
          <a:bodyPr/>
          <a:lstStyle/>
          <a:p>
            <a:fld id="{DB7F1F72-4EFA-47AA-B411-DF12D560246B}" type="slidenum">
              <a:t>‹N°›</a:t>
            </a:fld>
            <a:endParaRPr/>
          </a:p>
        </p:txBody>
      </p:sp>
      <p:sp>
        <p:nvSpPr>
          <p:cNvPr id="5" name="PlaceHolder 4"/>
          <p:cNvSpPr>
            <a:spLocks noGrp="1"/>
          </p:cNvSpPr>
          <p:nvPr>
            <p:ph type="dt" idx="508"/>
          </p:nvPr>
        </p:nvSpPr>
        <p:spPr/>
        <p:txBody>
          <a:bodyPr/>
          <a:lstStyle/>
          <a:p>
            <a:endParaRPr/>
          </a:p>
        </p:txBody>
      </p:sp>
    </p:spTree>
  </p:cSld>
  <p:clrMapOvr>
    <a:masterClrMapping/>
  </p:clrMapOvr>
</p:sldLayout>
</file>

<file path=ppt/slideLayouts/slideLayout20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1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2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2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2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09"/>
          </p:nvPr>
        </p:nvSpPr>
        <p:spPr/>
        <p:txBody>
          <a:bodyPr/>
          <a:lstStyle/>
          <a:p>
            <a:r>
              <a:t>Footer</a:t>
            </a:r>
          </a:p>
        </p:txBody>
      </p:sp>
      <p:sp>
        <p:nvSpPr>
          <p:cNvPr id="7" name="PlaceHolder 6"/>
          <p:cNvSpPr>
            <a:spLocks noGrp="1"/>
          </p:cNvSpPr>
          <p:nvPr>
            <p:ph type="sldNum" idx="510"/>
          </p:nvPr>
        </p:nvSpPr>
        <p:spPr/>
        <p:txBody>
          <a:bodyPr/>
          <a:lstStyle/>
          <a:p>
            <a:fld id="{814D2A9A-4C89-465C-8B91-4A5D9E606A02}" type="slidenum">
              <a:t>‹N°›</a:t>
            </a:fld>
            <a:endParaRPr/>
          </a:p>
        </p:txBody>
      </p:sp>
      <p:sp>
        <p:nvSpPr>
          <p:cNvPr id="8" name="PlaceHolder 7"/>
          <p:cNvSpPr>
            <a:spLocks noGrp="1"/>
          </p:cNvSpPr>
          <p:nvPr>
            <p:ph type="dt" idx="508"/>
          </p:nvPr>
        </p:nvSpPr>
        <p:spPr/>
        <p:txBody>
          <a:bodyPr/>
          <a:lstStyle/>
          <a:p>
            <a:endParaRPr/>
          </a:p>
        </p:txBody>
      </p:sp>
    </p:spTree>
  </p:cSld>
  <p:clrMapOvr>
    <a:masterClrMapping/>
  </p:clrMapOvr>
</p:sldLayout>
</file>

<file path=ppt/slideLayouts/slideLayout20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3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3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3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09"/>
          </p:nvPr>
        </p:nvSpPr>
        <p:spPr/>
        <p:txBody>
          <a:bodyPr/>
          <a:lstStyle/>
          <a:p>
            <a:r>
              <a:t>Footer</a:t>
            </a:r>
          </a:p>
        </p:txBody>
      </p:sp>
      <p:sp>
        <p:nvSpPr>
          <p:cNvPr id="7" name="PlaceHolder 6"/>
          <p:cNvSpPr>
            <a:spLocks noGrp="1"/>
          </p:cNvSpPr>
          <p:nvPr>
            <p:ph type="sldNum" idx="510"/>
          </p:nvPr>
        </p:nvSpPr>
        <p:spPr/>
        <p:txBody>
          <a:bodyPr/>
          <a:lstStyle/>
          <a:p>
            <a:fld id="{0FE55333-5698-4A75-A3E6-0F3A3AC1EE75}" type="slidenum">
              <a:t>‹N°›</a:t>
            </a:fld>
            <a:endParaRPr/>
          </a:p>
        </p:txBody>
      </p:sp>
      <p:sp>
        <p:nvSpPr>
          <p:cNvPr id="8" name="PlaceHolder 7"/>
          <p:cNvSpPr>
            <a:spLocks noGrp="1"/>
          </p:cNvSpPr>
          <p:nvPr>
            <p:ph type="dt" idx="508"/>
          </p:nvPr>
        </p:nvSpPr>
        <p:spPr/>
        <p:txBody>
          <a:bodyPr/>
          <a:lstStyle/>
          <a:p>
            <a:endParaRPr/>
          </a:p>
        </p:txBody>
      </p:sp>
    </p:spTree>
  </p:cSld>
  <p:clrMapOvr>
    <a:masterClrMapping/>
  </p:clrMapOvr>
</p:sldLayout>
</file>

<file path=ppt/slideLayouts/slideLayout20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3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3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3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09"/>
          </p:nvPr>
        </p:nvSpPr>
        <p:spPr/>
        <p:txBody>
          <a:bodyPr/>
          <a:lstStyle/>
          <a:p>
            <a:r>
              <a:t>Footer</a:t>
            </a:r>
          </a:p>
        </p:txBody>
      </p:sp>
      <p:sp>
        <p:nvSpPr>
          <p:cNvPr id="7" name="PlaceHolder 6"/>
          <p:cNvSpPr>
            <a:spLocks noGrp="1"/>
          </p:cNvSpPr>
          <p:nvPr>
            <p:ph type="sldNum" idx="510"/>
          </p:nvPr>
        </p:nvSpPr>
        <p:spPr/>
        <p:txBody>
          <a:bodyPr/>
          <a:lstStyle/>
          <a:p>
            <a:fld id="{27E18F50-1CF9-4189-A2B2-31C02A8F6432}" type="slidenum">
              <a:t>‹N°›</a:t>
            </a:fld>
            <a:endParaRPr/>
          </a:p>
        </p:txBody>
      </p:sp>
      <p:sp>
        <p:nvSpPr>
          <p:cNvPr id="8" name="PlaceHolder 7"/>
          <p:cNvSpPr>
            <a:spLocks noGrp="1"/>
          </p:cNvSpPr>
          <p:nvPr>
            <p:ph type="dt" idx="508"/>
          </p:nvPr>
        </p:nvSpPr>
        <p:spPr/>
        <p:txBody>
          <a:bodyPr/>
          <a:lstStyle/>
          <a:p>
            <a:endParaRPr/>
          </a:p>
        </p:txBody>
      </p:sp>
    </p:spTree>
  </p:cSld>
  <p:clrMapOvr>
    <a:masterClrMapping/>
  </p:clrMapOvr>
</p:sldLayout>
</file>

<file path=ppt/slideLayouts/slideLayout20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3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4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09"/>
          </p:nvPr>
        </p:nvSpPr>
        <p:spPr/>
        <p:txBody>
          <a:bodyPr/>
          <a:lstStyle/>
          <a:p>
            <a:r>
              <a:t>Footer</a:t>
            </a:r>
          </a:p>
        </p:txBody>
      </p:sp>
      <p:sp>
        <p:nvSpPr>
          <p:cNvPr id="6" name="PlaceHolder 5"/>
          <p:cNvSpPr>
            <a:spLocks noGrp="1"/>
          </p:cNvSpPr>
          <p:nvPr>
            <p:ph type="sldNum" idx="510"/>
          </p:nvPr>
        </p:nvSpPr>
        <p:spPr/>
        <p:txBody>
          <a:bodyPr/>
          <a:lstStyle/>
          <a:p>
            <a:fld id="{6FC28333-99CB-4740-8BE1-8E6D9F8329B0}" type="slidenum">
              <a:t>‹N°›</a:t>
            </a:fld>
            <a:endParaRPr/>
          </a:p>
        </p:txBody>
      </p:sp>
      <p:sp>
        <p:nvSpPr>
          <p:cNvPr id="7" name="PlaceHolder 6"/>
          <p:cNvSpPr>
            <a:spLocks noGrp="1"/>
          </p:cNvSpPr>
          <p:nvPr>
            <p:ph type="dt" idx="508"/>
          </p:nvPr>
        </p:nvSpPr>
        <p:spPr/>
        <p:txBody>
          <a:bodyPr/>
          <a:lstStyle/>
          <a:p>
            <a:endParaRPr/>
          </a:p>
        </p:txBody>
      </p:sp>
    </p:spTree>
  </p:cSld>
  <p:clrMapOvr>
    <a:masterClrMapping/>
  </p:clrMapOvr>
</p:sldLayout>
</file>

<file path=ppt/slideLayouts/slideLayout20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4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4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4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4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09"/>
          </p:nvPr>
        </p:nvSpPr>
        <p:spPr/>
        <p:txBody>
          <a:bodyPr/>
          <a:lstStyle/>
          <a:p>
            <a:r>
              <a:t>Footer</a:t>
            </a:r>
          </a:p>
        </p:txBody>
      </p:sp>
      <p:sp>
        <p:nvSpPr>
          <p:cNvPr id="8" name="PlaceHolder 7"/>
          <p:cNvSpPr>
            <a:spLocks noGrp="1"/>
          </p:cNvSpPr>
          <p:nvPr>
            <p:ph type="sldNum" idx="510"/>
          </p:nvPr>
        </p:nvSpPr>
        <p:spPr/>
        <p:txBody>
          <a:bodyPr/>
          <a:lstStyle/>
          <a:p>
            <a:fld id="{74398A37-F0D2-483F-80BC-8E095EA02C9F}" type="slidenum">
              <a:t>‹N°›</a:t>
            </a:fld>
            <a:endParaRPr/>
          </a:p>
        </p:txBody>
      </p:sp>
      <p:sp>
        <p:nvSpPr>
          <p:cNvPr id="9" name="PlaceHolder 8"/>
          <p:cNvSpPr>
            <a:spLocks noGrp="1"/>
          </p:cNvSpPr>
          <p:nvPr>
            <p:ph type="dt" idx="508"/>
          </p:nvPr>
        </p:nvSpPr>
        <p:spPr/>
        <p:txBody>
          <a:body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9"/>
          </p:nvPr>
        </p:nvSpPr>
        <p:spPr/>
        <p:txBody>
          <a:bodyPr/>
          <a:lstStyle/>
          <a:p>
            <a:r>
              <a:t>Footer</a:t>
            </a:r>
          </a:p>
        </p:txBody>
      </p:sp>
      <p:sp>
        <p:nvSpPr>
          <p:cNvPr id="10" name="PlaceHolder 9"/>
          <p:cNvSpPr>
            <a:spLocks noGrp="1"/>
          </p:cNvSpPr>
          <p:nvPr>
            <p:ph type="sldNum" idx="50"/>
          </p:nvPr>
        </p:nvSpPr>
        <p:spPr/>
        <p:txBody>
          <a:bodyPr/>
          <a:lstStyle/>
          <a:p>
            <a:fld id="{0678F572-941C-4BD8-9424-97A47CFEFC25}" type="slidenum">
              <a:t>‹N°›</a:t>
            </a:fld>
            <a:endParaRPr/>
          </a:p>
        </p:txBody>
      </p:sp>
      <p:sp>
        <p:nvSpPr>
          <p:cNvPr id="11" name="PlaceHolder 10"/>
          <p:cNvSpPr>
            <a:spLocks noGrp="1"/>
          </p:cNvSpPr>
          <p:nvPr>
            <p:ph type="dt" idx="51"/>
          </p:nvPr>
        </p:nvSpPr>
        <p:spPr/>
        <p:txBody>
          <a:bodyPr/>
          <a:lstStyle/>
          <a:p>
            <a:endParaRPr/>
          </a:p>
        </p:txBody>
      </p:sp>
    </p:spTree>
  </p:cSld>
  <p:clrMapOvr>
    <a:masterClrMapping/>
  </p:clrMapOvr>
</p:sldLayout>
</file>

<file path=ppt/slideLayouts/slideLayout20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4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4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4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5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5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5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09"/>
          </p:nvPr>
        </p:nvSpPr>
        <p:spPr/>
        <p:txBody>
          <a:bodyPr/>
          <a:lstStyle/>
          <a:p>
            <a:r>
              <a:t>Footer</a:t>
            </a:r>
          </a:p>
        </p:txBody>
      </p:sp>
      <p:sp>
        <p:nvSpPr>
          <p:cNvPr id="10" name="PlaceHolder 9"/>
          <p:cNvSpPr>
            <a:spLocks noGrp="1"/>
          </p:cNvSpPr>
          <p:nvPr>
            <p:ph type="sldNum" idx="510"/>
          </p:nvPr>
        </p:nvSpPr>
        <p:spPr/>
        <p:txBody>
          <a:bodyPr/>
          <a:lstStyle/>
          <a:p>
            <a:fld id="{C0EF3102-93D3-4A21-83A4-19CFCCF8D1D6}" type="slidenum">
              <a:t>‹N°›</a:t>
            </a:fld>
            <a:endParaRPr/>
          </a:p>
        </p:txBody>
      </p:sp>
      <p:sp>
        <p:nvSpPr>
          <p:cNvPr id="11" name="PlaceHolder 10"/>
          <p:cNvSpPr>
            <a:spLocks noGrp="1"/>
          </p:cNvSpPr>
          <p:nvPr>
            <p:ph type="dt" idx="508"/>
          </p:nvPr>
        </p:nvSpPr>
        <p:spPr/>
        <p:txBody>
          <a:bodyPr/>
          <a:lstStyle/>
          <a:p>
            <a:endParaRPr/>
          </a:p>
        </p:txBody>
      </p:sp>
    </p:spTree>
  </p:cSld>
  <p:clrMapOvr>
    <a:masterClrMapping/>
  </p:clrMapOvr>
</p:sldLayout>
</file>

<file path=ppt/slideLayouts/slideLayout20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11"/>
          </p:nvPr>
        </p:nvSpPr>
        <p:spPr/>
        <p:txBody>
          <a:bodyPr/>
          <a:lstStyle/>
          <a:p>
            <a:r>
              <a:t>Footer</a:t>
            </a:r>
          </a:p>
        </p:txBody>
      </p:sp>
      <p:sp>
        <p:nvSpPr>
          <p:cNvPr id="3" name="PlaceHolder 2"/>
          <p:cNvSpPr>
            <a:spLocks noGrp="1"/>
          </p:cNvSpPr>
          <p:nvPr>
            <p:ph type="sldNum" idx="512"/>
          </p:nvPr>
        </p:nvSpPr>
        <p:spPr/>
        <p:txBody>
          <a:bodyPr/>
          <a:lstStyle/>
          <a:p>
            <a:fld id="{5B9B4B8C-1720-433D-B60C-09DAEFEE1E8D}" type="slidenum">
              <a:t>‹N°›</a:t>
            </a:fld>
            <a:endParaRPr/>
          </a:p>
        </p:txBody>
      </p:sp>
      <p:sp>
        <p:nvSpPr>
          <p:cNvPr id="4" name="PlaceHolder 3"/>
          <p:cNvSpPr>
            <a:spLocks noGrp="1"/>
          </p:cNvSpPr>
          <p:nvPr>
            <p:ph type="dt" idx="513"/>
          </p:nvPr>
        </p:nvSpPr>
        <p:spPr/>
        <p:txBody>
          <a:bodyPr/>
          <a:lstStyle/>
          <a:p>
            <a:endParaRPr/>
          </a:p>
        </p:txBody>
      </p:sp>
    </p:spTree>
  </p:cSld>
  <p:clrMapOvr>
    <a:masterClrMapping/>
  </p:clrMapOvr>
</p:sldLayout>
</file>

<file path=ppt/slideLayouts/slideLayout20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1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5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11"/>
          </p:nvPr>
        </p:nvSpPr>
        <p:spPr/>
        <p:txBody>
          <a:bodyPr/>
          <a:lstStyle/>
          <a:p>
            <a:r>
              <a:t>Footer</a:t>
            </a:r>
          </a:p>
        </p:txBody>
      </p:sp>
      <p:sp>
        <p:nvSpPr>
          <p:cNvPr id="5" name="PlaceHolder 4"/>
          <p:cNvSpPr>
            <a:spLocks noGrp="1"/>
          </p:cNvSpPr>
          <p:nvPr>
            <p:ph type="sldNum" idx="512"/>
          </p:nvPr>
        </p:nvSpPr>
        <p:spPr/>
        <p:txBody>
          <a:bodyPr/>
          <a:lstStyle/>
          <a:p>
            <a:fld id="{053441B8-194B-41EA-9823-7483C319D085}" type="slidenum">
              <a:t>‹N°›</a:t>
            </a:fld>
            <a:endParaRPr/>
          </a:p>
        </p:txBody>
      </p:sp>
      <p:sp>
        <p:nvSpPr>
          <p:cNvPr id="6" name="PlaceHolder 5"/>
          <p:cNvSpPr>
            <a:spLocks noGrp="1"/>
          </p:cNvSpPr>
          <p:nvPr>
            <p:ph type="dt" idx="513"/>
          </p:nvPr>
        </p:nvSpPr>
        <p:spPr/>
        <p:txBody>
          <a:bodyPr/>
          <a:lstStyle/>
          <a:p>
            <a:endParaRPr/>
          </a:p>
        </p:txBody>
      </p:sp>
    </p:spTree>
  </p:cSld>
  <p:clrMapOvr>
    <a:masterClrMapping/>
  </p:clrMapOvr>
</p:sldLayout>
</file>

<file path=ppt/slideLayouts/slideLayout20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1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5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11"/>
          </p:nvPr>
        </p:nvSpPr>
        <p:spPr/>
        <p:txBody>
          <a:bodyPr/>
          <a:lstStyle/>
          <a:p>
            <a:r>
              <a:t>Footer</a:t>
            </a:r>
          </a:p>
        </p:txBody>
      </p:sp>
      <p:sp>
        <p:nvSpPr>
          <p:cNvPr id="5" name="PlaceHolder 4"/>
          <p:cNvSpPr>
            <a:spLocks noGrp="1"/>
          </p:cNvSpPr>
          <p:nvPr>
            <p:ph type="sldNum" idx="512"/>
          </p:nvPr>
        </p:nvSpPr>
        <p:spPr/>
        <p:txBody>
          <a:bodyPr/>
          <a:lstStyle/>
          <a:p>
            <a:fld id="{0F0E2E5A-59A0-43EC-991B-2C6F30A0AC89}" type="slidenum">
              <a:t>‹N°›</a:t>
            </a:fld>
            <a:endParaRPr/>
          </a:p>
        </p:txBody>
      </p:sp>
      <p:sp>
        <p:nvSpPr>
          <p:cNvPr id="6" name="PlaceHolder 5"/>
          <p:cNvSpPr>
            <a:spLocks noGrp="1"/>
          </p:cNvSpPr>
          <p:nvPr>
            <p:ph type="dt" idx="513"/>
          </p:nvPr>
        </p:nvSpPr>
        <p:spPr/>
        <p:txBody>
          <a:bodyPr/>
          <a:lstStyle/>
          <a:p>
            <a:endParaRPr/>
          </a:p>
        </p:txBody>
      </p:sp>
    </p:spTree>
  </p:cSld>
  <p:clrMapOvr>
    <a:masterClrMapping/>
  </p:clrMapOvr>
</p:sldLayout>
</file>

<file path=ppt/slideLayouts/slideLayout20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1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6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6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11"/>
          </p:nvPr>
        </p:nvSpPr>
        <p:spPr/>
        <p:txBody>
          <a:bodyPr/>
          <a:lstStyle/>
          <a:p>
            <a:r>
              <a:t>Footer</a:t>
            </a:r>
          </a:p>
        </p:txBody>
      </p:sp>
      <p:sp>
        <p:nvSpPr>
          <p:cNvPr id="6" name="PlaceHolder 5"/>
          <p:cNvSpPr>
            <a:spLocks noGrp="1"/>
          </p:cNvSpPr>
          <p:nvPr>
            <p:ph type="sldNum" idx="512"/>
          </p:nvPr>
        </p:nvSpPr>
        <p:spPr/>
        <p:txBody>
          <a:bodyPr/>
          <a:lstStyle/>
          <a:p>
            <a:fld id="{46D48C2F-AD76-42D0-84F0-66885FEC8F6E}" type="slidenum">
              <a:t>‹N°›</a:t>
            </a:fld>
            <a:endParaRPr/>
          </a:p>
        </p:txBody>
      </p:sp>
      <p:sp>
        <p:nvSpPr>
          <p:cNvPr id="7" name="PlaceHolder 6"/>
          <p:cNvSpPr>
            <a:spLocks noGrp="1"/>
          </p:cNvSpPr>
          <p:nvPr>
            <p:ph type="dt" idx="513"/>
          </p:nvPr>
        </p:nvSpPr>
        <p:spPr/>
        <p:txBody>
          <a:bodyPr/>
          <a:lstStyle/>
          <a:p>
            <a:endParaRPr/>
          </a:p>
        </p:txBody>
      </p:sp>
    </p:spTree>
  </p:cSld>
  <p:clrMapOvr>
    <a:masterClrMapping/>
  </p:clrMapOvr>
</p:sldLayout>
</file>

<file path=ppt/slideLayouts/slideLayout20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1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11"/>
          </p:nvPr>
        </p:nvSpPr>
        <p:spPr/>
        <p:txBody>
          <a:bodyPr/>
          <a:lstStyle/>
          <a:p>
            <a:r>
              <a:t>Footer</a:t>
            </a:r>
          </a:p>
        </p:txBody>
      </p:sp>
      <p:sp>
        <p:nvSpPr>
          <p:cNvPr id="4" name="PlaceHolder 3"/>
          <p:cNvSpPr>
            <a:spLocks noGrp="1"/>
          </p:cNvSpPr>
          <p:nvPr>
            <p:ph type="sldNum" idx="512"/>
          </p:nvPr>
        </p:nvSpPr>
        <p:spPr/>
        <p:txBody>
          <a:bodyPr/>
          <a:lstStyle/>
          <a:p>
            <a:fld id="{9944C8CF-0216-41BD-9836-8688D52002A0}" type="slidenum">
              <a:t>‹N°›</a:t>
            </a:fld>
            <a:endParaRPr/>
          </a:p>
        </p:txBody>
      </p:sp>
      <p:sp>
        <p:nvSpPr>
          <p:cNvPr id="5" name="PlaceHolder 4"/>
          <p:cNvSpPr>
            <a:spLocks noGrp="1"/>
          </p:cNvSpPr>
          <p:nvPr>
            <p:ph type="dt" idx="513"/>
          </p:nvPr>
        </p:nvSpPr>
        <p:spPr/>
        <p:txBody>
          <a:bodyPr/>
          <a:lstStyle/>
          <a:p>
            <a:endParaRPr/>
          </a:p>
        </p:txBody>
      </p:sp>
    </p:spTree>
  </p:cSld>
  <p:clrMapOvr>
    <a:masterClrMapping/>
  </p:clrMapOvr>
</p:sldLayout>
</file>

<file path=ppt/slideLayouts/slideLayout20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16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11"/>
          </p:nvPr>
        </p:nvSpPr>
        <p:spPr/>
        <p:txBody>
          <a:bodyPr/>
          <a:lstStyle/>
          <a:p>
            <a:r>
              <a:t>Footer</a:t>
            </a:r>
          </a:p>
        </p:txBody>
      </p:sp>
      <p:sp>
        <p:nvSpPr>
          <p:cNvPr id="4" name="PlaceHolder 3"/>
          <p:cNvSpPr>
            <a:spLocks noGrp="1"/>
          </p:cNvSpPr>
          <p:nvPr>
            <p:ph type="sldNum" idx="512"/>
          </p:nvPr>
        </p:nvSpPr>
        <p:spPr/>
        <p:txBody>
          <a:bodyPr/>
          <a:lstStyle/>
          <a:p>
            <a:fld id="{9367DF1D-CF1E-420D-B034-0E91AF55D902}" type="slidenum">
              <a:t>‹N°›</a:t>
            </a:fld>
            <a:endParaRPr/>
          </a:p>
        </p:txBody>
      </p:sp>
      <p:sp>
        <p:nvSpPr>
          <p:cNvPr id="5" name="PlaceHolder 4"/>
          <p:cNvSpPr>
            <a:spLocks noGrp="1"/>
          </p:cNvSpPr>
          <p:nvPr>
            <p:ph type="dt" idx="513"/>
          </p:nvPr>
        </p:nvSpPr>
        <p:spPr/>
        <p:txBody>
          <a:bodyPr/>
          <a:lstStyle/>
          <a:p>
            <a:endParaRPr/>
          </a:p>
        </p:txBody>
      </p:sp>
    </p:spTree>
  </p:cSld>
  <p:clrMapOvr>
    <a:masterClrMapping/>
  </p:clrMapOvr>
</p:sldLayout>
</file>

<file path=ppt/slideLayouts/slideLayout20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1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6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6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6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11"/>
          </p:nvPr>
        </p:nvSpPr>
        <p:spPr/>
        <p:txBody>
          <a:bodyPr/>
          <a:lstStyle/>
          <a:p>
            <a:r>
              <a:t>Footer</a:t>
            </a:r>
          </a:p>
        </p:txBody>
      </p:sp>
      <p:sp>
        <p:nvSpPr>
          <p:cNvPr id="7" name="PlaceHolder 6"/>
          <p:cNvSpPr>
            <a:spLocks noGrp="1"/>
          </p:cNvSpPr>
          <p:nvPr>
            <p:ph type="sldNum" idx="512"/>
          </p:nvPr>
        </p:nvSpPr>
        <p:spPr/>
        <p:txBody>
          <a:bodyPr/>
          <a:lstStyle/>
          <a:p>
            <a:fld id="{36F6A25D-756D-48E1-89DD-13EE1106FBEB}" type="slidenum">
              <a:t>‹N°›</a:t>
            </a:fld>
            <a:endParaRPr/>
          </a:p>
        </p:txBody>
      </p:sp>
      <p:sp>
        <p:nvSpPr>
          <p:cNvPr id="8" name="PlaceHolder 7"/>
          <p:cNvSpPr>
            <a:spLocks noGrp="1"/>
          </p:cNvSpPr>
          <p:nvPr>
            <p:ph type="dt" idx="513"/>
          </p:nvPr>
        </p:nvSpPr>
        <p:spPr/>
        <p:txBody>
          <a:bodyPr/>
          <a:lstStyle/>
          <a:p>
            <a:endParaRPr/>
          </a:p>
        </p:txBody>
      </p:sp>
    </p:spTree>
  </p:cSld>
  <p:clrMapOvr>
    <a:masterClrMapping/>
  </p:clrMapOvr>
</p:sldLayout>
</file>

<file path=ppt/slideLayouts/slideLayout20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7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7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7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11"/>
          </p:nvPr>
        </p:nvSpPr>
        <p:spPr/>
        <p:txBody>
          <a:bodyPr/>
          <a:lstStyle/>
          <a:p>
            <a:r>
              <a:t>Footer</a:t>
            </a:r>
          </a:p>
        </p:txBody>
      </p:sp>
      <p:sp>
        <p:nvSpPr>
          <p:cNvPr id="7" name="PlaceHolder 6"/>
          <p:cNvSpPr>
            <a:spLocks noGrp="1"/>
          </p:cNvSpPr>
          <p:nvPr>
            <p:ph type="sldNum" idx="512"/>
          </p:nvPr>
        </p:nvSpPr>
        <p:spPr/>
        <p:txBody>
          <a:bodyPr/>
          <a:lstStyle/>
          <a:p>
            <a:fld id="{53404A61-02AF-4B72-A692-9A7B1F40BA2D}" type="slidenum">
              <a:t>‹N°›</a:t>
            </a:fld>
            <a:endParaRPr/>
          </a:p>
        </p:txBody>
      </p:sp>
      <p:sp>
        <p:nvSpPr>
          <p:cNvPr id="8" name="PlaceHolder 7"/>
          <p:cNvSpPr>
            <a:spLocks noGrp="1"/>
          </p:cNvSpPr>
          <p:nvPr>
            <p:ph type="dt" idx="513"/>
          </p:nvPr>
        </p:nvSpPr>
        <p:spPr/>
        <p:txBody>
          <a:bodyPr/>
          <a:lstStyle/>
          <a:p>
            <a:endParaRPr/>
          </a:p>
        </p:txBody>
      </p:sp>
    </p:spTree>
  </p:cSld>
  <p:clrMapOvr>
    <a:masterClrMapping/>
  </p:clrMapOvr>
</p:sldLayout>
</file>

<file path=ppt/slideLayouts/slideLayout20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7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7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7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11"/>
          </p:nvPr>
        </p:nvSpPr>
        <p:spPr/>
        <p:txBody>
          <a:bodyPr/>
          <a:lstStyle/>
          <a:p>
            <a:r>
              <a:t>Footer</a:t>
            </a:r>
          </a:p>
        </p:txBody>
      </p:sp>
      <p:sp>
        <p:nvSpPr>
          <p:cNvPr id="7" name="PlaceHolder 6"/>
          <p:cNvSpPr>
            <a:spLocks noGrp="1"/>
          </p:cNvSpPr>
          <p:nvPr>
            <p:ph type="sldNum" idx="512"/>
          </p:nvPr>
        </p:nvSpPr>
        <p:spPr/>
        <p:txBody>
          <a:bodyPr/>
          <a:lstStyle/>
          <a:p>
            <a:fld id="{60C356F7-D116-4CAA-9778-D19AA86CAB5E}" type="slidenum">
              <a:t>‹N°›</a:t>
            </a:fld>
            <a:endParaRPr/>
          </a:p>
        </p:txBody>
      </p:sp>
      <p:sp>
        <p:nvSpPr>
          <p:cNvPr id="8" name="PlaceHolder 7"/>
          <p:cNvSpPr>
            <a:spLocks noGrp="1"/>
          </p:cNvSpPr>
          <p:nvPr>
            <p:ph type="dt" idx="513"/>
          </p:nvPr>
        </p:nvSpPr>
        <p:spPr/>
        <p:txBody>
          <a:body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lstStyle/>
          <a:p>
            <a:r>
              <a:t>Footer</a:t>
            </a:r>
          </a:p>
        </p:txBody>
      </p:sp>
      <p:sp>
        <p:nvSpPr>
          <p:cNvPr id="3" name="PlaceHolder 2"/>
          <p:cNvSpPr>
            <a:spLocks noGrp="1"/>
          </p:cNvSpPr>
          <p:nvPr>
            <p:ph type="sldNum" idx="53"/>
          </p:nvPr>
        </p:nvSpPr>
        <p:spPr/>
        <p:txBody>
          <a:bodyPr/>
          <a:lstStyle/>
          <a:p>
            <a:fld id="{E7ADF9F4-C403-4173-83AD-A16C7F9C65DF}" type="slidenum">
              <a:t>‹N°›</a:t>
            </a:fld>
            <a:endParaRPr/>
          </a:p>
        </p:txBody>
      </p:sp>
      <p:sp>
        <p:nvSpPr>
          <p:cNvPr id="4" name="PlaceHolder 3"/>
          <p:cNvSpPr>
            <a:spLocks noGrp="1"/>
          </p:cNvSpPr>
          <p:nvPr>
            <p:ph type="dt" idx="54"/>
          </p:nvPr>
        </p:nvSpPr>
        <p:spPr/>
        <p:txBody>
          <a:bodyPr/>
          <a:lstStyle/>
          <a:p>
            <a:endParaRPr/>
          </a:p>
        </p:txBody>
      </p:sp>
    </p:spTree>
  </p:cSld>
  <p:clrMapOvr>
    <a:masterClrMapping/>
  </p:clrMapOvr>
</p:sldLayout>
</file>

<file path=ppt/slideLayouts/slideLayout20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7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7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11"/>
          </p:nvPr>
        </p:nvSpPr>
        <p:spPr/>
        <p:txBody>
          <a:bodyPr/>
          <a:lstStyle/>
          <a:p>
            <a:r>
              <a:t>Footer</a:t>
            </a:r>
          </a:p>
        </p:txBody>
      </p:sp>
      <p:sp>
        <p:nvSpPr>
          <p:cNvPr id="6" name="PlaceHolder 5"/>
          <p:cNvSpPr>
            <a:spLocks noGrp="1"/>
          </p:cNvSpPr>
          <p:nvPr>
            <p:ph type="sldNum" idx="512"/>
          </p:nvPr>
        </p:nvSpPr>
        <p:spPr/>
        <p:txBody>
          <a:bodyPr/>
          <a:lstStyle/>
          <a:p>
            <a:fld id="{8B138DA4-C935-46B8-8254-1570ACCBDECE}" type="slidenum">
              <a:t>‹N°›</a:t>
            </a:fld>
            <a:endParaRPr/>
          </a:p>
        </p:txBody>
      </p:sp>
      <p:sp>
        <p:nvSpPr>
          <p:cNvPr id="7" name="PlaceHolder 6"/>
          <p:cNvSpPr>
            <a:spLocks noGrp="1"/>
          </p:cNvSpPr>
          <p:nvPr>
            <p:ph type="dt" idx="513"/>
          </p:nvPr>
        </p:nvSpPr>
        <p:spPr/>
        <p:txBody>
          <a:bodyPr/>
          <a:lstStyle/>
          <a:p>
            <a:endParaRPr/>
          </a:p>
        </p:txBody>
      </p:sp>
    </p:spTree>
  </p:cSld>
  <p:clrMapOvr>
    <a:masterClrMapping/>
  </p:clrMapOvr>
</p:sldLayout>
</file>

<file path=ppt/slideLayouts/slideLayout20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8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8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8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8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11"/>
          </p:nvPr>
        </p:nvSpPr>
        <p:spPr/>
        <p:txBody>
          <a:bodyPr/>
          <a:lstStyle/>
          <a:p>
            <a:r>
              <a:t>Footer</a:t>
            </a:r>
          </a:p>
        </p:txBody>
      </p:sp>
      <p:sp>
        <p:nvSpPr>
          <p:cNvPr id="8" name="PlaceHolder 7"/>
          <p:cNvSpPr>
            <a:spLocks noGrp="1"/>
          </p:cNvSpPr>
          <p:nvPr>
            <p:ph type="sldNum" idx="512"/>
          </p:nvPr>
        </p:nvSpPr>
        <p:spPr/>
        <p:txBody>
          <a:bodyPr/>
          <a:lstStyle/>
          <a:p>
            <a:fld id="{671D7658-0214-4F17-AF03-A86ACD2C2E99}" type="slidenum">
              <a:t>‹N°›</a:t>
            </a:fld>
            <a:endParaRPr/>
          </a:p>
        </p:txBody>
      </p:sp>
      <p:sp>
        <p:nvSpPr>
          <p:cNvPr id="9" name="PlaceHolder 8"/>
          <p:cNvSpPr>
            <a:spLocks noGrp="1"/>
          </p:cNvSpPr>
          <p:nvPr>
            <p:ph type="dt" idx="513"/>
          </p:nvPr>
        </p:nvSpPr>
        <p:spPr/>
        <p:txBody>
          <a:bodyPr/>
          <a:lstStyle/>
          <a:p>
            <a:endParaRPr/>
          </a:p>
        </p:txBody>
      </p:sp>
    </p:spTree>
  </p:cSld>
  <p:clrMapOvr>
    <a:masterClrMapping/>
  </p:clrMapOvr>
</p:sldLayout>
</file>

<file path=ppt/slideLayouts/slideLayout20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8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8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8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8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9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19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11"/>
          </p:nvPr>
        </p:nvSpPr>
        <p:spPr/>
        <p:txBody>
          <a:bodyPr/>
          <a:lstStyle/>
          <a:p>
            <a:r>
              <a:t>Footer</a:t>
            </a:r>
          </a:p>
        </p:txBody>
      </p:sp>
      <p:sp>
        <p:nvSpPr>
          <p:cNvPr id="10" name="PlaceHolder 9"/>
          <p:cNvSpPr>
            <a:spLocks noGrp="1"/>
          </p:cNvSpPr>
          <p:nvPr>
            <p:ph type="sldNum" idx="512"/>
          </p:nvPr>
        </p:nvSpPr>
        <p:spPr/>
        <p:txBody>
          <a:bodyPr/>
          <a:lstStyle/>
          <a:p>
            <a:fld id="{07B0AA46-5491-458C-A697-B43A66CD9385}" type="slidenum">
              <a:t>‹N°›</a:t>
            </a:fld>
            <a:endParaRPr/>
          </a:p>
        </p:txBody>
      </p:sp>
      <p:sp>
        <p:nvSpPr>
          <p:cNvPr id="11" name="PlaceHolder 10"/>
          <p:cNvSpPr>
            <a:spLocks noGrp="1"/>
          </p:cNvSpPr>
          <p:nvPr>
            <p:ph type="dt" idx="513"/>
          </p:nvPr>
        </p:nvSpPr>
        <p:spPr/>
        <p:txBody>
          <a:bodyPr/>
          <a:lstStyle/>
          <a:p>
            <a:endParaRPr/>
          </a:p>
        </p:txBody>
      </p:sp>
    </p:spTree>
  </p:cSld>
  <p:clrMapOvr>
    <a:masterClrMapping/>
  </p:clrMapOvr>
</p:sldLayout>
</file>

<file path=ppt/slideLayouts/slideLayout20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14"/>
          </p:nvPr>
        </p:nvSpPr>
        <p:spPr/>
        <p:txBody>
          <a:bodyPr/>
          <a:lstStyle/>
          <a:p>
            <a:r>
              <a:t>Footer</a:t>
            </a:r>
          </a:p>
        </p:txBody>
      </p:sp>
      <p:sp>
        <p:nvSpPr>
          <p:cNvPr id="3" name="PlaceHolder 2"/>
          <p:cNvSpPr>
            <a:spLocks noGrp="1"/>
          </p:cNvSpPr>
          <p:nvPr>
            <p:ph type="sldNum" idx="515"/>
          </p:nvPr>
        </p:nvSpPr>
        <p:spPr/>
        <p:txBody>
          <a:bodyPr/>
          <a:lstStyle/>
          <a:p>
            <a:fld id="{A3AD32B6-C193-437D-A28F-143B1C5D5D74}" type="slidenum">
              <a:t>‹N°›</a:t>
            </a:fld>
            <a:endParaRPr/>
          </a:p>
        </p:txBody>
      </p:sp>
      <p:sp>
        <p:nvSpPr>
          <p:cNvPr id="4" name="PlaceHolder 3"/>
          <p:cNvSpPr>
            <a:spLocks noGrp="1"/>
          </p:cNvSpPr>
          <p:nvPr>
            <p:ph type="dt" idx="516"/>
          </p:nvPr>
        </p:nvSpPr>
        <p:spPr/>
        <p:txBody>
          <a:bodyPr/>
          <a:lstStyle/>
          <a:p>
            <a:endParaRPr/>
          </a:p>
        </p:txBody>
      </p:sp>
    </p:spTree>
  </p:cSld>
  <p:clrMapOvr>
    <a:masterClrMapping/>
  </p:clrMapOvr>
</p:sldLayout>
</file>

<file path=ppt/slideLayouts/slideLayout20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1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9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14"/>
          </p:nvPr>
        </p:nvSpPr>
        <p:spPr/>
        <p:txBody>
          <a:bodyPr/>
          <a:lstStyle/>
          <a:p>
            <a:r>
              <a:t>Footer</a:t>
            </a:r>
          </a:p>
        </p:txBody>
      </p:sp>
      <p:sp>
        <p:nvSpPr>
          <p:cNvPr id="5" name="PlaceHolder 4"/>
          <p:cNvSpPr>
            <a:spLocks noGrp="1"/>
          </p:cNvSpPr>
          <p:nvPr>
            <p:ph type="sldNum" idx="515"/>
          </p:nvPr>
        </p:nvSpPr>
        <p:spPr/>
        <p:txBody>
          <a:bodyPr/>
          <a:lstStyle/>
          <a:p>
            <a:fld id="{DFEAC2FC-4712-4473-A5C6-0536BD06B455}" type="slidenum">
              <a:t>‹N°›</a:t>
            </a:fld>
            <a:endParaRPr/>
          </a:p>
        </p:txBody>
      </p:sp>
      <p:sp>
        <p:nvSpPr>
          <p:cNvPr id="6" name="PlaceHolder 5"/>
          <p:cNvSpPr>
            <a:spLocks noGrp="1"/>
          </p:cNvSpPr>
          <p:nvPr>
            <p:ph type="dt" idx="516"/>
          </p:nvPr>
        </p:nvSpPr>
        <p:spPr/>
        <p:txBody>
          <a:bodyPr/>
          <a:lstStyle/>
          <a:p>
            <a:endParaRPr/>
          </a:p>
        </p:txBody>
      </p:sp>
    </p:spTree>
  </p:cSld>
  <p:clrMapOvr>
    <a:masterClrMapping/>
  </p:clrMapOvr>
</p:sldLayout>
</file>

<file path=ppt/slideLayouts/slideLayout20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1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19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14"/>
          </p:nvPr>
        </p:nvSpPr>
        <p:spPr/>
        <p:txBody>
          <a:bodyPr/>
          <a:lstStyle/>
          <a:p>
            <a:r>
              <a:t>Footer</a:t>
            </a:r>
          </a:p>
        </p:txBody>
      </p:sp>
      <p:sp>
        <p:nvSpPr>
          <p:cNvPr id="5" name="PlaceHolder 4"/>
          <p:cNvSpPr>
            <a:spLocks noGrp="1"/>
          </p:cNvSpPr>
          <p:nvPr>
            <p:ph type="sldNum" idx="515"/>
          </p:nvPr>
        </p:nvSpPr>
        <p:spPr/>
        <p:txBody>
          <a:bodyPr/>
          <a:lstStyle/>
          <a:p>
            <a:fld id="{5E9F78C8-3E96-4E5D-B527-5FADFDEB104B}" type="slidenum">
              <a:t>‹N°›</a:t>
            </a:fld>
            <a:endParaRPr/>
          </a:p>
        </p:txBody>
      </p:sp>
      <p:sp>
        <p:nvSpPr>
          <p:cNvPr id="6" name="PlaceHolder 5"/>
          <p:cNvSpPr>
            <a:spLocks noGrp="1"/>
          </p:cNvSpPr>
          <p:nvPr>
            <p:ph type="dt" idx="516"/>
          </p:nvPr>
        </p:nvSpPr>
        <p:spPr/>
        <p:txBody>
          <a:bodyPr/>
          <a:lstStyle/>
          <a:p>
            <a:endParaRPr/>
          </a:p>
        </p:txBody>
      </p:sp>
    </p:spTree>
  </p:cSld>
  <p:clrMapOvr>
    <a:masterClrMapping/>
  </p:clrMapOvr>
</p:sldLayout>
</file>

<file path=ppt/slideLayouts/slideLayout20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2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0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0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14"/>
          </p:nvPr>
        </p:nvSpPr>
        <p:spPr/>
        <p:txBody>
          <a:bodyPr/>
          <a:lstStyle/>
          <a:p>
            <a:r>
              <a:t>Footer</a:t>
            </a:r>
          </a:p>
        </p:txBody>
      </p:sp>
      <p:sp>
        <p:nvSpPr>
          <p:cNvPr id="6" name="PlaceHolder 5"/>
          <p:cNvSpPr>
            <a:spLocks noGrp="1"/>
          </p:cNvSpPr>
          <p:nvPr>
            <p:ph type="sldNum" idx="515"/>
          </p:nvPr>
        </p:nvSpPr>
        <p:spPr/>
        <p:txBody>
          <a:bodyPr/>
          <a:lstStyle/>
          <a:p>
            <a:fld id="{E85676F3-85B7-4C16-BE9F-04743D3984F9}" type="slidenum">
              <a:t>‹N°›</a:t>
            </a:fld>
            <a:endParaRPr/>
          </a:p>
        </p:txBody>
      </p:sp>
      <p:sp>
        <p:nvSpPr>
          <p:cNvPr id="7" name="PlaceHolder 6"/>
          <p:cNvSpPr>
            <a:spLocks noGrp="1"/>
          </p:cNvSpPr>
          <p:nvPr>
            <p:ph type="dt" idx="516"/>
          </p:nvPr>
        </p:nvSpPr>
        <p:spPr/>
        <p:txBody>
          <a:bodyPr/>
          <a:lstStyle/>
          <a:p>
            <a:endParaRPr/>
          </a:p>
        </p:txBody>
      </p:sp>
    </p:spTree>
  </p:cSld>
  <p:clrMapOvr>
    <a:masterClrMapping/>
  </p:clrMapOvr>
</p:sldLayout>
</file>

<file path=ppt/slideLayouts/slideLayout20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2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14"/>
          </p:nvPr>
        </p:nvSpPr>
        <p:spPr/>
        <p:txBody>
          <a:bodyPr/>
          <a:lstStyle/>
          <a:p>
            <a:r>
              <a:t>Footer</a:t>
            </a:r>
          </a:p>
        </p:txBody>
      </p:sp>
      <p:sp>
        <p:nvSpPr>
          <p:cNvPr id="4" name="PlaceHolder 3"/>
          <p:cNvSpPr>
            <a:spLocks noGrp="1"/>
          </p:cNvSpPr>
          <p:nvPr>
            <p:ph type="sldNum" idx="515"/>
          </p:nvPr>
        </p:nvSpPr>
        <p:spPr/>
        <p:txBody>
          <a:bodyPr/>
          <a:lstStyle/>
          <a:p>
            <a:fld id="{09511EFF-C465-4012-89BA-C95585CB46E4}" type="slidenum">
              <a:t>‹N°›</a:t>
            </a:fld>
            <a:endParaRPr/>
          </a:p>
        </p:txBody>
      </p:sp>
      <p:sp>
        <p:nvSpPr>
          <p:cNvPr id="5" name="PlaceHolder 4"/>
          <p:cNvSpPr>
            <a:spLocks noGrp="1"/>
          </p:cNvSpPr>
          <p:nvPr>
            <p:ph type="dt" idx="516"/>
          </p:nvPr>
        </p:nvSpPr>
        <p:spPr/>
        <p:txBody>
          <a:bodyPr/>
          <a:lstStyle/>
          <a:p>
            <a:endParaRPr/>
          </a:p>
        </p:txBody>
      </p:sp>
    </p:spTree>
  </p:cSld>
  <p:clrMapOvr>
    <a:masterClrMapping/>
  </p:clrMapOvr>
</p:sldLayout>
</file>

<file path=ppt/slideLayouts/slideLayout20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20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14"/>
          </p:nvPr>
        </p:nvSpPr>
        <p:spPr/>
        <p:txBody>
          <a:bodyPr/>
          <a:lstStyle/>
          <a:p>
            <a:r>
              <a:t>Footer</a:t>
            </a:r>
          </a:p>
        </p:txBody>
      </p:sp>
      <p:sp>
        <p:nvSpPr>
          <p:cNvPr id="4" name="PlaceHolder 3"/>
          <p:cNvSpPr>
            <a:spLocks noGrp="1"/>
          </p:cNvSpPr>
          <p:nvPr>
            <p:ph type="sldNum" idx="515"/>
          </p:nvPr>
        </p:nvSpPr>
        <p:spPr/>
        <p:txBody>
          <a:bodyPr/>
          <a:lstStyle/>
          <a:p>
            <a:fld id="{66AE86D9-CD84-479D-B1F6-3EB7225E1B31}" type="slidenum">
              <a:t>‹N°›</a:t>
            </a:fld>
            <a:endParaRPr/>
          </a:p>
        </p:txBody>
      </p:sp>
      <p:sp>
        <p:nvSpPr>
          <p:cNvPr id="5" name="PlaceHolder 4"/>
          <p:cNvSpPr>
            <a:spLocks noGrp="1"/>
          </p:cNvSpPr>
          <p:nvPr>
            <p:ph type="dt" idx="516"/>
          </p:nvPr>
        </p:nvSpPr>
        <p:spPr/>
        <p:txBody>
          <a:bodyPr/>
          <a:lstStyle/>
          <a:p>
            <a:endParaRPr/>
          </a:p>
        </p:txBody>
      </p:sp>
    </p:spTree>
  </p:cSld>
  <p:clrMapOvr>
    <a:masterClrMapping/>
  </p:clrMapOvr>
</p:sldLayout>
</file>

<file path=ppt/slideLayouts/slideLayout20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0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0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0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14"/>
          </p:nvPr>
        </p:nvSpPr>
        <p:spPr/>
        <p:txBody>
          <a:bodyPr/>
          <a:lstStyle/>
          <a:p>
            <a:r>
              <a:t>Footer</a:t>
            </a:r>
          </a:p>
        </p:txBody>
      </p:sp>
      <p:sp>
        <p:nvSpPr>
          <p:cNvPr id="7" name="PlaceHolder 6"/>
          <p:cNvSpPr>
            <a:spLocks noGrp="1"/>
          </p:cNvSpPr>
          <p:nvPr>
            <p:ph type="sldNum" idx="515"/>
          </p:nvPr>
        </p:nvSpPr>
        <p:spPr/>
        <p:txBody>
          <a:bodyPr/>
          <a:lstStyle/>
          <a:p>
            <a:fld id="{ABBAAA12-F025-4824-A389-469848122167}" type="slidenum">
              <a:t>‹N°›</a:t>
            </a:fld>
            <a:endParaRPr/>
          </a:p>
        </p:txBody>
      </p:sp>
      <p:sp>
        <p:nvSpPr>
          <p:cNvPr id="8" name="PlaceHolder 7"/>
          <p:cNvSpPr>
            <a:spLocks noGrp="1"/>
          </p:cNvSpPr>
          <p:nvPr>
            <p:ph type="dt" idx="516"/>
          </p:nvPr>
        </p:nvSpPr>
        <p:spPr/>
        <p:txBody>
          <a:body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2"/>
          </p:nvPr>
        </p:nvSpPr>
        <p:spPr/>
        <p:txBody>
          <a:bodyPr/>
          <a:lstStyle/>
          <a:p>
            <a:r>
              <a:t>Footer</a:t>
            </a:r>
          </a:p>
        </p:txBody>
      </p:sp>
      <p:sp>
        <p:nvSpPr>
          <p:cNvPr id="5" name="PlaceHolder 4"/>
          <p:cNvSpPr>
            <a:spLocks noGrp="1"/>
          </p:cNvSpPr>
          <p:nvPr>
            <p:ph type="sldNum" idx="53"/>
          </p:nvPr>
        </p:nvSpPr>
        <p:spPr/>
        <p:txBody>
          <a:bodyPr/>
          <a:lstStyle/>
          <a:p>
            <a:fld id="{C9CB8B2F-164C-4F63-8EA2-9774714CBB20}" type="slidenum">
              <a:t>‹N°›</a:t>
            </a:fld>
            <a:endParaRPr/>
          </a:p>
        </p:txBody>
      </p:sp>
      <p:sp>
        <p:nvSpPr>
          <p:cNvPr id="6" name="PlaceHolder 5"/>
          <p:cNvSpPr>
            <a:spLocks noGrp="1"/>
          </p:cNvSpPr>
          <p:nvPr>
            <p:ph type="dt" idx="54"/>
          </p:nvPr>
        </p:nvSpPr>
        <p:spPr/>
        <p:txBody>
          <a:bodyPr/>
          <a:lstStyle/>
          <a:p>
            <a:endParaRPr/>
          </a:p>
        </p:txBody>
      </p:sp>
    </p:spTree>
  </p:cSld>
  <p:clrMapOvr>
    <a:masterClrMapping/>
  </p:clrMapOvr>
</p:sldLayout>
</file>

<file path=ppt/slideLayouts/slideLayout20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2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1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1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1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14"/>
          </p:nvPr>
        </p:nvSpPr>
        <p:spPr/>
        <p:txBody>
          <a:bodyPr/>
          <a:lstStyle/>
          <a:p>
            <a:r>
              <a:t>Footer</a:t>
            </a:r>
          </a:p>
        </p:txBody>
      </p:sp>
      <p:sp>
        <p:nvSpPr>
          <p:cNvPr id="7" name="PlaceHolder 6"/>
          <p:cNvSpPr>
            <a:spLocks noGrp="1"/>
          </p:cNvSpPr>
          <p:nvPr>
            <p:ph type="sldNum" idx="515"/>
          </p:nvPr>
        </p:nvSpPr>
        <p:spPr/>
        <p:txBody>
          <a:bodyPr/>
          <a:lstStyle/>
          <a:p>
            <a:fld id="{D408B540-D68F-48AD-B3E5-2B4B82F80907}" type="slidenum">
              <a:t>‹N°›</a:t>
            </a:fld>
            <a:endParaRPr/>
          </a:p>
        </p:txBody>
      </p:sp>
      <p:sp>
        <p:nvSpPr>
          <p:cNvPr id="8" name="PlaceHolder 7"/>
          <p:cNvSpPr>
            <a:spLocks noGrp="1"/>
          </p:cNvSpPr>
          <p:nvPr>
            <p:ph type="dt" idx="516"/>
          </p:nvPr>
        </p:nvSpPr>
        <p:spPr/>
        <p:txBody>
          <a:bodyPr/>
          <a:lstStyle/>
          <a:p>
            <a:endParaRPr/>
          </a:p>
        </p:txBody>
      </p:sp>
    </p:spTree>
  </p:cSld>
  <p:clrMapOvr>
    <a:masterClrMapping/>
  </p:clrMapOvr>
</p:sldLayout>
</file>

<file path=ppt/slideLayouts/slideLayout20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2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1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1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1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14"/>
          </p:nvPr>
        </p:nvSpPr>
        <p:spPr/>
        <p:txBody>
          <a:bodyPr/>
          <a:lstStyle/>
          <a:p>
            <a:r>
              <a:t>Footer</a:t>
            </a:r>
          </a:p>
        </p:txBody>
      </p:sp>
      <p:sp>
        <p:nvSpPr>
          <p:cNvPr id="7" name="PlaceHolder 6"/>
          <p:cNvSpPr>
            <a:spLocks noGrp="1"/>
          </p:cNvSpPr>
          <p:nvPr>
            <p:ph type="sldNum" idx="515"/>
          </p:nvPr>
        </p:nvSpPr>
        <p:spPr/>
        <p:txBody>
          <a:bodyPr/>
          <a:lstStyle/>
          <a:p>
            <a:fld id="{D25478F2-92BE-41B4-B185-C0BD16135A64}" type="slidenum">
              <a:t>‹N°›</a:t>
            </a:fld>
            <a:endParaRPr/>
          </a:p>
        </p:txBody>
      </p:sp>
      <p:sp>
        <p:nvSpPr>
          <p:cNvPr id="8" name="PlaceHolder 7"/>
          <p:cNvSpPr>
            <a:spLocks noGrp="1"/>
          </p:cNvSpPr>
          <p:nvPr>
            <p:ph type="dt" idx="516"/>
          </p:nvPr>
        </p:nvSpPr>
        <p:spPr/>
        <p:txBody>
          <a:bodyPr/>
          <a:lstStyle/>
          <a:p>
            <a:endParaRPr/>
          </a:p>
        </p:txBody>
      </p:sp>
    </p:spTree>
  </p:cSld>
  <p:clrMapOvr>
    <a:masterClrMapping/>
  </p:clrMapOvr>
</p:sldLayout>
</file>

<file path=ppt/slideLayouts/slideLayout20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1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1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14"/>
          </p:nvPr>
        </p:nvSpPr>
        <p:spPr/>
        <p:txBody>
          <a:bodyPr/>
          <a:lstStyle/>
          <a:p>
            <a:r>
              <a:t>Footer</a:t>
            </a:r>
          </a:p>
        </p:txBody>
      </p:sp>
      <p:sp>
        <p:nvSpPr>
          <p:cNvPr id="6" name="PlaceHolder 5"/>
          <p:cNvSpPr>
            <a:spLocks noGrp="1"/>
          </p:cNvSpPr>
          <p:nvPr>
            <p:ph type="sldNum" idx="515"/>
          </p:nvPr>
        </p:nvSpPr>
        <p:spPr/>
        <p:txBody>
          <a:bodyPr/>
          <a:lstStyle/>
          <a:p>
            <a:fld id="{2579AB90-9887-4B3D-838F-12E82F68B19C}" type="slidenum">
              <a:t>‹N°›</a:t>
            </a:fld>
            <a:endParaRPr/>
          </a:p>
        </p:txBody>
      </p:sp>
      <p:sp>
        <p:nvSpPr>
          <p:cNvPr id="7" name="PlaceHolder 6"/>
          <p:cNvSpPr>
            <a:spLocks noGrp="1"/>
          </p:cNvSpPr>
          <p:nvPr>
            <p:ph type="dt" idx="516"/>
          </p:nvPr>
        </p:nvSpPr>
        <p:spPr/>
        <p:txBody>
          <a:bodyPr/>
          <a:lstStyle/>
          <a:p>
            <a:endParaRPr/>
          </a:p>
        </p:txBody>
      </p:sp>
    </p:spTree>
  </p:cSld>
  <p:clrMapOvr>
    <a:masterClrMapping/>
  </p:clrMapOvr>
</p:sldLayout>
</file>

<file path=ppt/slideLayouts/slideLayout20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2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2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2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2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14"/>
          </p:nvPr>
        </p:nvSpPr>
        <p:spPr/>
        <p:txBody>
          <a:bodyPr/>
          <a:lstStyle/>
          <a:p>
            <a:r>
              <a:t>Footer</a:t>
            </a:r>
          </a:p>
        </p:txBody>
      </p:sp>
      <p:sp>
        <p:nvSpPr>
          <p:cNvPr id="8" name="PlaceHolder 7"/>
          <p:cNvSpPr>
            <a:spLocks noGrp="1"/>
          </p:cNvSpPr>
          <p:nvPr>
            <p:ph type="sldNum" idx="515"/>
          </p:nvPr>
        </p:nvSpPr>
        <p:spPr/>
        <p:txBody>
          <a:bodyPr/>
          <a:lstStyle/>
          <a:p>
            <a:fld id="{DEA5E72D-2786-47F8-890F-0CF5D37323F3}" type="slidenum">
              <a:t>‹N°›</a:t>
            </a:fld>
            <a:endParaRPr/>
          </a:p>
        </p:txBody>
      </p:sp>
      <p:sp>
        <p:nvSpPr>
          <p:cNvPr id="9" name="PlaceHolder 8"/>
          <p:cNvSpPr>
            <a:spLocks noGrp="1"/>
          </p:cNvSpPr>
          <p:nvPr>
            <p:ph type="dt" idx="516"/>
          </p:nvPr>
        </p:nvSpPr>
        <p:spPr/>
        <p:txBody>
          <a:bodyPr/>
          <a:lstStyle/>
          <a:p>
            <a:endParaRPr/>
          </a:p>
        </p:txBody>
      </p:sp>
    </p:spTree>
  </p:cSld>
  <p:clrMapOvr>
    <a:masterClrMapping/>
  </p:clrMapOvr>
</p:sldLayout>
</file>

<file path=ppt/slideLayouts/slideLayout20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2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2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2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2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3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3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14"/>
          </p:nvPr>
        </p:nvSpPr>
        <p:spPr/>
        <p:txBody>
          <a:bodyPr/>
          <a:lstStyle/>
          <a:p>
            <a:r>
              <a:t>Footer</a:t>
            </a:r>
          </a:p>
        </p:txBody>
      </p:sp>
      <p:sp>
        <p:nvSpPr>
          <p:cNvPr id="10" name="PlaceHolder 9"/>
          <p:cNvSpPr>
            <a:spLocks noGrp="1"/>
          </p:cNvSpPr>
          <p:nvPr>
            <p:ph type="sldNum" idx="515"/>
          </p:nvPr>
        </p:nvSpPr>
        <p:spPr/>
        <p:txBody>
          <a:bodyPr/>
          <a:lstStyle/>
          <a:p>
            <a:fld id="{605D95EE-BD2F-48BD-955C-517C5E340A6A}" type="slidenum">
              <a:t>‹N°›</a:t>
            </a:fld>
            <a:endParaRPr/>
          </a:p>
        </p:txBody>
      </p:sp>
      <p:sp>
        <p:nvSpPr>
          <p:cNvPr id="11" name="PlaceHolder 10"/>
          <p:cNvSpPr>
            <a:spLocks noGrp="1"/>
          </p:cNvSpPr>
          <p:nvPr>
            <p:ph type="dt" idx="516"/>
          </p:nvPr>
        </p:nvSpPr>
        <p:spPr/>
        <p:txBody>
          <a:bodyPr/>
          <a:lstStyle/>
          <a:p>
            <a:endParaRPr/>
          </a:p>
        </p:txBody>
      </p:sp>
    </p:spTree>
  </p:cSld>
  <p:clrMapOvr>
    <a:masterClrMapping/>
  </p:clrMapOvr>
</p:sldLayout>
</file>

<file path=ppt/slideLayouts/slideLayout206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17"/>
          </p:nvPr>
        </p:nvSpPr>
        <p:spPr/>
        <p:txBody>
          <a:bodyPr/>
          <a:lstStyle/>
          <a:p>
            <a:r>
              <a:t>Footer</a:t>
            </a:r>
          </a:p>
        </p:txBody>
      </p:sp>
      <p:sp>
        <p:nvSpPr>
          <p:cNvPr id="3" name="PlaceHolder 2"/>
          <p:cNvSpPr>
            <a:spLocks noGrp="1"/>
          </p:cNvSpPr>
          <p:nvPr>
            <p:ph type="sldNum" idx="518"/>
          </p:nvPr>
        </p:nvSpPr>
        <p:spPr/>
        <p:txBody>
          <a:bodyPr/>
          <a:lstStyle/>
          <a:p>
            <a:fld id="{E2AA0BCD-0ECA-41F0-9C28-B14F294D7890}" type="slidenum">
              <a:t>‹N°›</a:t>
            </a:fld>
            <a:endParaRPr/>
          </a:p>
        </p:txBody>
      </p:sp>
      <p:sp>
        <p:nvSpPr>
          <p:cNvPr id="4" name="PlaceHolder 3"/>
          <p:cNvSpPr>
            <a:spLocks noGrp="1"/>
          </p:cNvSpPr>
          <p:nvPr>
            <p:ph type="dt" idx="519"/>
          </p:nvPr>
        </p:nvSpPr>
        <p:spPr/>
        <p:txBody>
          <a:bodyPr/>
          <a:lstStyle/>
          <a:p>
            <a:endParaRPr/>
          </a:p>
        </p:txBody>
      </p:sp>
    </p:spTree>
  </p:cSld>
  <p:clrMapOvr>
    <a:masterClrMapping/>
  </p:clrMapOvr>
</p:sldLayout>
</file>

<file path=ppt/slideLayouts/slideLayout206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3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17"/>
          </p:nvPr>
        </p:nvSpPr>
        <p:spPr/>
        <p:txBody>
          <a:bodyPr/>
          <a:lstStyle/>
          <a:p>
            <a:r>
              <a:t>Footer</a:t>
            </a:r>
          </a:p>
        </p:txBody>
      </p:sp>
      <p:sp>
        <p:nvSpPr>
          <p:cNvPr id="5" name="PlaceHolder 4"/>
          <p:cNvSpPr>
            <a:spLocks noGrp="1"/>
          </p:cNvSpPr>
          <p:nvPr>
            <p:ph type="sldNum" idx="518"/>
          </p:nvPr>
        </p:nvSpPr>
        <p:spPr/>
        <p:txBody>
          <a:bodyPr/>
          <a:lstStyle/>
          <a:p>
            <a:fld id="{2D85A0E7-0558-47D8-A199-6C8D2A13C20F}" type="slidenum">
              <a:t>‹N°›</a:t>
            </a:fld>
            <a:endParaRPr/>
          </a:p>
        </p:txBody>
      </p:sp>
      <p:sp>
        <p:nvSpPr>
          <p:cNvPr id="6" name="PlaceHolder 5"/>
          <p:cNvSpPr>
            <a:spLocks noGrp="1"/>
          </p:cNvSpPr>
          <p:nvPr>
            <p:ph type="dt" idx="519"/>
          </p:nvPr>
        </p:nvSpPr>
        <p:spPr/>
        <p:txBody>
          <a:bodyPr/>
          <a:lstStyle/>
          <a:p>
            <a:endParaRPr/>
          </a:p>
        </p:txBody>
      </p:sp>
    </p:spTree>
  </p:cSld>
  <p:clrMapOvr>
    <a:masterClrMapping/>
  </p:clrMapOvr>
</p:sldLayout>
</file>

<file path=ppt/slideLayouts/slideLayout206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2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4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17"/>
          </p:nvPr>
        </p:nvSpPr>
        <p:spPr/>
        <p:txBody>
          <a:bodyPr/>
          <a:lstStyle/>
          <a:p>
            <a:r>
              <a:t>Footer</a:t>
            </a:r>
          </a:p>
        </p:txBody>
      </p:sp>
      <p:sp>
        <p:nvSpPr>
          <p:cNvPr id="5" name="PlaceHolder 4"/>
          <p:cNvSpPr>
            <a:spLocks noGrp="1"/>
          </p:cNvSpPr>
          <p:nvPr>
            <p:ph type="sldNum" idx="518"/>
          </p:nvPr>
        </p:nvSpPr>
        <p:spPr/>
        <p:txBody>
          <a:bodyPr/>
          <a:lstStyle/>
          <a:p>
            <a:fld id="{900E7C3A-92D6-4CFA-92B0-A06B03F56C92}" type="slidenum">
              <a:t>‹N°›</a:t>
            </a:fld>
            <a:endParaRPr/>
          </a:p>
        </p:txBody>
      </p:sp>
      <p:sp>
        <p:nvSpPr>
          <p:cNvPr id="6" name="PlaceHolder 5"/>
          <p:cNvSpPr>
            <a:spLocks noGrp="1"/>
          </p:cNvSpPr>
          <p:nvPr>
            <p:ph type="dt" idx="519"/>
          </p:nvPr>
        </p:nvSpPr>
        <p:spPr/>
        <p:txBody>
          <a:bodyPr/>
          <a:lstStyle/>
          <a:p>
            <a:endParaRPr/>
          </a:p>
        </p:txBody>
      </p:sp>
    </p:spTree>
  </p:cSld>
  <p:clrMapOvr>
    <a:masterClrMapping/>
  </p:clrMapOvr>
</p:sldLayout>
</file>

<file path=ppt/slideLayouts/slideLayout206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2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4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4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17"/>
          </p:nvPr>
        </p:nvSpPr>
        <p:spPr/>
        <p:txBody>
          <a:bodyPr/>
          <a:lstStyle/>
          <a:p>
            <a:r>
              <a:t>Footer</a:t>
            </a:r>
          </a:p>
        </p:txBody>
      </p:sp>
      <p:sp>
        <p:nvSpPr>
          <p:cNvPr id="6" name="PlaceHolder 5"/>
          <p:cNvSpPr>
            <a:spLocks noGrp="1"/>
          </p:cNvSpPr>
          <p:nvPr>
            <p:ph type="sldNum" idx="518"/>
          </p:nvPr>
        </p:nvSpPr>
        <p:spPr/>
        <p:txBody>
          <a:bodyPr/>
          <a:lstStyle/>
          <a:p>
            <a:fld id="{46532F68-710C-4CE4-A39C-22645C44438B}" type="slidenum">
              <a:t>‹N°›</a:t>
            </a:fld>
            <a:endParaRPr/>
          </a:p>
        </p:txBody>
      </p:sp>
      <p:sp>
        <p:nvSpPr>
          <p:cNvPr id="7" name="PlaceHolder 6"/>
          <p:cNvSpPr>
            <a:spLocks noGrp="1"/>
          </p:cNvSpPr>
          <p:nvPr>
            <p:ph type="dt" idx="519"/>
          </p:nvPr>
        </p:nvSpPr>
        <p:spPr/>
        <p:txBody>
          <a:bodyPr/>
          <a:lstStyle/>
          <a:p>
            <a:endParaRPr/>
          </a:p>
        </p:txBody>
      </p:sp>
    </p:spTree>
  </p:cSld>
  <p:clrMapOvr>
    <a:masterClrMapping/>
  </p:clrMapOvr>
</p:sldLayout>
</file>

<file path=ppt/slideLayouts/slideLayout20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2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17"/>
          </p:nvPr>
        </p:nvSpPr>
        <p:spPr/>
        <p:txBody>
          <a:bodyPr/>
          <a:lstStyle/>
          <a:p>
            <a:r>
              <a:t>Footer</a:t>
            </a:r>
          </a:p>
        </p:txBody>
      </p:sp>
      <p:sp>
        <p:nvSpPr>
          <p:cNvPr id="4" name="PlaceHolder 3"/>
          <p:cNvSpPr>
            <a:spLocks noGrp="1"/>
          </p:cNvSpPr>
          <p:nvPr>
            <p:ph type="sldNum" idx="518"/>
          </p:nvPr>
        </p:nvSpPr>
        <p:spPr/>
        <p:txBody>
          <a:bodyPr/>
          <a:lstStyle/>
          <a:p>
            <a:fld id="{7AADE4B5-8559-4E52-A2C6-D9FB3BDE251C}" type="slidenum">
              <a:t>‹N°›</a:t>
            </a:fld>
            <a:endParaRPr/>
          </a:p>
        </p:txBody>
      </p:sp>
      <p:sp>
        <p:nvSpPr>
          <p:cNvPr id="5" name="PlaceHolder 4"/>
          <p:cNvSpPr>
            <a:spLocks noGrp="1"/>
          </p:cNvSpPr>
          <p:nvPr>
            <p:ph type="dt" idx="519"/>
          </p:nvPr>
        </p:nvSpPr>
        <p:spPr/>
        <p:txBody>
          <a:body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2"/>
          </p:nvPr>
        </p:nvSpPr>
        <p:spPr/>
        <p:txBody>
          <a:bodyPr/>
          <a:lstStyle/>
          <a:p>
            <a:r>
              <a:t>Footer</a:t>
            </a:r>
          </a:p>
        </p:txBody>
      </p:sp>
      <p:sp>
        <p:nvSpPr>
          <p:cNvPr id="5" name="PlaceHolder 4"/>
          <p:cNvSpPr>
            <a:spLocks noGrp="1"/>
          </p:cNvSpPr>
          <p:nvPr>
            <p:ph type="sldNum" idx="53"/>
          </p:nvPr>
        </p:nvSpPr>
        <p:spPr/>
        <p:txBody>
          <a:bodyPr/>
          <a:lstStyle/>
          <a:p>
            <a:fld id="{C2A4A331-D10A-46F3-ACD6-304A76CD15C8}" type="slidenum">
              <a:t>‹N°›</a:t>
            </a:fld>
            <a:endParaRPr/>
          </a:p>
        </p:txBody>
      </p:sp>
      <p:sp>
        <p:nvSpPr>
          <p:cNvPr id="6" name="PlaceHolder 5"/>
          <p:cNvSpPr>
            <a:spLocks noGrp="1"/>
          </p:cNvSpPr>
          <p:nvPr>
            <p:ph type="dt" idx="54"/>
          </p:nvPr>
        </p:nvSpPr>
        <p:spPr/>
        <p:txBody>
          <a:bodyPr/>
          <a:lstStyle/>
          <a:p>
            <a:endParaRPr/>
          </a:p>
        </p:txBody>
      </p:sp>
    </p:spTree>
  </p:cSld>
  <p:clrMapOvr>
    <a:masterClrMapping/>
  </p:clrMapOvr>
</p:sldLayout>
</file>

<file path=ppt/slideLayouts/slideLayout207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24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17"/>
          </p:nvPr>
        </p:nvSpPr>
        <p:spPr/>
        <p:txBody>
          <a:bodyPr/>
          <a:lstStyle/>
          <a:p>
            <a:r>
              <a:t>Footer</a:t>
            </a:r>
          </a:p>
        </p:txBody>
      </p:sp>
      <p:sp>
        <p:nvSpPr>
          <p:cNvPr id="4" name="PlaceHolder 3"/>
          <p:cNvSpPr>
            <a:spLocks noGrp="1"/>
          </p:cNvSpPr>
          <p:nvPr>
            <p:ph type="sldNum" idx="518"/>
          </p:nvPr>
        </p:nvSpPr>
        <p:spPr/>
        <p:txBody>
          <a:bodyPr/>
          <a:lstStyle/>
          <a:p>
            <a:fld id="{EB0A82C3-FC27-4EA2-AA47-062466A8B427}" type="slidenum">
              <a:t>‹N°›</a:t>
            </a:fld>
            <a:endParaRPr/>
          </a:p>
        </p:txBody>
      </p:sp>
      <p:sp>
        <p:nvSpPr>
          <p:cNvPr id="5" name="PlaceHolder 4"/>
          <p:cNvSpPr>
            <a:spLocks noGrp="1"/>
          </p:cNvSpPr>
          <p:nvPr>
            <p:ph type="dt" idx="519"/>
          </p:nvPr>
        </p:nvSpPr>
        <p:spPr/>
        <p:txBody>
          <a:bodyPr/>
          <a:lstStyle/>
          <a:p>
            <a:endParaRPr/>
          </a:p>
        </p:txBody>
      </p:sp>
    </p:spTree>
  </p:cSld>
  <p:clrMapOvr>
    <a:masterClrMapping/>
  </p:clrMapOvr>
</p:sldLayout>
</file>

<file path=ppt/slideLayouts/slideLayout207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4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4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4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17"/>
          </p:nvPr>
        </p:nvSpPr>
        <p:spPr/>
        <p:txBody>
          <a:bodyPr/>
          <a:lstStyle/>
          <a:p>
            <a:r>
              <a:t>Footer</a:t>
            </a:r>
          </a:p>
        </p:txBody>
      </p:sp>
      <p:sp>
        <p:nvSpPr>
          <p:cNvPr id="7" name="PlaceHolder 6"/>
          <p:cNvSpPr>
            <a:spLocks noGrp="1"/>
          </p:cNvSpPr>
          <p:nvPr>
            <p:ph type="sldNum" idx="518"/>
          </p:nvPr>
        </p:nvSpPr>
        <p:spPr/>
        <p:txBody>
          <a:bodyPr/>
          <a:lstStyle/>
          <a:p>
            <a:fld id="{847CDC1C-0E1F-4445-A24E-4BF9C4017043}" type="slidenum">
              <a:t>‹N°›</a:t>
            </a:fld>
            <a:endParaRPr/>
          </a:p>
        </p:txBody>
      </p:sp>
      <p:sp>
        <p:nvSpPr>
          <p:cNvPr id="8" name="PlaceHolder 7"/>
          <p:cNvSpPr>
            <a:spLocks noGrp="1"/>
          </p:cNvSpPr>
          <p:nvPr>
            <p:ph type="dt" idx="519"/>
          </p:nvPr>
        </p:nvSpPr>
        <p:spPr/>
        <p:txBody>
          <a:bodyPr/>
          <a:lstStyle/>
          <a:p>
            <a:endParaRPr/>
          </a:p>
        </p:txBody>
      </p:sp>
    </p:spTree>
  </p:cSld>
  <p:clrMapOvr>
    <a:masterClrMapping/>
  </p:clrMapOvr>
</p:sldLayout>
</file>

<file path=ppt/slideLayouts/slideLayout20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2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5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5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5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17"/>
          </p:nvPr>
        </p:nvSpPr>
        <p:spPr/>
        <p:txBody>
          <a:bodyPr/>
          <a:lstStyle/>
          <a:p>
            <a:r>
              <a:t>Footer</a:t>
            </a:r>
          </a:p>
        </p:txBody>
      </p:sp>
      <p:sp>
        <p:nvSpPr>
          <p:cNvPr id="7" name="PlaceHolder 6"/>
          <p:cNvSpPr>
            <a:spLocks noGrp="1"/>
          </p:cNvSpPr>
          <p:nvPr>
            <p:ph type="sldNum" idx="518"/>
          </p:nvPr>
        </p:nvSpPr>
        <p:spPr/>
        <p:txBody>
          <a:bodyPr/>
          <a:lstStyle/>
          <a:p>
            <a:fld id="{86FA945E-9B04-49F8-AB8C-8DD2B5287BF5}" type="slidenum">
              <a:t>‹N°›</a:t>
            </a:fld>
            <a:endParaRPr/>
          </a:p>
        </p:txBody>
      </p:sp>
      <p:sp>
        <p:nvSpPr>
          <p:cNvPr id="8" name="PlaceHolder 7"/>
          <p:cNvSpPr>
            <a:spLocks noGrp="1"/>
          </p:cNvSpPr>
          <p:nvPr>
            <p:ph type="dt" idx="519"/>
          </p:nvPr>
        </p:nvSpPr>
        <p:spPr/>
        <p:txBody>
          <a:bodyPr/>
          <a:lstStyle/>
          <a:p>
            <a:endParaRPr/>
          </a:p>
        </p:txBody>
      </p:sp>
    </p:spTree>
  </p:cSld>
  <p:clrMapOvr>
    <a:masterClrMapping/>
  </p:clrMapOvr>
</p:sldLayout>
</file>

<file path=ppt/slideLayouts/slideLayout207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2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5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5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5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17"/>
          </p:nvPr>
        </p:nvSpPr>
        <p:spPr/>
        <p:txBody>
          <a:bodyPr/>
          <a:lstStyle/>
          <a:p>
            <a:r>
              <a:t>Footer</a:t>
            </a:r>
          </a:p>
        </p:txBody>
      </p:sp>
      <p:sp>
        <p:nvSpPr>
          <p:cNvPr id="7" name="PlaceHolder 6"/>
          <p:cNvSpPr>
            <a:spLocks noGrp="1"/>
          </p:cNvSpPr>
          <p:nvPr>
            <p:ph type="sldNum" idx="518"/>
          </p:nvPr>
        </p:nvSpPr>
        <p:spPr/>
        <p:txBody>
          <a:bodyPr/>
          <a:lstStyle/>
          <a:p>
            <a:fld id="{46B07C33-669D-42D4-BCDB-48EFDB0711FA}" type="slidenum">
              <a:t>‹N°›</a:t>
            </a:fld>
            <a:endParaRPr/>
          </a:p>
        </p:txBody>
      </p:sp>
      <p:sp>
        <p:nvSpPr>
          <p:cNvPr id="8" name="PlaceHolder 7"/>
          <p:cNvSpPr>
            <a:spLocks noGrp="1"/>
          </p:cNvSpPr>
          <p:nvPr>
            <p:ph type="dt" idx="519"/>
          </p:nvPr>
        </p:nvSpPr>
        <p:spPr/>
        <p:txBody>
          <a:bodyPr/>
          <a:lstStyle/>
          <a:p>
            <a:endParaRPr/>
          </a:p>
        </p:txBody>
      </p:sp>
    </p:spTree>
  </p:cSld>
  <p:clrMapOvr>
    <a:masterClrMapping/>
  </p:clrMapOvr>
</p:sldLayout>
</file>

<file path=ppt/slideLayouts/slideLayout207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5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6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17"/>
          </p:nvPr>
        </p:nvSpPr>
        <p:spPr/>
        <p:txBody>
          <a:bodyPr/>
          <a:lstStyle/>
          <a:p>
            <a:r>
              <a:t>Footer</a:t>
            </a:r>
          </a:p>
        </p:txBody>
      </p:sp>
      <p:sp>
        <p:nvSpPr>
          <p:cNvPr id="6" name="PlaceHolder 5"/>
          <p:cNvSpPr>
            <a:spLocks noGrp="1"/>
          </p:cNvSpPr>
          <p:nvPr>
            <p:ph type="sldNum" idx="518"/>
          </p:nvPr>
        </p:nvSpPr>
        <p:spPr/>
        <p:txBody>
          <a:bodyPr/>
          <a:lstStyle/>
          <a:p>
            <a:fld id="{0696DA4E-3FDC-4709-9BDF-1848A42226F9}" type="slidenum">
              <a:t>‹N°›</a:t>
            </a:fld>
            <a:endParaRPr/>
          </a:p>
        </p:txBody>
      </p:sp>
      <p:sp>
        <p:nvSpPr>
          <p:cNvPr id="7" name="PlaceHolder 6"/>
          <p:cNvSpPr>
            <a:spLocks noGrp="1"/>
          </p:cNvSpPr>
          <p:nvPr>
            <p:ph type="dt" idx="519"/>
          </p:nvPr>
        </p:nvSpPr>
        <p:spPr/>
        <p:txBody>
          <a:bodyPr/>
          <a:lstStyle/>
          <a:p>
            <a:endParaRPr/>
          </a:p>
        </p:txBody>
      </p:sp>
    </p:spTree>
  </p:cSld>
  <p:clrMapOvr>
    <a:masterClrMapping/>
  </p:clrMapOvr>
</p:sldLayout>
</file>

<file path=ppt/slideLayouts/slideLayout207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6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6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6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17"/>
          </p:nvPr>
        </p:nvSpPr>
        <p:spPr/>
        <p:txBody>
          <a:bodyPr/>
          <a:lstStyle/>
          <a:p>
            <a:r>
              <a:t>Footer</a:t>
            </a:r>
          </a:p>
        </p:txBody>
      </p:sp>
      <p:sp>
        <p:nvSpPr>
          <p:cNvPr id="8" name="PlaceHolder 7"/>
          <p:cNvSpPr>
            <a:spLocks noGrp="1"/>
          </p:cNvSpPr>
          <p:nvPr>
            <p:ph type="sldNum" idx="518"/>
          </p:nvPr>
        </p:nvSpPr>
        <p:spPr/>
        <p:txBody>
          <a:bodyPr/>
          <a:lstStyle/>
          <a:p>
            <a:fld id="{71EDE773-1C80-437A-8F73-B3F0F93EBD68}" type="slidenum">
              <a:t>‹N°›</a:t>
            </a:fld>
            <a:endParaRPr/>
          </a:p>
        </p:txBody>
      </p:sp>
      <p:sp>
        <p:nvSpPr>
          <p:cNvPr id="9" name="PlaceHolder 8"/>
          <p:cNvSpPr>
            <a:spLocks noGrp="1"/>
          </p:cNvSpPr>
          <p:nvPr>
            <p:ph type="dt" idx="519"/>
          </p:nvPr>
        </p:nvSpPr>
        <p:spPr/>
        <p:txBody>
          <a:bodyPr/>
          <a:lstStyle/>
          <a:p>
            <a:endParaRPr/>
          </a:p>
        </p:txBody>
      </p:sp>
    </p:spTree>
  </p:cSld>
  <p:clrMapOvr>
    <a:masterClrMapping/>
  </p:clrMapOvr>
</p:sldLayout>
</file>

<file path=ppt/slideLayouts/slideLayout207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6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6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6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7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7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7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17"/>
          </p:nvPr>
        </p:nvSpPr>
        <p:spPr/>
        <p:txBody>
          <a:bodyPr/>
          <a:lstStyle/>
          <a:p>
            <a:r>
              <a:t>Footer</a:t>
            </a:r>
          </a:p>
        </p:txBody>
      </p:sp>
      <p:sp>
        <p:nvSpPr>
          <p:cNvPr id="10" name="PlaceHolder 9"/>
          <p:cNvSpPr>
            <a:spLocks noGrp="1"/>
          </p:cNvSpPr>
          <p:nvPr>
            <p:ph type="sldNum" idx="518"/>
          </p:nvPr>
        </p:nvSpPr>
        <p:spPr/>
        <p:txBody>
          <a:bodyPr/>
          <a:lstStyle/>
          <a:p>
            <a:fld id="{C47656C8-99FD-46BC-B898-65BDFB049817}" type="slidenum">
              <a:t>‹N°›</a:t>
            </a:fld>
            <a:endParaRPr/>
          </a:p>
        </p:txBody>
      </p:sp>
      <p:sp>
        <p:nvSpPr>
          <p:cNvPr id="11" name="PlaceHolder 10"/>
          <p:cNvSpPr>
            <a:spLocks noGrp="1"/>
          </p:cNvSpPr>
          <p:nvPr>
            <p:ph type="dt" idx="519"/>
          </p:nvPr>
        </p:nvSpPr>
        <p:spPr/>
        <p:txBody>
          <a:bodyPr/>
          <a:lstStyle/>
          <a:p>
            <a:endParaRPr/>
          </a:p>
        </p:txBody>
      </p:sp>
    </p:spTree>
  </p:cSld>
  <p:clrMapOvr>
    <a:masterClrMapping/>
  </p:clrMapOvr>
</p:sldLayout>
</file>

<file path=ppt/slideLayouts/slideLayout207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20"/>
          </p:nvPr>
        </p:nvSpPr>
        <p:spPr/>
        <p:txBody>
          <a:bodyPr/>
          <a:lstStyle/>
          <a:p>
            <a:r>
              <a:t>Footer</a:t>
            </a:r>
          </a:p>
        </p:txBody>
      </p:sp>
      <p:sp>
        <p:nvSpPr>
          <p:cNvPr id="3" name="PlaceHolder 2"/>
          <p:cNvSpPr>
            <a:spLocks noGrp="1"/>
          </p:cNvSpPr>
          <p:nvPr>
            <p:ph type="sldNum" idx="521"/>
          </p:nvPr>
        </p:nvSpPr>
        <p:spPr/>
        <p:txBody>
          <a:bodyPr/>
          <a:lstStyle/>
          <a:p>
            <a:fld id="{A7068253-ED1C-4B2F-AC10-FEBF71CE7B34}" type="slidenum">
              <a:t>‹N°›</a:t>
            </a:fld>
            <a:endParaRPr/>
          </a:p>
        </p:txBody>
      </p:sp>
      <p:sp>
        <p:nvSpPr>
          <p:cNvPr id="4" name="PlaceHolder 3"/>
          <p:cNvSpPr>
            <a:spLocks noGrp="1"/>
          </p:cNvSpPr>
          <p:nvPr>
            <p:ph type="dt" idx="522"/>
          </p:nvPr>
        </p:nvSpPr>
        <p:spPr/>
        <p:txBody>
          <a:bodyPr/>
          <a:lstStyle/>
          <a:p>
            <a:endParaRPr/>
          </a:p>
        </p:txBody>
      </p:sp>
    </p:spTree>
  </p:cSld>
  <p:clrMapOvr>
    <a:masterClrMapping/>
  </p:clrMapOvr>
</p:sldLayout>
</file>

<file path=ppt/slideLayouts/slideLayout207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8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20"/>
          </p:nvPr>
        </p:nvSpPr>
        <p:spPr/>
        <p:txBody>
          <a:bodyPr/>
          <a:lstStyle/>
          <a:p>
            <a:r>
              <a:t>Footer</a:t>
            </a:r>
          </a:p>
        </p:txBody>
      </p:sp>
      <p:sp>
        <p:nvSpPr>
          <p:cNvPr id="5" name="PlaceHolder 4"/>
          <p:cNvSpPr>
            <a:spLocks noGrp="1"/>
          </p:cNvSpPr>
          <p:nvPr>
            <p:ph type="sldNum" idx="521"/>
          </p:nvPr>
        </p:nvSpPr>
        <p:spPr/>
        <p:txBody>
          <a:bodyPr/>
          <a:lstStyle/>
          <a:p>
            <a:fld id="{203DAA89-84C8-4546-BF50-77DD3855DD88}" type="slidenum">
              <a:t>‹N°›</a:t>
            </a:fld>
            <a:endParaRPr/>
          </a:p>
        </p:txBody>
      </p:sp>
      <p:sp>
        <p:nvSpPr>
          <p:cNvPr id="6" name="PlaceHolder 5"/>
          <p:cNvSpPr>
            <a:spLocks noGrp="1"/>
          </p:cNvSpPr>
          <p:nvPr>
            <p:ph type="dt" idx="522"/>
          </p:nvPr>
        </p:nvSpPr>
        <p:spPr/>
        <p:txBody>
          <a:bodyPr/>
          <a:lstStyle/>
          <a:p>
            <a:endParaRPr/>
          </a:p>
        </p:txBody>
      </p:sp>
    </p:spTree>
  </p:cSld>
  <p:clrMapOvr>
    <a:masterClrMapping/>
  </p:clrMapOvr>
</p:sldLayout>
</file>

<file path=ppt/slideLayouts/slideLayout207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2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8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20"/>
          </p:nvPr>
        </p:nvSpPr>
        <p:spPr/>
        <p:txBody>
          <a:bodyPr/>
          <a:lstStyle/>
          <a:p>
            <a:r>
              <a:t>Footer</a:t>
            </a:r>
          </a:p>
        </p:txBody>
      </p:sp>
      <p:sp>
        <p:nvSpPr>
          <p:cNvPr id="5" name="PlaceHolder 4"/>
          <p:cNvSpPr>
            <a:spLocks noGrp="1"/>
          </p:cNvSpPr>
          <p:nvPr>
            <p:ph type="sldNum" idx="521"/>
          </p:nvPr>
        </p:nvSpPr>
        <p:spPr/>
        <p:txBody>
          <a:bodyPr/>
          <a:lstStyle/>
          <a:p>
            <a:fld id="{2CF68C89-481C-4FC4-8B56-634B2C220072}" type="slidenum">
              <a:t>‹N°›</a:t>
            </a:fld>
            <a:endParaRPr/>
          </a:p>
        </p:txBody>
      </p:sp>
      <p:sp>
        <p:nvSpPr>
          <p:cNvPr id="6" name="PlaceHolder 5"/>
          <p:cNvSpPr>
            <a:spLocks noGrp="1"/>
          </p:cNvSpPr>
          <p:nvPr>
            <p:ph type="dt" idx="522"/>
          </p:nvPr>
        </p:nvSpPr>
        <p:spPr/>
        <p:txBody>
          <a:body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
          </p:nvPr>
        </p:nvSpPr>
        <p:spPr/>
        <p:txBody>
          <a:bodyPr/>
          <a:lstStyle/>
          <a:p>
            <a:r>
              <a:t>Footer</a:t>
            </a:r>
          </a:p>
        </p:txBody>
      </p:sp>
      <p:sp>
        <p:nvSpPr>
          <p:cNvPr id="6" name="PlaceHolder 5"/>
          <p:cNvSpPr>
            <a:spLocks noGrp="1"/>
          </p:cNvSpPr>
          <p:nvPr>
            <p:ph type="sldNum" idx="53"/>
          </p:nvPr>
        </p:nvSpPr>
        <p:spPr/>
        <p:txBody>
          <a:bodyPr/>
          <a:lstStyle/>
          <a:p>
            <a:fld id="{93A6BCD1-3A2A-4A73-8177-C38297BE4C40}" type="slidenum">
              <a:t>‹N°›</a:t>
            </a:fld>
            <a:endParaRPr/>
          </a:p>
        </p:txBody>
      </p:sp>
      <p:sp>
        <p:nvSpPr>
          <p:cNvPr id="7" name="PlaceHolder 6"/>
          <p:cNvSpPr>
            <a:spLocks noGrp="1"/>
          </p:cNvSpPr>
          <p:nvPr>
            <p:ph type="dt" idx="54"/>
          </p:nvPr>
        </p:nvSpPr>
        <p:spPr/>
        <p:txBody>
          <a:bodyPr/>
          <a:lstStyle/>
          <a:p>
            <a:endParaRPr/>
          </a:p>
        </p:txBody>
      </p:sp>
    </p:spTree>
  </p:cSld>
  <p:clrMapOvr>
    <a:masterClrMapping/>
  </p:clrMapOvr>
</p:sldLayout>
</file>

<file path=ppt/slideLayouts/slideLayout208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2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8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8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0"/>
          </p:nvPr>
        </p:nvSpPr>
        <p:spPr/>
        <p:txBody>
          <a:bodyPr/>
          <a:lstStyle/>
          <a:p>
            <a:r>
              <a:t>Footer</a:t>
            </a:r>
          </a:p>
        </p:txBody>
      </p:sp>
      <p:sp>
        <p:nvSpPr>
          <p:cNvPr id="6" name="PlaceHolder 5"/>
          <p:cNvSpPr>
            <a:spLocks noGrp="1"/>
          </p:cNvSpPr>
          <p:nvPr>
            <p:ph type="sldNum" idx="521"/>
          </p:nvPr>
        </p:nvSpPr>
        <p:spPr/>
        <p:txBody>
          <a:bodyPr/>
          <a:lstStyle/>
          <a:p>
            <a:fld id="{C3BF2796-71E8-4C99-A9AE-F3550F760C5F}" type="slidenum">
              <a:t>‹N°›</a:t>
            </a:fld>
            <a:endParaRPr/>
          </a:p>
        </p:txBody>
      </p:sp>
      <p:sp>
        <p:nvSpPr>
          <p:cNvPr id="7" name="PlaceHolder 6"/>
          <p:cNvSpPr>
            <a:spLocks noGrp="1"/>
          </p:cNvSpPr>
          <p:nvPr>
            <p:ph type="dt" idx="522"/>
          </p:nvPr>
        </p:nvSpPr>
        <p:spPr/>
        <p:txBody>
          <a:bodyPr/>
          <a:lstStyle/>
          <a:p>
            <a:endParaRPr/>
          </a:p>
        </p:txBody>
      </p:sp>
    </p:spTree>
  </p:cSld>
  <p:clrMapOvr>
    <a:masterClrMapping/>
  </p:clrMapOvr>
</p:sldLayout>
</file>

<file path=ppt/slideLayouts/slideLayout20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2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20"/>
          </p:nvPr>
        </p:nvSpPr>
        <p:spPr/>
        <p:txBody>
          <a:bodyPr/>
          <a:lstStyle/>
          <a:p>
            <a:r>
              <a:t>Footer</a:t>
            </a:r>
          </a:p>
        </p:txBody>
      </p:sp>
      <p:sp>
        <p:nvSpPr>
          <p:cNvPr id="4" name="PlaceHolder 3"/>
          <p:cNvSpPr>
            <a:spLocks noGrp="1"/>
          </p:cNvSpPr>
          <p:nvPr>
            <p:ph type="sldNum" idx="521"/>
          </p:nvPr>
        </p:nvSpPr>
        <p:spPr/>
        <p:txBody>
          <a:bodyPr/>
          <a:lstStyle/>
          <a:p>
            <a:fld id="{80715613-A1ED-43FC-BEFF-98E6EE0296DB}" type="slidenum">
              <a:t>‹N°›</a:t>
            </a:fld>
            <a:endParaRPr/>
          </a:p>
        </p:txBody>
      </p:sp>
      <p:sp>
        <p:nvSpPr>
          <p:cNvPr id="5" name="PlaceHolder 4"/>
          <p:cNvSpPr>
            <a:spLocks noGrp="1"/>
          </p:cNvSpPr>
          <p:nvPr>
            <p:ph type="dt" idx="522"/>
          </p:nvPr>
        </p:nvSpPr>
        <p:spPr/>
        <p:txBody>
          <a:bodyPr/>
          <a:lstStyle/>
          <a:p>
            <a:endParaRPr/>
          </a:p>
        </p:txBody>
      </p:sp>
    </p:spTree>
  </p:cSld>
  <p:clrMapOvr>
    <a:masterClrMapping/>
  </p:clrMapOvr>
</p:sldLayout>
</file>

<file path=ppt/slideLayouts/slideLayout208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28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20"/>
          </p:nvPr>
        </p:nvSpPr>
        <p:spPr/>
        <p:txBody>
          <a:bodyPr/>
          <a:lstStyle/>
          <a:p>
            <a:r>
              <a:t>Footer</a:t>
            </a:r>
          </a:p>
        </p:txBody>
      </p:sp>
      <p:sp>
        <p:nvSpPr>
          <p:cNvPr id="4" name="PlaceHolder 3"/>
          <p:cNvSpPr>
            <a:spLocks noGrp="1"/>
          </p:cNvSpPr>
          <p:nvPr>
            <p:ph type="sldNum" idx="521"/>
          </p:nvPr>
        </p:nvSpPr>
        <p:spPr/>
        <p:txBody>
          <a:bodyPr/>
          <a:lstStyle/>
          <a:p>
            <a:fld id="{1164177C-B586-4E0F-8E4D-DCACDE0F4E4E}" type="slidenum">
              <a:t>‹N°›</a:t>
            </a:fld>
            <a:endParaRPr/>
          </a:p>
        </p:txBody>
      </p:sp>
      <p:sp>
        <p:nvSpPr>
          <p:cNvPr id="5" name="PlaceHolder 4"/>
          <p:cNvSpPr>
            <a:spLocks noGrp="1"/>
          </p:cNvSpPr>
          <p:nvPr>
            <p:ph type="dt" idx="522"/>
          </p:nvPr>
        </p:nvSpPr>
        <p:spPr/>
        <p:txBody>
          <a:bodyPr/>
          <a:lstStyle/>
          <a:p>
            <a:endParaRPr/>
          </a:p>
        </p:txBody>
      </p:sp>
    </p:spTree>
  </p:cSld>
  <p:clrMapOvr>
    <a:masterClrMapping/>
  </p:clrMapOvr>
</p:sldLayout>
</file>

<file path=ppt/slideLayouts/slideLayout208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8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9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9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0"/>
          </p:nvPr>
        </p:nvSpPr>
        <p:spPr/>
        <p:txBody>
          <a:bodyPr/>
          <a:lstStyle/>
          <a:p>
            <a:r>
              <a:t>Footer</a:t>
            </a:r>
          </a:p>
        </p:txBody>
      </p:sp>
      <p:sp>
        <p:nvSpPr>
          <p:cNvPr id="7" name="PlaceHolder 6"/>
          <p:cNvSpPr>
            <a:spLocks noGrp="1"/>
          </p:cNvSpPr>
          <p:nvPr>
            <p:ph type="sldNum" idx="521"/>
          </p:nvPr>
        </p:nvSpPr>
        <p:spPr/>
        <p:txBody>
          <a:bodyPr/>
          <a:lstStyle/>
          <a:p>
            <a:fld id="{467E8CD2-B348-4A8C-9F67-B6D2CCF94C8D}" type="slidenum">
              <a:t>‹N°›</a:t>
            </a:fld>
            <a:endParaRPr/>
          </a:p>
        </p:txBody>
      </p:sp>
      <p:sp>
        <p:nvSpPr>
          <p:cNvPr id="8" name="PlaceHolder 7"/>
          <p:cNvSpPr>
            <a:spLocks noGrp="1"/>
          </p:cNvSpPr>
          <p:nvPr>
            <p:ph type="dt" idx="522"/>
          </p:nvPr>
        </p:nvSpPr>
        <p:spPr/>
        <p:txBody>
          <a:bodyPr/>
          <a:lstStyle/>
          <a:p>
            <a:endParaRPr/>
          </a:p>
        </p:txBody>
      </p:sp>
    </p:spTree>
  </p:cSld>
  <p:clrMapOvr>
    <a:masterClrMapping/>
  </p:clrMapOvr>
</p:sldLayout>
</file>

<file path=ppt/slideLayouts/slideLayout208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2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9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9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9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0"/>
          </p:nvPr>
        </p:nvSpPr>
        <p:spPr/>
        <p:txBody>
          <a:bodyPr/>
          <a:lstStyle/>
          <a:p>
            <a:r>
              <a:t>Footer</a:t>
            </a:r>
          </a:p>
        </p:txBody>
      </p:sp>
      <p:sp>
        <p:nvSpPr>
          <p:cNvPr id="7" name="PlaceHolder 6"/>
          <p:cNvSpPr>
            <a:spLocks noGrp="1"/>
          </p:cNvSpPr>
          <p:nvPr>
            <p:ph type="sldNum" idx="521"/>
          </p:nvPr>
        </p:nvSpPr>
        <p:spPr/>
        <p:txBody>
          <a:bodyPr/>
          <a:lstStyle/>
          <a:p>
            <a:fld id="{A07365FA-CE47-4617-90CA-A76C6DC77138}" type="slidenum">
              <a:t>‹N°›</a:t>
            </a:fld>
            <a:endParaRPr/>
          </a:p>
        </p:txBody>
      </p:sp>
      <p:sp>
        <p:nvSpPr>
          <p:cNvPr id="8" name="PlaceHolder 7"/>
          <p:cNvSpPr>
            <a:spLocks noGrp="1"/>
          </p:cNvSpPr>
          <p:nvPr>
            <p:ph type="dt" idx="522"/>
          </p:nvPr>
        </p:nvSpPr>
        <p:spPr/>
        <p:txBody>
          <a:bodyPr/>
          <a:lstStyle/>
          <a:p>
            <a:endParaRPr/>
          </a:p>
        </p:txBody>
      </p:sp>
    </p:spTree>
  </p:cSld>
  <p:clrMapOvr>
    <a:masterClrMapping/>
  </p:clrMapOvr>
</p:sldLayout>
</file>

<file path=ppt/slideLayouts/slideLayout208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2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29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9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29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0"/>
          </p:nvPr>
        </p:nvSpPr>
        <p:spPr/>
        <p:txBody>
          <a:bodyPr/>
          <a:lstStyle/>
          <a:p>
            <a:r>
              <a:t>Footer</a:t>
            </a:r>
          </a:p>
        </p:txBody>
      </p:sp>
      <p:sp>
        <p:nvSpPr>
          <p:cNvPr id="7" name="PlaceHolder 6"/>
          <p:cNvSpPr>
            <a:spLocks noGrp="1"/>
          </p:cNvSpPr>
          <p:nvPr>
            <p:ph type="sldNum" idx="521"/>
          </p:nvPr>
        </p:nvSpPr>
        <p:spPr/>
        <p:txBody>
          <a:bodyPr/>
          <a:lstStyle/>
          <a:p>
            <a:fld id="{96A336D5-031D-49FA-AD0F-583390ABE54C}" type="slidenum">
              <a:t>‹N°›</a:t>
            </a:fld>
            <a:endParaRPr/>
          </a:p>
        </p:txBody>
      </p:sp>
      <p:sp>
        <p:nvSpPr>
          <p:cNvPr id="8" name="PlaceHolder 7"/>
          <p:cNvSpPr>
            <a:spLocks noGrp="1"/>
          </p:cNvSpPr>
          <p:nvPr>
            <p:ph type="dt" idx="522"/>
          </p:nvPr>
        </p:nvSpPr>
        <p:spPr/>
        <p:txBody>
          <a:bodyPr/>
          <a:lstStyle/>
          <a:p>
            <a:endParaRPr/>
          </a:p>
        </p:txBody>
      </p:sp>
    </p:spTree>
  </p:cSld>
  <p:clrMapOvr>
    <a:masterClrMapping/>
  </p:clrMapOvr>
</p:sldLayout>
</file>

<file path=ppt/slideLayouts/slideLayout208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0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0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0"/>
          </p:nvPr>
        </p:nvSpPr>
        <p:spPr/>
        <p:txBody>
          <a:bodyPr/>
          <a:lstStyle/>
          <a:p>
            <a:r>
              <a:t>Footer</a:t>
            </a:r>
          </a:p>
        </p:txBody>
      </p:sp>
      <p:sp>
        <p:nvSpPr>
          <p:cNvPr id="6" name="PlaceHolder 5"/>
          <p:cNvSpPr>
            <a:spLocks noGrp="1"/>
          </p:cNvSpPr>
          <p:nvPr>
            <p:ph type="sldNum" idx="521"/>
          </p:nvPr>
        </p:nvSpPr>
        <p:spPr/>
        <p:txBody>
          <a:bodyPr/>
          <a:lstStyle/>
          <a:p>
            <a:fld id="{22E1D4A0-8CA3-46F2-934A-1E786774829B}" type="slidenum">
              <a:t>‹N°›</a:t>
            </a:fld>
            <a:endParaRPr/>
          </a:p>
        </p:txBody>
      </p:sp>
      <p:sp>
        <p:nvSpPr>
          <p:cNvPr id="7" name="PlaceHolder 6"/>
          <p:cNvSpPr>
            <a:spLocks noGrp="1"/>
          </p:cNvSpPr>
          <p:nvPr>
            <p:ph type="dt" idx="522"/>
          </p:nvPr>
        </p:nvSpPr>
        <p:spPr/>
        <p:txBody>
          <a:bodyPr/>
          <a:lstStyle/>
          <a:p>
            <a:endParaRPr/>
          </a:p>
        </p:txBody>
      </p:sp>
    </p:spTree>
  </p:cSld>
  <p:clrMapOvr>
    <a:masterClrMapping/>
  </p:clrMapOvr>
</p:sldLayout>
</file>

<file path=ppt/slideLayouts/slideLayout208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0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0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0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0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20"/>
          </p:nvPr>
        </p:nvSpPr>
        <p:spPr/>
        <p:txBody>
          <a:bodyPr/>
          <a:lstStyle/>
          <a:p>
            <a:r>
              <a:t>Footer</a:t>
            </a:r>
          </a:p>
        </p:txBody>
      </p:sp>
      <p:sp>
        <p:nvSpPr>
          <p:cNvPr id="8" name="PlaceHolder 7"/>
          <p:cNvSpPr>
            <a:spLocks noGrp="1"/>
          </p:cNvSpPr>
          <p:nvPr>
            <p:ph type="sldNum" idx="521"/>
          </p:nvPr>
        </p:nvSpPr>
        <p:spPr/>
        <p:txBody>
          <a:bodyPr/>
          <a:lstStyle/>
          <a:p>
            <a:fld id="{E4727B75-D997-4887-B0D2-2E6ADDBD5B63}" type="slidenum">
              <a:t>‹N°›</a:t>
            </a:fld>
            <a:endParaRPr/>
          </a:p>
        </p:txBody>
      </p:sp>
      <p:sp>
        <p:nvSpPr>
          <p:cNvPr id="9" name="PlaceHolder 8"/>
          <p:cNvSpPr>
            <a:spLocks noGrp="1"/>
          </p:cNvSpPr>
          <p:nvPr>
            <p:ph type="dt" idx="522"/>
          </p:nvPr>
        </p:nvSpPr>
        <p:spPr/>
        <p:txBody>
          <a:bodyPr/>
          <a:lstStyle/>
          <a:p>
            <a:endParaRPr/>
          </a:p>
        </p:txBody>
      </p:sp>
    </p:spTree>
  </p:cSld>
  <p:clrMapOvr>
    <a:masterClrMapping/>
  </p:clrMapOvr>
</p:sldLayout>
</file>

<file path=ppt/slideLayouts/slideLayout208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0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1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1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1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1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1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20"/>
          </p:nvPr>
        </p:nvSpPr>
        <p:spPr/>
        <p:txBody>
          <a:bodyPr/>
          <a:lstStyle/>
          <a:p>
            <a:r>
              <a:t>Footer</a:t>
            </a:r>
          </a:p>
        </p:txBody>
      </p:sp>
      <p:sp>
        <p:nvSpPr>
          <p:cNvPr id="10" name="PlaceHolder 9"/>
          <p:cNvSpPr>
            <a:spLocks noGrp="1"/>
          </p:cNvSpPr>
          <p:nvPr>
            <p:ph type="sldNum" idx="521"/>
          </p:nvPr>
        </p:nvSpPr>
        <p:spPr/>
        <p:txBody>
          <a:bodyPr/>
          <a:lstStyle/>
          <a:p>
            <a:fld id="{5B20C2D4-73A9-424A-8758-A0701A715D28}" type="slidenum">
              <a:t>‹N°›</a:t>
            </a:fld>
            <a:endParaRPr/>
          </a:p>
        </p:txBody>
      </p:sp>
      <p:sp>
        <p:nvSpPr>
          <p:cNvPr id="11" name="PlaceHolder 10"/>
          <p:cNvSpPr>
            <a:spLocks noGrp="1"/>
          </p:cNvSpPr>
          <p:nvPr>
            <p:ph type="dt" idx="522"/>
          </p:nvPr>
        </p:nvSpPr>
        <p:spPr/>
        <p:txBody>
          <a:bodyPr/>
          <a:lstStyle/>
          <a:p>
            <a:endParaRPr/>
          </a:p>
        </p:txBody>
      </p:sp>
    </p:spTree>
  </p:cSld>
  <p:clrMapOvr>
    <a:masterClrMapping/>
  </p:clrMapOvr>
</p:sldLayout>
</file>

<file path=ppt/slideLayouts/slideLayout20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23"/>
          </p:nvPr>
        </p:nvSpPr>
        <p:spPr/>
        <p:txBody>
          <a:bodyPr/>
          <a:lstStyle/>
          <a:p>
            <a:r>
              <a:t>Footer</a:t>
            </a:r>
          </a:p>
        </p:txBody>
      </p:sp>
      <p:sp>
        <p:nvSpPr>
          <p:cNvPr id="3" name="PlaceHolder 2"/>
          <p:cNvSpPr>
            <a:spLocks noGrp="1"/>
          </p:cNvSpPr>
          <p:nvPr>
            <p:ph type="sldNum" idx="524"/>
          </p:nvPr>
        </p:nvSpPr>
        <p:spPr/>
        <p:txBody>
          <a:bodyPr/>
          <a:lstStyle/>
          <a:p>
            <a:fld id="{82D95D63-6F72-4D0C-A5C5-8D985851FBD6}" type="slidenum">
              <a:t>‹N°›</a:t>
            </a:fld>
            <a:endParaRPr/>
          </a:p>
        </p:txBody>
      </p:sp>
      <p:sp>
        <p:nvSpPr>
          <p:cNvPr id="4" name="PlaceHolder 3"/>
          <p:cNvSpPr>
            <a:spLocks noGrp="1"/>
          </p:cNvSpPr>
          <p:nvPr>
            <p:ph type="dt" idx="525"/>
          </p:nvPr>
        </p:nvSpPr>
        <p:spPr/>
        <p:txBody>
          <a:body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2"/>
          </p:nvPr>
        </p:nvSpPr>
        <p:spPr/>
        <p:txBody>
          <a:bodyPr/>
          <a:lstStyle/>
          <a:p>
            <a:r>
              <a:t>Footer</a:t>
            </a:r>
          </a:p>
        </p:txBody>
      </p:sp>
      <p:sp>
        <p:nvSpPr>
          <p:cNvPr id="4" name="PlaceHolder 3"/>
          <p:cNvSpPr>
            <a:spLocks noGrp="1"/>
          </p:cNvSpPr>
          <p:nvPr>
            <p:ph type="sldNum" idx="53"/>
          </p:nvPr>
        </p:nvSpPr>
        <p:spPr/>
        <p:txBody>
          <a:bodyPr/>
          <a:lstStyle/>
          <a:p>
            <a:fld id="{9B56DC02-3587-4E09-BC27-E2E7680026B8}" type="slidenum">
              <a:t>‹N°›</a:t>
            </a:fld>
            <a:endParaRPr/>
          </a:p>
        </p:txBody>
      </p:sp>
      <p:sp>
        <p:nvSpPr>
          <p:cNvPr id="5" name="PlaceHolder 4"/>
          <p:cNvSpPr>
            <a:spLocks noGrp="1"/>
          </p:cNvSpPr>
          <p:nvPr>
            <p:ph type="dt" idx="54"/>
          </p:nvPr>
        </p:nvSpPr>
        <p:spPr/>
        <p:txBody>
          <a:bodyPr/>
          <a:lstStyle/>
          <a:p>
            <a:endParaRPr/>
          </a:p>
        </p:txBody>
      </p:sp>
    </p:spTree>
  </p:cSld>
  <p:clrMapOvr>
    <a:masterClrMapping/>
  </p:clrMapOvr>
</p:sldLayout>
</file>

<file path=ppt/slideLayouts/slideLayout20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3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2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23"/>
          </p:nvPr>
        </p:nvSpPr>
        <p:spPr/>
        <p:txBody>
          <a:bodyPr/>
          <a:lstStyle/>
          <a:p>
            <a:r>
              <a:t>Footer</a:t>
            </a:r>
          </a:p>
        </p:txBody>
      </p:sp>
      <p:sp>
        <p:nvSpPr>
          <p:cNvPr id="5" name="PlaceHolder 4"/>
          <p:cNvSpPr>
            <a:spLocks noGrp="1"/>
          </p:cNvSpPr>
          <p:nvPr>
            <p:ph type="sldNum" idx="524"/>
          </p:nvPr>
        </p:nvSpPr>
        <p:spPr/>
        <p:txBody>
          <a:bodyPr/>
          <a:lstStyle/>
          <a:p>
            <a:fld id="{39A735FF-4ED8-49FB-B7D2-0FDE6A87714F}" type="slidenum">
              <a:t>‹N°›</a:t>
            </a:fld>
            <a:endParaRPr/>
          </a:p>
        </p:txBody>
      </p:sp>
      <p:sp>
        <p:nvSpPr>
          <p:cNvPr id="6" name="PlaceHolder 5"/>
          <p:cNvSpPr>
            <a:spLocks noGrp="1"/>
          </p:cNvSpPr>
          <p:nvPr>
            <p:ph type="dt" idx="525"/>
          </p:nvPr>
        </p:nvSpPr>
        <p:spPr/>
        <p:txBody>
          <a:bodyPr/>
          <a:lstStyle/>
          <a:p>
            <a:endParaRPr/>
          </a:p>
        </p:txBody>
      </p:sp>
    </p:spTree>
  </p:cSld>
  <p:clrMapOvr>
    <a:masterClrMapping/>
  </p:clrMapOvr>
</p:sldLayout>
</file>

<file path=ppt/slideLayouts/slideLayout20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3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2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23"/>
          </p:nvPr>
        </p:nvSpPr>
        <p:spPr/>
        <p:txBody>
          <a:bodyPr/>
          <a:lstStyle/>
          <a:p>
            <a:r>
              <a:t>Footer</a:t>
            </a:r>
          </a:p>
        </p:txBody>
      </p:sp>
      <p:sp>
        <p:nvSpPr>
          <p:cNvPr id="5" name="PlaceHolder 4"/>
          <p:cNvSpPr>
            <a:spLocks noGrp="1"/>
          </p:cNvSpPr>
          <p:nvPr>
            <p:ph type="sldNum" idx="524"/>
          </p:nvPr>
        </p:nvSpPr>
        <p:spPr/>
        <p:txBody>
          <a:bodyPr/>
          <a:lstStyle/>
          <a:p>
            <a:fld id="{E0DD0E15-E983-4587-B004-A2A90BD3FC94}" type="slidenum">
              <a:t>‹N°›</a:t>
            </a:fld>
            <a:endParaRPr/>
          </a:p>
        </p:txBody>
      </p:sp>
      <p:sp>
        <p:nvSpPr>
          <p:cNvPr id="6" name="PlaceHolder 5"/>
          <p:cNvSpPr>
            <a:spLocks noGrp="1"/>
          </p:cNvSpPr>
          <p:nvPr>
            <p:ph type="dt" idx="525"/>
          </p:nvPr>
        </p:nvSpPr>
        <p:spPr/>
        <p:txBody>
          <a:bodyPr/>
          <a:lstStyle/>
          <a:p>
            <a:endParaRPr/>
          </a:p>
        </p:txBody>
      </p:sp>
    </p:spTree>
  </p:cSld>
  <p:clrMapOvr>
    <a:masterClrMapping/>
  </p:clrMapOvr>
</p:sldLayout>
</file>

<file path=ppt/slideLayouts/slideLayout20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3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2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2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3"/>
          </p:nvPr>
        </p:nvSpPr>
        <p:spPr/>
        <p:txBody>
          <a:bodyPr/>
          <a:lstStyle/>
          <a:p>
            <a:r>
              <a:t>Footer</a:t>
            </a:r>
          </a:p>
        </p:txBody>
      </p:sp>
      <p:sp>
        <p:nvSpPr>
          <p:cNvPr id="6" name="PlaceHolder 5"/>
          <p:cNvSpPr>
            <a:spLocks noGrp="1"/>
          </p:cNvSpPr>
          <p:nvPr>
            <p:ph type="sldNum" idx="524"/>
          </p:nvPr>
        </p:nvSpPr>
        <p:spPr/>
        <p:txBody>
          <a:bodyPr/>
          <a:lstStyle/>
          <a:p>
            <a:fld id="{1F4D1B43-A471-498A-BD53-C409002D0D50}" type="slidenum">
              <a:t>‹N°›</a:t>
            </a:fld>
            <a:endParaRPr/>
          </a:p>
        </p:txBody>
      </p:sp>
      <p:sp>
        <p:nvSpPr>
          <p:cNvPr id="7" name="PlaceHolder 6"/>
          <p:cNvSpPr>
            <a:spLocks noGrp="1"/>
          </p:cNvSpPr>
          <p:nvPr>
            <p:ph type="dt" idx="525"/>
          </p:nvPr>
        </p:nvSpPr>
        <p:spPr/>
        <p:txBody>
          <a:bodyPr/>
          <a:lstStyle/>
          <a:p>
            <a:endParaRPr/>
          </a:p>
        </p:txBody>
      </p:sp>
    </p:spTree>
  </p:cSld>
  <p:clrMapOvr>
    <a:masterClrMapping/>
  </p:clrMapOvr>
</p:sldLayout>
</file>

<file path=ppt/slideLayouts/slideLayout20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3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23"/>
          </p:nvPr>
        </p:nvSpPr>
        <p:spPr/>
        <p:txBody>
          <a:bodyPr/>
          <a:lstStyle/>
          <a:p>
            <a:r>
              <a:t>Footer</a:t>
            </a:r>
          </a:p>
        </p:txBody>
      </p:sp>
      <p:sp>
        <p:nvSpPr>
          <p:cNvPr id="4" name="PlaceHolder 3"/>
          <p:cNvSpPr>
            <a:spLocks noGrp="1"/>
          </p:cNvSpPr>
          <p:nvPr>
            <p:ph type="sldNum" idx="524"/>
          </p:nvPr>
        </p:nvSpPr>
        <p:spPr/>
        <p:txBody>
          <a:bodyPr/>
          <a:lstStyle/>
          <a:p>
            <a:fld id="{CCB669B7-B562-4A37-A20E-64E1B8CFD824}" type="slidenum">
              <a:t>‹N°›</a:t>
            </a:fld>
            <a:endParaRPr/>
          </a:p>
        </p:txBody>
      </p:sp>
      <p:sp>
        <p:nvSpPr>
          <p:cNvPr id="5" name="PlaceHolder 4"/>
          <p:cNvSpPr>
            <a:spLocks noGrp="1"/>
          </p:cNvSpPr>
          <p:nvPr>
            <p:ph type="dt" idx="525"/>
          </p:nvPr>
        </p:nvSpPr>
        <p:spPr/>
        <p:txBody>
          <a:bodyPr/>
          <a:lstStyle/>
          <a:p>
            <a:endParaRPr/>
          </a:p>
        </p:txBody>
      </p:sp>
    </p:spTree>
  </p:cSld>
  <p:clrMapOvr>
    <a:masterClrMapping/>
  </p:clrMapOvr>
</p:sldLayout>
</file>

<file path=ppt/slideLayouts/slideLayout20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32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23"/>
          </p:nvPr>
        </p:nvSpPr>
        <p:spPr/>
        <p:txBody>
          <a:bodyPr/>
          <a:lstStyle/>
          <a:p>
            <a:r>
              <a:t>Footer</a:t>
            </a:r>
          </a:p>
        </p:txBody>
      </p:sp>
      <p:sp>
        <p:nvSpPr>
          <p:cNvPr id="4" name="PlaceHolder 3"/>
          <p:cNvSpPr>
            <a:spLocks noGrp="1"/>
          </p:cNvSpPr>
          <p:nvPr>
            <p:ph type="sldNum" idx="524"/>
          </p:nvPr>
        </p:nvSpPr>
        <p:spPr/>
        <p:txBody>
          <a:bodyPr/>
          <a:lstStyle/>
          <a:p>
            <a:fld id="{5F0BA9C5-6155-4409-A185-4C0534400319}" type="slidenum">
              <a:t>‹N°›</a:t>
            </a:fld>
            <a:endParaRPr/>
          </a:p>
        </p:txBody>
      </p:sp>
      <p:sp>
        <p:nvSpPr>
          <p:cNvPr id="5" name="PlaceHolder 4"/>
          <p:cNvSpPr>
            <a:spLocks noGrp="1"/>
          </p:cNvSpPr>
          <p:nvPr>
            <p:ph type="dt" idx="525"/>
          </p:nvPr>
        </p:nvSpPr>
        <p:spPr/>
        <p:txBody>
          <a:bodyPr/>
          <a:lstStyle/>
          <a:p>
            <a:endParaRPr/>
          </a:p>
        </p:txBody>
      </p:sp>
    </p:spTree>
  </p:cSld>
  <p:clrMapOvr>
    <a:masterClrMapping/>
  </p:clrMapOvr>
</p:sldLayout>
</file>

<file path=ppt/slideLayouts/slideLayout20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3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2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3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3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3"/>
          </p:nvPr>
        </p:nvSpPr>
        <p:spPr/>
        <p:txBody>
          <a:bodyPr/>
          <a:lstStyle/>
          <a:p>
            <a:r>
              <a:t>Footer</a:t>
            </a:r>
          </a:p>
        </p:txBody>
      </p:sp>
      <p:sp>
        <p:nvSpPr>
          <p:cNvPr id="7" name="PlaceHolder 6"/>
          <p:cNvSpPr>
            <a:spLocks noGrp="1"/>
          </p:cNvSpPr>
          <p:nvPr>
            <p:ph type="sldNum" idx="524"/>
          </p:nvPr>
        </p:nvSpPr>
        <p:spPr/>
        <p:txBody>
          <a:bodyPr/>
          <a:lstStyle/>
          <a:p>
            <a:fld id="{9C9024D1-20EC-4693-B9F3-F11EDCB4292E}" type="slidenum">
              <a:t>‹N°›</a:t>
            </a:fld>
            <a:endParaRPr/>
          </a:p>
        </p:txBody>
      </p:sp>
      <p:sp>
        <p:nvSpPr>
          <p:cNvPr id="8" name="PlaceHolder 7"/>
          <p:cNvSpPr>
            <a:spLocks noGrp="1"/>
          </p:cNvSpPr>
          <p:nvPr>
            <p:ph type="dt" idx="525"/>
          </p:nvPr>
        </p:nvSpPr>
        <p:spPr/>
        <p:txBody>
          <a:bodyPr/>
          <a:lstStyle/>
          <a:p>
            <a:endParaRPr/>
          </a:p>
        </p:txBody>
      </p:sp>
    </p:spTree>
  </p:cSld>
  <p:clrMapOvr>
    <a:masterClrMapping/>
  </p:clrMapOvr>
</p:sldLayout>
</file>

<file path=ppt/slideLayouts/slideLayout20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3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3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3"/>
          </p:nvPr>
        </p:nvSpPr>
        <p:spPr/>
        <p:txBody>
          <a:bodyPr/>
          <a:lstStyle/>
          <a:p>
            <a:r>
              <a:t>Footer</a:t>
            </a:r>
          </a:p>
        </p:txBody>
      </p:sp>
      <p:sp>
        <p:nvSpPr>
          <p:cNvPr id="7" name="PlaceHolder 6"/>
          <p:cNvSpPr>
            <a:spLocks noGrp="1"/>
          </p:cNvSpPr>
          <p:nvPr>
            <p:ph type="sldNum" idx="524"/>
          </p:nvPr>
        </p:nvSpPr>
        <p:spPr/>
        <p:txBody>
          <a:bodyPr/>
          <a:lstStyle/>
          <a:p>
            <a:fld id="{7A90C6F3-321B-4900-9F57-C1B79629ADFE}" type="slidenum">
              <a:t>‹N°›</a:t>
            </a:fld>
            <a:endParaRPr/>
          </a:p>
        </p:txBody>
      </p:sp>
      <p:sp>
        <p:nvSpPr>
          <p:cNvPr id="8" name="PlaceHolder 7"/>
          <p:cNvSpPr>
            <a:spLocks noGrp="1"/>
          </p:cNvSpPr>
          <p:nvPr>
            <p:ph type="dt" idx="525"/>
          </p:nvPr>
        </p:nvSpPr>
        <p:spPr/>
        <p:txBody>
          <a:bodyPr/>
          <a:lstStyle/>
          <a:p>
            <a:endParaRPr/>
          </a:p>
        </p:txBody>
      </p:sp>
    </p:spTree>
  </p:cSld>
  <p:clrMapOvr>
    <a:masterClrMapping/>
  </p:clrMapOvr>
</p:sldLayout>
</file>

<file path=ppt/slideLayouts/slideLayout20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3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3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3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3"/>
          </p:nvPr>
        </p:nvSpPr>
        <p:spPr/>
        <p:txBody>
          <a:bodyPr/>
          <a:lstStyle/>
          <a:p>
            <a:r>
              <a:t>Footer</a:t>
            </a:r>
          </a:p>
        </p:txBody>
      </p:sp>
      <p:sp>
        <p:nvSpPr>
          <p:cNvPr id="7" name="PlaceHolder 6"/>
          <p:cNvSpPr>
            <a:spLocks noGrp="1"/>
          </p:cNvSpPr>
          <p:nvPr>
            <p:ph type="sldNum" idx="524"/>
          </p:nvPr>
        </p:nvSpPr>
        <p:spPr/>
        <p:txBody>
          <a:bodyPr/>
          <a:lstStyle/>
          <a:p>
            <a:fld id="{3FCADE42-A69B-4DEA-9A67-F53310D42E4D}" type="slidenum">
              <a:t>‹N°›</a:t>
            </a:fld>
            <a:endParaRPr/>
          </a:p>
        </p:txBody>
      </p:sp>
      <p:sp>
        <p:nvSpPr>
          <p:cNvPr id="8" name="PlaceHolder 7"/>
          <p:cNvSpPr>
            <a:spLocks noGrp="1"/>
          </p:cNvSpPr>
          <p:nvPr>
            <p:ph type="dt" idx="525"/>
          </p:nvPr>
        </p:nvSpPr>
        <p:spPr/>
        <p:txBody>
          <a:bodyPr/>
          <a:lstStyle/>
          <a:p>
            <a:endParaRPr/>
          </a:p>
        </p:txBody>
      </p:sp>
    </p:spTree>
  </p:cSld>
  <p:clrMapOvr>
    <a:masterClrMapping/>
  </p:clrMapOvr>
</p:sldLayout>
</file>

<file path=ppt/slideLayouts/slideLayout20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4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4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3"/>
          </p:nvPr>
        </p:nvSpPr>
        <p:spPr/>
        <p:txBody>
          <a:bodyPr/>
          <a:lstStyle/>
          <a:p>
            <a:r>
              <a:t>Footer</a:t>
            </a:r>
          </a:p>
        </p:txBody>
      </p:sp>
      <p:sp>
        <p:nvSpPr>
          <p:cNvPr id="6" name="PlaceHolder 5"/>
          <p:cNvSpPr>
            <a:spLocks noGrp="1"/>
          </p:cNvSpPr>
          <p:nvPr>
            <p:ph type="sldNum" idx="524"/>
          </p:nvPr>
        </p:nvSpPr>
        <p:spPr/>
        <p:txBody>
          <a:bodyPr/>
          <a:lstStyle/>
          <a:p>
            <a:fld id="{7F2D772F-F9FC-4FD7-A0BB-17D79EBE11FA}" type="slidenum">
              <a:t>‹N°›</a:t>
            </a:fld>
            <a:endParaRPr/>
          </a:p>
        </p:txBody>
      </p:sp>
      <p:sp>
        <p:nvSpPr>
          <p:cNvPr id="7" name="PlaceHolder 6"/>
          <p:cNvSpPr>
            <a:spLocks noGrp="1"/>
          </p:cNvSpPr>
          <p:nvPr>
            <p:ph type="dt" idx="525"/>
          </p:nvPr>
        </p:nvSpPr>
        <p:spPr/>
        <p:txBody>
          <a:bodyPr/>
          <a:lstStyle/>
          <a:p>
            <a:endParaRPr/>
          </a:p>
        </p:txBody>
      </p:sp>
    </p:spTree>
  </p:cSld>
  <p:clrMapOvr>
    <a:masterClrMapping/>
  </p:clrMapOvr>
</p:sldLayout>
</file>

<file path=ppt/slideLayouts/slideLayout20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4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4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23"/>
          </p:nvPr>
        </p:nvSpPr>
        <p:spPr/>
        <p:txBody>
          <a:bodyPr/>
          <a:lstStyle/>
          <a:p>
            <a:r>
              <a:t>Footer</a:t>
            </a:r>
          </a:p>
        </p:txBody>
      </p:sp>
      <p:sp>
        <p:nvSpPr>
          <p:cNvPr id="8" name="PlaceHolder 7"/>
          <p:cNvSpPr>
            <a:spLocks noGrp="1"/>
          </p:cNvSpPr>
          <p:nvPr>
            <p:ph type="sldNum" idx="524"/>
          </p:nvPr>
        </p:nvSpPr>
        <p:spPr/>
        <p:txBody>
          <a:bodyPr/>
          <a:lstStyle/>
          <a:p>
            <a:fld id="{EF80FAA4-A8AB-4FD4-9BD0-1B4D77F516A0}" type="slidenum">
              <a:t>‹N°›</a:t>
            </a:fld>
            <a:endParaRPr/>
          </a:p>
        </p:txBody>
      </p:sp>
      <p:sp>
        <p:nvSpPr>
          <p:cNvPr id="9" name="PlaceHolder 8"/>
          <p:cNvSpPr>
            <a:spLocks noGrp="1"/>
          </p:cNvSpPr>
          <p:nvPr>
            <p:ph type="dt" idx="525"/>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20335A7-5CCE-453C-8836-6427902549C1}" type="slidenum">
              <a:t>‹N°›</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2"/>
          </p:nvPr>
        </p:nvSpPr>
        <p:spPr/>
        <p:txBody>
          <a:bodyPr/>
          <a:lstStyle/>
          <a:p>
            <a:r>
              <a:t>Footer</a:t>
            </a:r>
          </a:p>
        </p:txBody>
      </p:sp>
      <p:sp>
        <p:nvSpPr>
          <p:cNvPr id="4" name="PlaceHolder 3"/>
          <p:cNvSpPr>
            <a:spLocks noGrp="1"/>
          </p:cNvSpPr>
          <p:nvPr>
            <p:ph type="sldNum" idx="53"/>
          </p:nvPr>
        </p:nvSpPr>
        <p:spPr/>
        <p:txBody>
          <a:bodyPr/>
          <a:lstStyle/>
          <a:p>
            <a:fld id="{606FACEA-8D7A-41CA-8F78-FA551D48CFD3}" type="slidenum">
              <a:t>‹N°›</a:t>
            </a:fld>
            <a:endParaRPr/>
          </a:p>
        </p:txBody>
      </p:sp>
      <p:sp>
        <p:nvSpPr>
          <p:cNvPr id="5" name="PlaceHolder 4"/>
          <p:cNvSpPr>
            <a:spLocks noGrp="1"/>
          </p:cNvSpPr>
          <p:nvPr>
            <p:ph type="dt" idx="54"/>
          </p:nvPr>
        </p:nvSpPr>
        <p:spPr/>
        <p:txBody>
          <a:bodyPr/>
          <a:lstStyle/>
          <a:p>
            <a:endParaRPr/>
          </a:p>
        </p:txBody>
      </p:sp>
    </p:spTree>
  </p:cSld>
  <p:clrMapOvr>
    <a:masterClrMapping/>
  </p:clrMapOvr>
</p:sldLayout>
</file>

<file path=ppt/slideLayouts/slideLayout21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4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5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5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5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5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5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23"/>
          </p:nvPr>
        </p:nvSpPr>
        <p:spPr/>
        <p:txBody>
          <a:bodyPr/>
          <a:lstStyle/>
          <a:p>
            <a:r>
              <a:t>Footer</a:t>
            </a:r>
          </a:p>
        </p:txBody>
      </p:sp>
      <p:sp>
        <p:nvSpPr>
          <p:cNvPr id="10" name="PlaceHolder 9"/>
          <p:cNvSpPr>
            <a:spLocks noGrp="1"/>
          </p:cNvSpPr>
          <p:nvPr>
            <p:ph type="sldNum" idx="524"/>
          </p:nvPr>
        </p:nvSpPr>
        <p:spPr/>
        <p:txBody>
          <a:bodyPr/>
          <a:lstStyle/>
          <a:p>
            <a:fld id="{FF563116-7196-4329-9967-536F011C1856}" type="slidenum">
              <a:t>‹N°›</a:t>
            </a:fld>
            <a:endParaRPr/>
          </a:p>
        </p:txBody>
      </p:sp>
      <p:sp>
        <p:nvSpPr>
          <p:cNvPr id="11" name="PlaceHolder 10"/>
          <p:cNvSpPr>
            <a:spLocks noGrp="1"/>
          </p:cNvSpPr>
          <p:nvPr>
            <p:ph type="dt" idx="525"/>
          </p:nvPr>
        </p:nvSpPr>
        <p:spPr/>
        <p:txBody>
          <a:bodyPr/>
          <a:lstStyle/>
          <a:p>
            <a:endParaRPr/>
          </a:p>
        </p:txBody>
      </p:sp>
    </p:spTree>
  </p:cSld>
  <p:clrMapOvr>
    <a:masterClrMapping/>
  </p:clrMapOvr>
</p:sldLayout>
</file>

<file path=ppt/slideLayouts/slideLayout210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26"/>
          </p:nvPr>
        </p:nvSpPr>
        <p:spPr/>
        <p:txBody>
          <a:bodyPr/>
          <a:lstStyle/>
          <a:p>
            <a:r>
              <a:t>Footer</a:t>
            </a:r>
          </a:p>
        </p:txBody>
      </p:sp>
      <p:sp>
        <p:nvSpPr>
          <p:cNvPr id="3" name="PlaceHolder 2"/>
          <p:cNvSpPr>
            <a:spLocks noGrp="1"/>
          </p:cNvSpPr>
          <p:nvPr>
            <p:ph type="sldNum" idx="527"/>
          </p:nvPr>
        </p:nvSpPr>
        <p:spPr/>
        <p:txBody>
          <a:bodyPr/>
          <a:lstStyle/>
          <a:p>
            <a:fld id="{EA5DD24E-02E5-42C2-B933-2D8BA6ECCBCB}" type="slidenum">
              <a:t>‹N°›</a:t>
            </a:fld>
            <a:endParaRPr/>
          </a:p>
        </p:txBody>
      </p:sp>
      <p:sp>
        <p:nvSpPr>
          <p:cNvPr id="4" name="PlaceHolder 3"/>
          <p:cNvSpPr>
            <a:spLocks noGrp="1"/>
          </p:cNvSpPr>
          <p:nvPr>
            <p:ph type="dt" idx="528"/>
          </p:nvPr>
        </p:nvSpPr>
        <p:spPr/>
        <p:txBody>
          <a:bodyPr/>
          <a:lstStyle/>
          <a:p>
            <a:endParaRPr/>
          </a:p>
        </p:txBody>
      </p:sp>
    </p:spTree>
  </p:cSld>
  <p:clrMapOvr>
    <a:masterClrMapping/>
  </p:clrMapOvr>
</p:sldLayout>
</file>

<file path=ppt/slideLayouts/slideLayout210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3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5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26"/>
          </p:nvPr>
        </p:nvSpPr>
        <p:spPr/>
        <p:txBody>
          <a:bodyPr/>
          <a:lstStyle/>
          <a:p>
            <a:r>
              <a:t>Footer</a:t>
            </a:r>
          </a:p>
        </p:txBody>
      </p:sp>
      <p:sp>
        <p:nvSpPr>
          <p:cNvPr id="5" name="PlaceHolder 4"/>
          <p:cNvSpPr>
            <a:spLocks noGrp="1"/>
          </p:cNvSpPr>
          <p:nvPr>
            <p:ph type="sldNum" idx="527"/>
          </p:nvPr>
        </p:nvSpPr>
        <p:spPr/>
        <p:txBody>
          <a:bodyPr/>
          <a:lstStyle/>
          <a:p>
            <a:fld id="{DE185AAA-18E8-46D5-ADDD-5688119079A6}" type="slidenum">
              <a:t>‹N°›</a:t>
            </a:fld>
            <a:endParaRPr/>
          </a:p>
        </p:txBody>
      </p:sp>
      <p:sp>
        <p:nvSpPr>
          <p:cNvPr id="6" name="PlaceHolder 5"/>
          <p:cNvSpPr>
            <a:spLocks noGrp="1"/>
          </p:cNvSpPr>
          <p:nvPr>
            <p:ph type="dt" idx="528"/>
          </p:nvPr>
        </p:nvSpPr>
        <p:spPr/>
        <p:txBody>
          <a:bodyPr/>
          <a:lstStyle/>
          <a:p>
            <a:endParaRPr/>
          </a:p>
        </p:txBody>
      </p:sp>
    </p:spTree>
  </p:cSld>
  <p:clrMapOvr>
    <a:masterClrMapping/>
  </p:clrMapOvr>
</p:sldLayout>
</file>

<file path=ppt/slideLayouts/slideLayout210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3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6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26"/>
          </p:nvPr>
        </p:nvSpPr>
        <p:spPr/>
        <p:txBody>
          <a:bodyPr/>
          <a:lstStyle/>
          <a:p>
            <a:r>
              <a:t>Footer</a:t>
            </a:r>
          </a:p>
        </p:txBody>
      </p:sp>
      <p:sp>
        <p:nvSpPr>
          <p:cNvPr id="5" name="PlaceHolder 4"/>
          <p:cNvSpPr>
            <a:spLocks noGrp="1"/>
          </p:cNvSpPr>
          <p:nvPr>
            <p:ph type="sldNum" idx="527"/>
          </p:nvPr>
        </p:nvSpPr>
        <p:spPr/>
        <p:txBody>
          <a:bodyPr/>
          <a:lstStyle/>
          <a:p>
            <a:fld id="{A6AEC9EE-4F29-485C-90F4-5BBBFD0EA9D7}" type="slidenum">
              <a:t>‹N°›</a:t>
            </a:fld>
            <a:endParaRPr/>
          </a:p>
        </p:txBody>
      </p:sp>
      <p:sp>
        <p:nvSpPr>
          <p:cNvPr id="6" name="PlaceHolder 5"/>
          <p:cNvSpPr>
            <a:spLocks noGrp="1"/>
          </p:cNvSpPr>
          <p:nvPr>
            <p:ph type="dt" idx="528"/>
          </p:nvPr>
        </p:nvSpPr>
        <p:spPr/>
        <p:txBody>
          <a:bodyPr/>
          <a:lstStyle/>
          <a:p>
            <a:endParaRPr/>
          </a:p>
        </p:txBody>
      </p:sp>
    </p:spTree>
  </p:cSld>
  <p:clrMapOvr>
    <a:masterClrMapping/>
  </p:clrMapOvr>
</p:sldLayout>
</file>

<file path=ppt/slideLayouts/slideLayout210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3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6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6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6"/>
          </p:nvPr>
        </p:nvSpPr>
        <p:spPr/>
        <p:txBody>
          <a:bodyPr/>
          <a:lstStyle/>
          <a:p>
            <a:r>
              <a:t>Footer</a:t>
            </a:r>
          </a:p>
        </p:txBody>
      </p:sp>
      <p:sp>
        <p:nvSpPr>
          <p:cNvPr id="6" name="PlaceHolder 5"/>
          <p:cNvSpPr>
            <a:spLocks noGrp="1"/>
          </p:cNvSpPr>
          <p:nvPr>
            <p:ph type="sldNum" idx="527"/>
          </p:nvPr>
        </p:nvSpPr>
        <p:spPr/>
        <p:txBody>
          <a:bodyPr/>
          <a:lstStyle/>
          <a:p>
            <a:fld id="{0D4F4983-8F64-41B3-97F2-AA7983898D21}" type="slidenum">
              <a:t>‹N°›</a:t>
            </a:fld>
            <a:endParaRPr/>
          </a:p>
        </p:txBody>
      </p:sp>
      <p:sp>
        <p:nvSpPr>
          <p:cNvPr id="7" name="PlaceHolder 6"/>
          <p:cNvSpPr>
            <a:spLocks noGrp="1"/>
          </p:cNvSpPr>
          <p:nvPr>
            <p:ph type="dt" idx="528"/>
          </p:nvPr>
        </p:nvSpPr>
        <p:spPr/>
        <p:txBody>
          <a:bodyPr/>
          <a:lstStyle/>
          <a:p>
            <a:endParaRPr/>
          </a:p>
        </p:txBody>
      </p:sp>
    </p:spTree>
  </p:cSld>
  <p:clrMapOvr>
    <a:masterClrMapping/>
  </p:clrMapOvr>
</p:sldLayout>
</file>

<file path=ppt/slideLayouts/slideLayout2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3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26"/>
          </p:nvPr>
        </p:nvSpPr>
        <p:spPr/>
        <p:txBody>
          <a:bodyPr/>
          <a:lstStyle/>
          <a:p>
            <a:r>
              <a:t>Footer</a:t>
            </a:r>
          </a:p>
        </p:txBody>
      </p:sp>
      <p:sp>
        <p:nvSpPr>
          <p:cNvPr id="4" name="PlaceHolder 3"/>
          <p:cNvSpPr>
            <a:spLocks noGrp="1"/>
          </p:cNvSpPr>
          <p:nvPr>
            <p:ph type="sldNum" idx="527"/>
          </p:nvPr>
        </p:nvSpPr>
        <p:spPr/>
        <p:txBody>
          <a:bodyPr/>
          <a:lstStyle/>
          <a:p>
            <a:fld id="{568625A8-6AFD-48AD-829E-BB90BC59F18F}" type="slidenum">
              <a:t>‹N°›</a:t>
            </a:fld>
            <a:endParaRPr/>
          </a:p>
        </p:txBody>
      </p:sp>
      <p:sp>
        <p:nvSpPr>
          <p:cNvPr id="5" name="PlaceHolder 4"/>
          <p:cNvSpPr>
            <a:spLocks noGrp="1"/>
          </p:cNvSpPr>
          <p:nvPr>
            <p:ph type="dt" idx="528"/>
          </p:nvPr>
        </p:nvSpPr>
        <p:spPr/>
        <p:txBody>
          <a:bodyPr/>
          <a:lstStyle/>
          <a:p>
            <a:endParaRPr/>
          </a:p>
        </p:txBody>
      </p:sp>
    </p:spTree>
  </p:cSld>
  <p:clrMapOvr>
    <a:masterClrMapping/>
  </p:clrMapOvr>
</p:sldLayout>
</file>

<file path=ppt/slideLayouts/slideLayout210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36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26"/>
          </p:nvPr>
        </p:nvSpPr>
        <p:spPr/>
        <p:txBody>
          <a:bodyPr/>
          <a:lstStyle/>
          <a:p>
            <a:r>
              <a:t>Footer</a:t>
            </a:r>
          </a:p>
        </p:txBody>
      </p:sp>
      <p:sp>
        <p:nvSpPr>
          <p:cNvPr id="4" name="PlaceHolder 3"/>
          <p:cNvSpPr>
            <a:spLocks noGrp="1"/>
          </p:cNvSpPr>
          <p:nvPr>
            <p:ph type="sldNum" idx="527"/>
          </p:nvPr>
        </p:nvSpPr>
        <p:spPr/>
        <p:txBody>
          <a:bodyPr/>
          <a:lstStyle/>
          <a:p>
            <a:fld id="{72DB369F-6D84-49E6-8F71-CE4ECC22937C}" type="slidenum">
              <a:t>‹N°›</a:t>
            </a:fld>
            <a:endParaRPr/>
          </a:p>
        </p:txBody>
      </p:sp>
      <p:sp>
        <p:nvSpPr>
          <p:cNvPr id="5" name="PlaceHolder 4"/>
          <p:cNvSpPr>
            <a:spLocks noGrp="1"/>
          </p:cNvSpPr>
          <p:nvPr>
            <p:ph type="dt" idx="528"/>
          </p:nvPr>
        </p:nvSpPr>
        <p:spPr/>
        <p:txBody>
          <a:bodyPr/>
          <a:lstStyle/>
          <a:p>
            <a:endParaRPr/>
          </a:p>
        </p:txBody>
      </p:sp>
    </p:spTree>
  </p:cSld>
  <p:clrMapOvr>
    <a:masterClrMapping/>
  </p:clrMapOvr>
</p:sldLayout>
</file>

<file path=ppt/slideLayouts/slideLayout210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3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6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6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7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6"/>
          </p:nvPr>
        </p:nvSpPr>
        <p:spPr/>
        <p:txBody>
          <a:bodyPr/>
          <a:lstStyle/>
          <a:p>
            <a:r>
              <a:t>Footer</a:t>
            </a:r>
          </a:p>
        </p:txBody>
      </p:sp>
      <p:sp>
        <p:nvSpPr>
          <p:cNvPr id="7" name="PlaceHolder 6"/>
          <p:cNvSpPr>
            <a:spLocks noGrp="1"/>
          </p:cNvSpPr>
          <p:nvPr>
            <p:ph type="sldNum" idx="527"/>
          </p:nvPr>
        </p:nvSpPr>
        <p:spPr/>
        <p:txBody>
          <a:bodyPr/>
          <a:lstStyle/>
          <a:p>
            <a:fld id="{02F8DF24-98EF-44FC-B0DE-33EA047144F0}" type="slidenum">
              <a:t>‹N°›</a:t>
            </a:fld>
            <a:endParaRPr/>
          </a:p>
        </p:txBody>
      </p:sp>
      <p:sp>
        <p:nvSpPr>
          <p:cNvPr id="8" name="PlaceHolder 7"/>
          <p:cNvSpPr>
            <a:spLocks noGrp="1"/>
          </p:cNvSpPr>
          <p:nvPr>
            <p:ph type="dt" idx="528"/>
          </p:nvPr>
        </p:nvSpPr>
        <p:spPr/>
        <p:txBody>
          <a:bodyPr/>
          <a:lstStyle/>
          <a:p>
            <a:endParaRPr/>
          </a:p>
        </p:txBody>
      </p:sp>
    </p:spTree>
  </p:cSld>
  <p:clrMapOvr>
    <a:masterClrMapping/>
  </p:clrMapOvr>
</p:sldLayout>
</file>

<file path=ppt/slideLayouts/slideLayout21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7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7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7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6"/>
          </p:nvPr>
        </p:nvSpPr>
        <p:spPr/>
        <p:txBody>
          <a:bodyPr/>
          <a:lstStyle/>
          <a:p>
            <a:r>
              <a:t>Footer</a:t>
            </a:r>
          </a:p>
        </p:txBody>
      </p:sp>
      <p:sp>
        <p:nvSpPr>
          <p:cNvPr id="7" name="PlaceHolder 6"/>
          <p:cNvSpPr>
            <a:spLocks noGrp="1"/>
          </p:cNvSpPr>
          <p:nvPr>
            <p:ph type="sldNum" idx="527"/>
          </p:nvPr>
        </p:nvSpPr>
        <p:spPr/>
        <p:txBody>
          <a:bodyPr/>
          <a:lstStyle/>
          <a:p>
            <a:fld id="{60A5AF37-132A-42FE-8396-3AAEDB9F2FA6}" type="slidenum">
              <a:t>‹N°›</a:t>
            </a:fld>
            <a:endParaRPr/>
          </a:p>
        </p:txBody>
      </p:sp>
      <p:sp>
        <p:nvSpPr>
          <p:cNvPr id="8" name="PlaceHolder 7"/>
          <p:cNvSpPr>
            <a:spLocks noGrp="1"/>
          </p:cNvSpPr>
          <p:nvPr>
            <p:ph type="dt" idx="528"/>
          </p:nvPr>
        </p:nvSpPr>
        <p:spPr/>
        <p:txBody>
          <a:bodyPr/>
          <a:lstStyle/>
          <a:p>
            <a:endParaRPr/>
          </a:p>
        </p:txBody>
      </p:sp>
    </p:spTree>
  </p:cSld>
  <p:clrMapOvr>
    <a:masterClrMapping/>
  </p:clrMapOvr>
</p:sldLayout>
</file>

<file path=ppt/slideLayouts/slideLayout210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7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7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6"/>
          </p:nvPr>
        </p:nvSpPr>
        <p:spPr/>
        <p:txBody>
          <a:bodyPr/>
          <a:lstStyle/>
          <a:p>
            <a:r>
              <a:t>Footer</a:t>
            </a:r>
          </a:p>
        </p:txBody>
      </p:sp>
      <p:sp>
        <p:nvSpPr>
          <p:cNvPr id="7" name="PlaceHolder 6"/>
          <p:cNvSpPr>
            <a:spLocks noGrp="1"/>
          </p:cNvSpPr>
          <p:nvPr>
            <p:ph type="sldNum" idx="527"/>
          </p:nvPr>
        </p:nvSpPr>
        <p:spPr/>
        <p:txBody>
          <a:bodyPr/>
          <a:lstStyle/>
          <a:p>
            <a:fld id="{B58E2590-20AA-46A4-BC75-A7E3D5CD51CB}" type="slidenum">
              <a:t>‹N°›</a:t>
            </a:fld>
            <a:endParaRPr/>
          </a:p>
        </p:txBody>
      </p:sp>
      <p:sp>
        <p:nvSpPr>
          <p:cNvPr id="8" name="PlaceHolder 7"/>
          <p:cNvSpPr>
            <a:spLocks noGrp="1"/>
          </p:cNvSpPr>
          <p:nvPr>
            <p:ph type="dt" idx="528"/>
          </p:nvPr>
        </p:nvSpPr>
        <p:spPr/>
        <p:txBody>
          <a:body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
          </p:nvPr>
        </p:nvSpPr>
        <p:spPr/>
        <p:txBody>
          <a:bodyPr/>
          <a:lstStyle/>
          <a:p>
            <a:r>
              <a:t>Footer</a:t>
            </a:r>
          </a:p>
        </p:txBody>
      </p:sp>
      <p:sp>
        <p:nvSpPr>
          <p:cNvPr id="7" name="PlaceHolder 6"/>
          <p:cNvSpPr>
            <a:spLocks noGrp="1"/>
          </p:cNvSpPr>
          <p:nvPr>
            <p:ph type="sldNum" idx="53"/>
          </p:nvPr>
        </p:nvSpPr>
        <p:spPr/>
        <p:txBody>
          <a:bodyPr/>
          <a:lstStyle/>
          <a:p>
            <a:fld id="{C3B9F9F0-D8E3-4699-9917-73D4CE35D725}" type="slidenum">
              <a:t>‹N°›</a:t>
            </a:fld>
            <a:endParaRPr/>
          </a:p>
        </p:txBody>
      </p:sp>
      <p:sp>
        <p:nvSpPr>
          <p:cNvPr id="8" name="PlaceHolder 7"/>
          <p:cNvSpPr>
            <a:spLocks noGrp="1"/>
          </p:cNvSpPr>
          <p:nvPr>
            <p:ph type="dt" idx="54"/>
          </p:nvPr>
        </p:nvSpPr>
        <p:spPr/>
        <p:txBody>
          <a:bodyPr/>
          <a:lstStyle/>
          <a:p>
            <a:endParaRPr/>
          </a:p>
        </p:txBody>
      </p:sp>
    </p:spTree>
  </p:cSld>
  <p:clrMapOvr>
    <a:masterClrMapping/>
  </p:clrMapOvr>
</p:sldLayout>
</file>

<file path=ppt/slideLayouts/slideLayout21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8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8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6"/>
          </p:nvPr>
        </p:nvSpPr>
        <p:spPr/>
        <p:txBody>
          <a:bodyPr/>
          <a:lstStyle/>
          <a:p>
            <a:r>
              <a:t>Footer</a:t>
            </a:r>
          </a:p>
        </p:txBody>
      </p:sp>
      <p:sp>
        <p:nvSpPr>
          <p:cNvPr id="6" name="PlaceHolder 5"/>
          <p:cNvSpPr>
            <a:spLocks noGrp="1"/>
          </p:cNvSpPr>
          <p:nvPr>
            <p:ph type="sldNum" idx="527"/>
          </p:nvPr>
        </p:nvSpPr>
        <p:spPr/>
        <p:txBody>
          <a:bodyPr/>
          <a:lstStyle/>
          <a:p>
            <a:fld id="{C18C8BF2-3F58-4B8D-A015-F2172F5EE03D}" type="slidenum">
              <a:t>‹N°›</a:t>
            </a:fld>
            <a:endParaRPr/>
          </a:p>
        </p:txBody>
      </p:sp>
      <p:sp>
        <p:nvSpPr>
          <p:cNvPr id="7" name="PlaceHolder 6"/>
          <p:cNvSpPr>
            <a:spLocks noGrp="1"/>
          </p:cNvSpPr>
          <p:nvPr>
            <p:ph type="dt" idx="528"/>
          </p:nvPr>
        </p:nvSpPr>
        <p:spPr/>
        <p:txBody>
          <a:bodyPr/>
          <a:lstStyle/>
          <a:p>
            <a:endParaRPr/>
          </a:p>
        </p:txBody>
      </p:sp>
    </p:spTree>
  </p:cSld>
  <p:clrMapOvr>
    <a:masterClrMapping/>
  </p:clrMapOvr>
</p:sldLayout>
</file>

<file path=ppt/slideLayouts/slideLayout21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8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8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8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8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26"/>
          </p:nvPr>
        </p:nvSpPr>
        <p:spPr/>
        <p:txBody>
          <a:bodyPr/>
          <a:lstStyle/>
          <a:p>
            <a:r>
              <a:t>Footer</a:t>
            </a:r>
          </a:p>
        </p:txBody>
      </p:sp>
      <p:sp>
        <p:nvSpPr>
          <p:cNvPr id="8" name="PlaceHolder 7"/>
          <p:cNvSpPr>
            <a:spLocks noGrp="1"/>
          </p:cNvSpPr>
          <p:nvPr>
            <p:ph type="sldNum" idx="527"/>
          </p:nvPr>
        </p:nvSpPr>
        <p:spPr/>
        <p:txBody>
          <a:bodyPr/>
          <a:lstStyle/>
          <a:p>
            <a:fld id="{09E0338C-08AE-4689-AA48-7D4953416FDB}" type="slidenum">
              <a:t>‹N°›</a:t>
            </a:fld>
            <a:endParaRPr/>
          </a:p>
        </p:txBody>
      </p:sp>
      <p:sp>
        <p:nvSpPr>
          <p:cNvPr id="9" name="PlaceHolder 8"/>
          <p:cNvSpPr>
            <a:spLocks noGrp="1"/>
          </p:cNvSpPr>
          <p:nvPr>
            <p:ph type="dt" idx="528"/>
          </p:nvPr>
        </p:nvSpPr>
        <p:spPr/>
        <p:txBody>
          <a:bodyPr/>
          <a:lstStyle/>
          <a:p>
            <a:endParaRPr/>
          </a:p>
        </p:txBody>
      </p:sp>
    </p:spTree>
  </p:cSld>
  <p:clrMapOvr>
    <a:masterClrMapping/>
  </p:clrMapOvr>
</p:sldLayout>
</file>

<file path=ppt/slideLayouts/slideLayout21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38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8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9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9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9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39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26"/>
          </p:nvPr>
        </p:nvSpPr>
        <p:spPr/>
        <p:txBody>
          <a:bodyPr/>
          <a:lstStyle/>
          <a:p>
            <a:r>
              <a:t>Footer</a:t>
            </a:r>
          </a:p>
        </p:txBody>
      </p:sp>
      <p:sp>
        <p:nvSpPr>
          <p:cNvPr id="10" name="PlaceHolder 9"/>
          <p:cNvSpPr>
            <a:spLocks noGrp="1"/>
          </p:cNvSpPr>
          <p:nvPr>
            <p:ph type="sldNum" idx="527"/>
          </p:nvPr>
        </p:nvSpPr>
        <p:spPr/>
        <p:txBody>
          <a:bodyPr/>
          <a:lstStyle/>
          <a:p>
            <a:fld id="{FCF15231-609E-4464-AFBC-567A3AAA29E5}" type="slidenum">
              <a:t>‹N°›</a:t>
            </a:fld>
            <a:endParaRPr/>
          </a:p>
        </p:txBody>
      </p:sp>
      <p:sp>
        <p:nvSpPr>
          <p:cNvPr id="11" name="PlaceHolder 10"/>
          <p:cNvSpPr>
            <a:spLocks noGrp="1"/>
          </p:cNvSpPr>
          <p:nvPr>
            <p:ph type="dt" idx="528"/>
          </p:nvPr>
        </p:nvSpPr>
        <p:spPr/>
        <p:txBody>
          <a:bodyPr/>
          <a:lstStyle/>
          <a:p>
            <a:endParaRPr/>
          </a:p>
        </p:txBody>
      </p:sp>
    </p:spTree>
  </p:cSld>
  <p:clrMapOvr>
    <a:masterClrMapping/>
  </p:clrMapOvr>
</p:sldLayout>
</file>

<file path=ppt/slideLayouts/slideLayout21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29"/>
          </p:nvPr>
        </p:nvSpPr>
        <p:spPr/>
        <p:txBody>
          <a:bodyPr/>
          <a:lstStyle/>
          <a:p>
            <a:r>
              <a:t>Footer</a:t>
            </a:r>
          </a:p>
        </p:txBody>
      </p:sp>
      <p:sp>
        <p:nvSpPr>
          <p:cNvPr id="3" name="PlaceHolder 2"/>
          <p:cNvSpPr>
            <a:spLocks noGrp="1"/>
          </p:cNvSpPr>
          <p:nvPr>
            <p:ph type="sldNum" idx="530"/>
          </p:nvPr>
        </p:nvSpPr>
        <p:spPr/>
        <p:txBody>
          <a:bodyPr/>
          <a:lstStyle/>
          <a:p>
            <a:fld id="{B1488027-AF5B-4071-A6C8-7CAF3BE9FA1E}" type="slidenum">
              <a:t>‹N°›</a:t>
            </a:fld>
            <a:endParaRPr/>
          </a:p>
        </p:txBody>
      </p:sp>
      <p:sp>
        <p:nvSpPr>
          <p:cNvPr id="4" name="PlaceHolder 3"/>
          <p:cNvSpPr>
            <a:spLocks noGrp="1"/>
          </p:cNvSpPr>
          <p:nvPr>
            <p:ph type="dt" idx="531"/>
          </p:nvPr>
        </p:nvSpPr>
        <p:spPr/>
        <p:txBody>
          <a:bodyPr/>
          <a:lstStyle/>
          <a:p>
            <a:endParaRPr/>
          </a:p>
        </p:txBody>
      </p:sp>
    </p:spTree>
  </p:cSld>
  <p:clrMapOvr>
    <a:masterClrMapping/>
  </p:clrMapOvr>
</p:sldLayout>
</file>

<file path=ppt/slideLayouts/slideLayout21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0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29"/>
          </p:nvPr>
        </p:nvSpPr>
        <p:spPr/>
        <p:txBody>
          <a:bodyPr/>
          <a:lstStyle/>
          <a:p>
            <a:r>
              <a:t>Footer</a:t>
            </a:r>
          </a:p>
        </p:txBody>
      </p:sp>
      <p:sp>
        <p:nvSpPr>
          <p:cNvPr id="5" name="PlaceHolder 4"/>
          <p:cNvSpPr>
            <a:spLocks noGrp="1"/>
          </p:cNvSpPr>
          <p:nvPr>
            <p:ph type="sldNum" idx="530"/>
          </p:nvPr>
        </p:nvSpPr>
        <p:spPr/>
        <p:txBody>
          <a:bodyPr/>
          <a:lstStyle/>
          <a:p>
            <a:fld id="{C35B0083-69E2-429E-851C-F78E8605ABF2}" type="slidenum">
              <a:t>‹N°›</a:t>
            </a:fld>
            <a:endParaRPr/>
          </a:p>
        </p:txBody>
      </p:sp>
      <p:sp>
        <p:nvSpPr>
          <p:cNvPr id="6" name="PlaceHolder 5"/>
          <p:cNvSpPr>
            <a:spLocks noGrp="1"/>
          </p:cNvSpPr>
          <p:nvPr>
            <p:ph type="dt" idx="531"/>
          </p:nvPr>
        </p:nvSpPr>
        <p:spPr/>
        <p:txBody>
          <a:bodyPr/>
          <a:lstStyle/>
          <a:p>
            <a:endParaRPr/>
          </a:p>
        </p:txBody>
      </p:sp>
    </p:spTree>
  </p:cSld>
  <p:clrMapOvr>
    <a:masterClrMapping/>
  </p:clrMapOvr>
</p:sldLayout>
</file>

<file path=ppt/slideLayouts/slideLayout21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0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29"/>
          </p:nvPr>
        </p:nvSpPr>
        <p:spPr/>
        <p:txBody>
          <a:bodyPr/>
          <a:lstStyle/>
          <a:p>
            <a:r>
              <a:t>Footer</a:t>
            </a:r>
          </a:p>
        </p:txBody>
      </p:sp>
      <p:sp>
        <p:nvSpPr>
          <p:cNvPr id="5" name="PlaceHolder 4"/>
          <p:cNvSpPr>
            <a:spLocks noGrp="1"/>
          </p:cNvSpPr>
          <p:nvPr>
            <p:ph type="sldNum" idx="530"/>
          </p:nvPr>
        </p:nvSpPr>
        <p:spPr/>
        <p:txBody>
          <a:bodyPr/>
          <a:lstStyle/>
          <a:p>
            <a:fld id="{8372D407-F038-428B-936D-B90D03D05BD4}" type="slidenum">
              <a:t>‹N°›</a:t>
            </a:fld>
            <a:endParaRPr/>
          </a:p>
        </p:txBody>
      </p:sp>
      <p:sp>
        <p:nvSpPr>
          <p:cNvPr id="6" name="PlaceHolder 5"/>
          <p:cNvSpPr>
            <a:spLocks noGrp="1"/>
          </p:cNvSpPr>
          <p:nvPr>
            <p:ph type="dt" idx="531"/>
          </p:nvPr>
        </p:nvSpPr>
        <p:spPr/>
        <p:txBody>
          <a:bodyPr/>
          <a:lstStyle/>
          <a:p>
            <a:endParaRPr/>
          </a:p>
        </p:txBody>
      </p:sp>
    </p:spTree>
  </p:cSld>
  <p:clrMapOvr>
    <a:masterClrMapping/>
  </p:clrMapOvr>
</p:sldLayout>
</file>

<file path=ppt/slideLayouts/slideLayout21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0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0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9"/>
          </p:nvPr>
        </p:nvSpPr>
        <p:spPr/>
        <p:txBody>
          <a:bodyPr/>
          <a:lstStyle/>
          <a:p>
            <a:r>
              <a:t>Footer</a:t>
            </a:r>
          </a:p>
        </p:txBody>
      </p:sp>
      <p:sp>
        <p:nvSpPr>
          <p:cNvPr id="6" name="PlaceHolder 5"/>
          <p:cNvSpPr>
            <a:spLocks noGrp="1"/>
          </p:cNvSpPr>
          <p:nvPr>
            <p:ph type="sldNum" idx="530"/>
          </p:nvPr>
        </p:nvSpPr>
        <p:spPr/>
        <p:txBody>
          <a:bodyPr/>
          <a:lstStyle/>
          <a:p>
            <a:fld id="{4C8F7BFD-73D0-4113-B55D-B35F585540AF}" type="slidenum">
              <a:t>‹N°›</a:t>
            </a:fld>
            <a:endParaRPr/>
          </a:p>
        </p:txBody>
      </p:sp>
      <p:sp>
        <p:nvSpPr>
          <p:cNvPr id="7" name="PlaceHolder 6"/>
          <p:cNvSpPr>
            <a:spLocks noGrp="1"/>
          </p:cNvSpPr>
          <p:nvPr>
            <p:ph type="dt" idx="531"/>
          </p:nvPr>
        </p:nvSpPr>
        <p:spPr/>
        <p:txBody>
          <a:bodyPr/>
          <a:lstStyle/>
          <a:p>
            <a:endParaRPr/>
          </a:p>
        </p:txBody>
      </p:sp>
    </p:spTree>
  </p:cSld>
  <p:clrMapOvr>
    <a:masterClrMapping/>
  </p:clrMapOvr>
</p:sldLayout>
</file>

<file path=ppt/slideLayouts/slideLayout2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29"/>
          </p:nvPr>
        </p:nvSpPr>
        <p:spPr/>
        <p:txBody>
          <a:bodyPr/>
          <a:lstStyle/>
          <a:p>
            <a:r>
              <a:t>Footer</a:t>
            </a:r>
          </a:p>
        </p:txBody>
      </p:sp>
      <p:sp>
        <p:nvSpPr>
          <p:cNvPr id="4" name="PlaceHolder 3"/>
          <p:cNvSpPr>
            <a:spLocks noGrp="1"/>
          </p:cNvSpPr>
          <p:nvPr>
            <p:ph type="sldNum" idx="530"/>
          </p:nvPr>
        </p:nvSpPr>
        <p:spPr/>
        <p:txBody>
          <a:bodyPr/>
          <a:lstStyle/>
          <a:p>
            <a:fld id="{8E2DFE98-B82B-4A42-98CD-6B6830541C61}" type="slidenum">
              <a:t>‹N°›</a:t>
            </a:fld>
            <a:endParaRPr/>
          </a:p>
        </p:txBody>
      </p:sp>
      <p:sp>
        <p:nvSpPr>
          <p:cNvPr id="5" name="PlaceHolder 4"/>
          <p:cNvSpPr>
            <a:spLocks noGrp="1"/>
          </p:cNvSpPr>
          <p:nvPr>
            <p:ph type="dt" idx="531"/>
          </p:nvPr>
        </p:nvSpPr>
        <p:spPr/>
        <p:txBody>
          <a:bodyPr/>
          <a:lstStyle/>
          <a:p>
            <a:endParaRPr/>
          </a:p>
        </p:txBody>
      </p:sp>
    </p:spTree>
  </p:cSld>
  <p:clrMapOvr>
    <a:masterClrMapping/>
  </p:clrMapOvr>
</p:sldLayout>
</file>

<file path=ppt/slideLayouts/slideLayout21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0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29"/>
          </p:nvPr>
        </p:nvSpPr>
        <p:spPr/>
        <p:txBody>
          <a:bodyPr/>
          <a:lstStyle/>
          <a:p>
            <a:r>
              <a:t>Footer</a:t>
            </a:r>
          </a:p>
        </p:txBody>
      </p:sp>
      <p:sp>
        <p:nvSpPr>
          <p:cNvPr id="4" name="PlaceHolder 3"/>
          <p:cNvSpPr>
            <a:spLocks noGrp="1"/>
          </p:cNvSpPr>
          <p:nvPr>
            <p:ph type="sldNum" idx="530"/>
          </p:nvPr>
        </p:nvSpPr>
        <p:spPr/>
        <p:txBody>
          <a:bodyPr/>
          <a:lstStyle/>
          <a:p>
            <a:fld id="{A6D97E81-77C5-4617-915C-454BE870AA58}" type="slidenum">
              <a:t>‹N°›</a:t>
            </a:fld>
            <a:endParaRPr/>
          </a:p>
        </p:txBody>
      </p:sp>
      <p:sp>
        <p:nvSpPr>
          <p:cNvPr id="5" name="PlaceHolder 4"/>
          <p:cNvSpPr>
            <a:spLocks noGrp="1"/>
          </p:cNvSpPr>
          <p:nvPr>
            <p:ph type="dt" idx="531"/>
          </p:nvPr>
        </p:nvSpPr>
        <p:spPr/>
        <p:txBody>
          <a:bodyPr/>
          <a:lstStyle/>
          <a:p>
            <a:endParaRPr/>
          </a:p>
        </p:txBody>
      </p:sp>
    </p:spTree>
  </p:cSld>
  <p:clrMapOvr>
    <a:masterClrMapping/>
  </p:clrMapOvr>
</p:sldLayout>
</file>

<file path=ppt/slideLayouts/slideLayout21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1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1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1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9"/>
          </p:nvPr>
        </p:nvSpPr>
        <p:spPr/>
        <p:txBody>
          <a:bodyPr/>
          <a:lstStyle/>
          <a:p>
            <a:r>
              <a:t>Footer</a:t>
            </a:r>
          </a:p>
        </p:txBody>
      </p:sp>
      <p:sp>
        <p:nvSpPr>
          <p:cNvPr id="7" name="PlaceHolder 6"/>
          <p:cNvSpPr>
            <a:spLocks noGrp="1"/>
          </p:cNvSpPr>
          <p:nvPr>
            <p:ph type="sldNum" idx="530"/>
          </p:nvPr>
        </p:nvSpPr>
        <p:spPr/>
        <p:txBody>
          <a:bodyPr/>
          <a:lstStyle/>
          <a:p>
            <a:fld id="{80ADD397-F12E-4AE2-95D5-0D7BD82FCDF7}" type="slidenum">
              <a:t>‹N°›</a:t>
            </a:fld>
            <a:endParaRPr/>
          </a:p>
        </p:txBody>
      </p:sp>
      <p:sp>
        <p:nvSpPr>
          <p:cNvPr id="8" name="PlaceHolder 7"/>
          <p:cNvSpPr>
            <a:spLocks noGrp="1"/>
          </p:cNvSpPr>
          <p:nvPr>
            <p:ph type="dt" idx="531"/>
          </p:nvPr>
        </p:nvSpPr>
        <p:spPr/>
        <p:txBody>
          <a:body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
          </p:nvPr>
        </p:nvSpPr>
        <p:spPr/>
        <p:txBody>
          <a:bodyPr/>
          <a:lstStyle/>
          <a:p>
            <a:r>
              <a:t>Footer</a:t>
            </a:r>
          </a:p>
        </p:txBody>
      </p:sp>
      <p:sp>
        <p:nvSpPr>
          <p:cNvPr id="7" name="PlaceHolder 6"/>
          <p:cNvSpPr>
            <a:spLocks noGrp="1"/>
          </p:cNvSpPr>
          <p:nvPr>
            <p:ph type="sldNum" idx="53"/>
          </p:nvPr>
        </p:nvSpPr>
        <p:spPr/>
        <p:txBody>
          <a:bodyPr/>
          <a:lstStyle/>
          <a:p>
            <a:fld id="{C4FFCCD8-12C8-417B-BF61-C05974BE3F26}" type="slidenum">
              <a:t>‹N°›</a:t>
            </a:fld>
            <a:endParaRPr/>
          </a:p>
        </p:txBody>
      </p:sp>
      <p:sp>
        <p:nvSpPr>
          <p:cNvPr id="8" name="PlaceHolder 7"/>
          <p:cNvSpPr>
            <a:spLocks noGrp="1"/>
          </p:cNvSpPr>
          <p:nvPr>
            <p:ph type="dt" idx="54"/>
          </p:nvPr>
        </p:nvSpPr>
        <p:spPr/>
        <p:txBody>
          <a:bodyPr/>
          <a:lstStyle/>
          <a:p>
            <a:endParaRPr/>
          </a:p>
        </p:txBody>
      </p:sp>
    </p:spTree>
  </p:cSld>
  <p:clrMapOvr>
    <a:masterClrMapping/>
  </p:clrMapOvr>
</p:sldLayout>
</file>

<file path=ppt/slideLayouts/slideLayout21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4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1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1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9"/>
          </p:nvPr>
        </p:nvSpPr>
        <p:spPr/>
        <p:txBody>
          <a:bodyPr/>
          <a:lstStyle/>
          <a:p>
            <a:r>
              <a:t>Footer</a:t>
            </a:r>
          </a:p>
        </p:txBody>
      </p:sp>
      <p:sp>
        <p:nvSpPr>
          <p:cNvPr id="7" name="PlaceHolder 6"/>
          <p:cNvSpPr>
            <a:spLocks noGrp="1"/>
          </p:cNvSpPr>
          <p:nvPr>
            <p:ph type="sldNum" idx="530"/>
          </p:nvPr>
        </p:nvSpPr>
        <p:spPr/>
        <p:txBody>
          <a:bodyPr/>
          <a:lstStyle/>
          <a:p>
            <a:fld id="{71F006C4-7E9D-4375-80A4-DE418DEA2332}" type="slidenum">
              <a:t>‹N°›</a:t>
            </a:fld>
            <a:endParaRPr/>
          </a:p>
        </p:txBody>
      </p:sp>
      <p:sp>
        <p:nvSpPr>
          <p:cNvPr id="8" name="PlaceHolder 7"/>
          <p:cNvSpPr>
            <a:spLocks noGrp="1"/>
          </p:cNvSpPr>
          <p:nvPr>
            <p:ph type="dt" idx="531"/>
          </p:nvPr>
        </p:nvSpPr>
        <p:spPr/>
        <p:txBody>
          <a:bodyPr/>
          <a:lstStyle/>
          <a:p>
            <a:endParaRPr/>
          </a:p>
        </p:txBody>
      </p:sp>
    </p:spTree>
  </p:cSld>
  <p:clrMapOvr>
    <a:masterClrMapping/>
  </p:clrMapOvr>
</p:sldLayout>
</file>

<file path=ppt/slideLayouts/slideLayout21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1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2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9"/>
          </p:nvPr>
        </p:nvSpPr>
        <p:spPr/>
        <p:txBody>
          <a:bodyPr/>
          <a:lstStyle/>
          <a:p>
            <a:r>
              <a:t>Footer</a:t>
            </a:r>
          </a:p>
        </p:txBody>
      </p:sp>
      <p:sp>
        <p:nvSpPr>
          <p:cNvPr id="7" name="PlaceHolder 6"/>
          <p:cNvSpPr>
            <a:spLocks noGrp="1"/>
          </p:cNvSpPr>
          <p:nvPr>
            <p:ph type="sldNum" idx="530"/>
          </p:nvPr>
        </p:nvSpPr>
        <p:spPr/>
        <p:txBody>
          <a:bodyPr/>
          <a:lstStyle/>
          <a:p>
            <a:fld id="{5F794AB2-2C6C-47E4-B16E-BCA9E6ACA072}" type="slidenum">
              <a:t>‹N°›</a:t>
            </a:fld>
            <a:endParaRPr/>
          </a:p>
        </p:txBody>
      </p:sp>
      <p:sp>
        <p:nvSpPr>
          <p:cNvPr id="8" name="PlaceHolder 7"/>
          <p:cNvSpPr>
            <a:spLocks noGrp="1"/>
          </p:cNvSpPr>
          <p:nvPr>
            <p:ph type="dt" idx="531"/>
          </p:nvPr>
        </p:nvSpPr>
        <p:spPr/>
        <p:txBody>
          <a:bodyPr/>
          <a:lstStyle/>
          <a:p>
            <a:endParaRPr/>
          </a:p>
        </p:txBody>
      </p:sp>
    </p:spTree>
  </p:cSld>
  <p:clrMapOvr>
    <a:masterClrMapping/>
  </p:clrMapOvr>
</p:sldLayout>
</file>

<file path=ppt/slideLayouts/slideLayout21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2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2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9"/>
          </p:nvPr>
        </p:nvSpPr>
        <p:spPr/>
        <p:txBody>
          <a:bodyPr/>
          <a:lstStyle/>
          <a:p>
            <a:r>
              <a:t>Footer</a:t>
            </a:r>
          </a:p>
        </p:txBody>
      </p:sp>
      <p:sp>
        <p:nvSpPr>
          <p:cNvPr id="6" name="PlaceHolder 5"/>
          <p:cNvSpPr>
            <a:spLocks noGrp="1"/>
          </p:cNvSpPr>
          <p:nvPr>
            <p:ph type="sldNum" idx="530"/>
          </p:nvPr>
        </p:nvSpPr>
        <p:spPr/>
        <p:txBody>
          <a:bodyPr/>
          <a:lstStyle/>
          <a:p>
            <a:fld id="{ED71A107-243C-42C2-9F13-7756C9BC01AC}" type="slidenum">
              <a:t>‹N°›</a:t>
            </a:fld>
            <a:endParaRPr/>
          </a:p>
        </p:txBody>
      </p:sp>
      <p:sp>
        <p:nvSpPr>
          <p:cNvPr id="7" name="PlaceHolder 6"/>
          <p:cNvSpPr>
            <a:spLocks noGrp="1"/>
          </p:cNvSpPr>
          <p:nvPr>
            <p:ph type="dt" idx="531"/>
          </p:nvPr>
        </p:nvSpPr>
        <p:spPr/>
        <p:txBody>
          <a:bodyPr/>
          <a:lstStyle/>
          <a:p>
            <a:endParaRPr/>
          </a:p>
        </p:txBody>
      </p:sp>
    </p:spTree>
  </p:cSld>
  <p:clrMapOvr>
    <a:masterClrMapping/>
  </p:clrMapOvr>
</p:sldLayout>
</file>

<file path=ppt/slideLayouts/slideLayout21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2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2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2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2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29"/>
          </p:nvPr>
        </p:nvSpPr>
        <p:spPr/>
        <p:txBody>
          <a:bodyPr/>
          <a:lstStyle/>
          <a:p>
            <a:r>
              <a:t>Footer</a:t>
            </a:r>
          </a:p>
        </p:txBody>
      </p:sp>
      <p:sp>
        <p:nvSpPr>
          <p:cNvPr id="8" name="PlaceHolder 7"/>
          <p:cNvSpPr>
            <a:spLocks noGrp="1"/>
          </p:cNvSpPr>
          <p:nvPr>
            <p:ph type="sldNum" idx="530"/>
          </p:nvPr>
        </p:nvSpPr>
        <p:spPr/>
        <p:txBody>
          <a:bodyPr/>
          <a:lstStyle/>
          <a:p>
            <a:fld id="{50DC1381-E6D2-4D4A-9D49-1D82B6FA7667}" type="slidenum">
              <a:t>‹N°›</a:t>
            </a:fld>
            <a:endParaRPr/>
          </a:p>
        </p:txBody>
      </p:sp>
      <p:sp>
        <p:nvSpPr>
          <p:cNvPr id="9" name="PlaceHolder 8"/>
          <p:cNvSpPr>
            <a:spLocks noGrp="1"/>
          </p:cNvSpPr>
          <p:nvPr>
            <p:ph type="dt" idx="531"/>
          </p:nvPr>
        </p:nvSpPr>
        <p:spPr/>
        <p:txBody>
          <a:bodyPr/>
          <a:lstStyle/>
          <a:p>
            <a:endParaRPr/>
          </a:p>
        </p:txBody>
      </p:sp>
    </p:spTree>
  </p:cSld>
  <p:clrMapOvr>
    <a:masterClrMapping/>
  </p:clrMapOvr>
</p:sldLayout>
</file>

<file path=ppt/slideLayouts/slideLayout21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3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3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3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3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3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3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29"/>
          </p:nvPr>
        </p:nvSpPr>
        <p:spPr/>
        <p:txBody>
          <a:bodyPr/>
          <a:lstStyle/>
          <a:p>
            <a:r>
              <a:t>Footer</a:t>
            </a:r>
          </a:p>
        </p:txBody>
      </p:sp>
      <p:sp>
        <p:nvSpPr>
          <p:cNvPr id="10" name="PlaceHolder 9"/>
          <p:cNvSpPr>
            <a:spLocks noGrp="1"/>
          </p:cNvSpPr>
          <p:nvPr>
            <p:ph type="sldNum" idx="530"/>
          </p:nvPr>
        </p:nvSpPr>
        <p:spPr/>
        <p:txBody>
          <a:bodyPr/>
          <a:lstStyle/>
          <a:p>
            <a:fld id="{B0DE4950-172C-4AA4-9352-08DA6A8EA57E}" type="slidenum">
              <a:t>‹N°›</a:t>
            </a:fld>
            <a:endParaRPr/>
          </a:p>
        </p:txBody>
      </p:sp>
      <p:sp>
        <p:nvSpPr>
          <p:cNvPr id="11" name="PlaceHolder 10"/>
          <p:cNvSpPr>
            <a:spLocks noGrp="1"/>
          </p:cNvSpPr>
          <p:nvPr>
            <p:ph type="dt" idx="531"/>
          </p:nvPr>
        </p:nvSpPr>
        <p:spPr/>
        <p:txBody>
          <a:bodyPr/>
          <a:lstStyle/>
          <a:p>
            <a:endParaRPr/>
          </a:p>
        </p:txBody>
      </p:sp>
    </p:spTree>
  </p:cSld>
  <p:clrMapOvr>
    <a:masterClrMapping/>
  </p:clrMapOvr>
</p:sldLayout>
</file>

<file path=ppt/slideLayouts/slideLayout21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32"/>
          </p:nvPr>
        </p:nvSpPr>
        <p:spPr/>
        <p:txBody>
          <a:bodyPr/>
          <a:lstStyle/>
          <a:p>
            <a:r>
              <a:t>Footer</a:t>
            </a:r>
          </a:p>
        </p:txBody>
      </p:sp>
      <p:sp>
        <p:nvSpPr>
          <p:cNvPr id="3" name="PlaceHolder 2"/>
          <p:cNvSpPr>
            <a:spLocks noGrp="1"/>
          </p:cNvSpPr>
          <p:nvPr>
            <p:ph type="sldNum" idx="533"/>
          </p:nvPr>
        </p:nvSpPr>
        <p:spPr/>
        <p:txBody>
          <a:bodyPr/>
          <a:lstStyle/>
          <a:p>
            <a:fld id="{01DA8DB4-5B23-4CC7-BF3E-41D2B27FFA41}" type="slidenum">
              <a:t>‹N°›</a:t>
            </a:fld>
            <a:endParaRPr/>
          </a:p>
        </p:txBody>
      </p:sp>
      <p:sp>
        <p:nvSpPr>
          <p:cNvPr id="4" name="PlaceHolder 3"/>
          <p:cNvSpPr>
            <a:spLocks noGrp="1"/>
          </p:cNvSpPr>
          <p:nvPr>
            <p:ph type="dt" idx="534"/>
          </p:nvPr>
        </p:nvSpPr>
        <p:spPr/>
        <p:txBody>
          <a:bodyPr/>
          <a:lstStyle/>
          <a:p>
            <a:endParaRPr/>
          </a:p>
        </p:txBody>
      </p:sp>
    </p:spTree>
  </p:cSld>
  <p:clrMapOvr>
    <a:masterClrMapping/>
  </p:clrMapOvr>
</p:sldLayout>
</file>

<file path=ppt/slideLayouts/slideLayout21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4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32"/>
          </p:nvPr>
        </p:nvSpPr>
        <p:spPr/>
        <p:txBody>
          <a:bodyPr/>
          <a:lstStyle/>
          <a:p>
            <a:r>
              <a:t>Footer</a:t>
            </a:r>
          </a:p>
        </p:txBody>
      </p:sp>
      <p:sp>
        <p:nvSpPr>
          <p:cNvPr id="5" name="PlaceHolder 4"/>
          <p:cNvSpPr>
            <a:spLocks noGrp="1"/>
          </p:cNvSpPr>
          <p:nvPr>
            <p:ph type="sldNum" idx="533"/>
          </p:nvPr>
        </p:nvSpPr>
        <p:spPr/>
        <p:txBody>
          <a:bodyPr/>
          <a:lstStyle/>
          <a:p>
            <a:fld id="{36B172B0-6F86-483E-B9DD-1F39F712B5D9}" type="slidenum">
              <a:t>‹N°›</a:t>
            </a:fld>
            <a:endParaRPr/>
          </a:p>
        </p:txBody>
      </p:sp>
      <p:sp>
        <p:nvSpPr>
          <p:cNvPr id="6" name="PlaceHolder 5"/>
          <p:cNvSpPr>
            <a:spLocks noGrp="1"/>
          </p:cNvSpPr>
          <p:nvPr>
            <p:ph type="dt" idx="534"/>
          </p:nvPr>
        </p:nvSpPr>
        <p:spPr/>
        <p:txBody>
          <a:bodyPr/>
          <a:lstStyle/>
          <a:p>
            <a:endParaRPr/>
          </a:p>
        </p:txBody>
      </p:sp>
    </p:spTree>
  </p:cSld>
  <p:clrMapOvr>
    <a:masterClrMapping/>
  </p:clrMapOvr>
</p:sldLayout>
</file>

<file path=ppt/slideLayouts/slideLayout21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4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32"/>
          </p:nvPr>
        </p:nvSpPr>
        <p:spPr/>
        <p:txBody>
          <a:bodyPr/>
          <a:lstStyle/>
          <a:p>
            <a:r>
              <a:t>Footer</a:t>
            </a:r>
          </a:p>
        </p:txBody>
      </p:sp>
      <p:sp>
        <p:nvSpPr>
          <p:cNvPr id="5" name="PlaceHolder 4"/>
          <p:cNvSpPr>
            <a:spLocks noGrp="1"/>
          </p:cNvSpPr>
          <p:nvPr>
            <p:ph type="sldNum" idx="533"/>
          </p:nvPr>
        </p:nvSpPr>
        <p:spPr/>
        <p:txBody>
          <a:bodyPr/>
          <a:lstStyle/>
          <a:p>
            <a:fld id="{EC033167-C805-4F31-90D8-572D09197FF8}" type="slidenum">
              <a:t>‹N°›</a:t>
            </a:fld>
            <a:endParaRPr/>
          </a:p>
        </p:txBody>
      </p:sp>
      <p:sp>
        <p:nvSpPr>
          <p:cNvPr id="6" name="PlaceHolder 5"/>
          <p:cNvSpPr>
            <a:spLocks noGrp="1"/>
          </p:cNvSpPr>
          <p:nvPr>
            <p:ph type="dt" idx="534"/>
          </p:nvPr>
        </p:nvSpPr>
        <p:spPr/>
        <p:txBody>
          <a:bodyPr/>
          <a:lstStyle/>
          <a:p>
            <a:endParaRPr/>
          </a:p>
        </p:txBody>
      </p:sp>
    </p:spTree>
  </p:cSld>
  <p:clrMapOvr>
    <a:masterClrMapping/>
  </p:clrMapOvr>
</p:sldLayout>
</file>

<file path=ppt/slideLayouts/slideLayout21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4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5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32"/>
          </p:nvPr>
        </p:nvSpPr>
        <p:spPr/>
        <p:txBody>
          <a:bodyPr/>
          <a:lstStyle/>
          <a:p>
            <a:r>
              <a:t>Footer</a:t>
            </a:r>
          </a:p>
        </p:txBody>
      </p:sp>
      <p:sp>
        <p:nvSpPr>
          <p:cNvPr id="6" name="PlaceHolder 5"/>
          <p:cNvSpPr>
            <a:spLocks noGrp="1"/>
          </p:cNvSpPr>
          <p:nvPr>
            <p:ph type="sldNum" idx="533"/>
          </p:nvPr>
        </p:nvSpPr>
        <p:spPr/>
        <p:txBody>
          <a:bodyPr/>
          <a:lstStyle/>
          <a:p>
            <a:fld id="{2DE80BDA-3EA4-487F-A87A-B5710DCB47D7}" type="slidenum">
              <a:t>‹N°›</a:t>
            </a:fld>
            <a:endParaRPr/>
          </a:p>
        </p:txBody>
      </p:sp>
      <p:sp>
        <p:nvSpPr>
          <p:cNvPr id="7" name="PlaceHolder 6"/>
          <p:cNvSpPr>
            <a:spLocks noGrp="1"/>
          </p:cNvSpPr>
          <p:nvPr>
            <p:ph type="dt" idx="534"/>
          </p:nvPr>
        </p:nvSpPr>
        <p:spPr/>
        <p:txBody>
          <a:bodyPr/>
          <a:lstStyle/>
          <a:p>
            <a:endParaRPr/>
          </a:p>
        </p:txBody>
      </p:sp>
    </p:spTree>
  </p:cSld>
  <p:clrMapOvr>
    <a:masterClrMapping/>
  </p:clrMapOvr>
</p:sldLayout>
</file>

<file path=ppt/slideLayouts/slideLayout2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32"/>
          </p:nvPr>
        </p:nvSpPr>
        <p:spPr/>
        <p:txBody>
          <a:bodyPr/>
          <a:lstStyle/>
          <a:p>
            <a:r>
              <a:t>Footer</a:t>
            </a:r>
          </a:p>
        </p:txBody>
      </p:sp>
      <p:sp>
        <p:nvSpPr>
          <p:cNvPr id="4" name="PlaceHolder 3"/>
          <p:cNvSpPr>
            <a:spLocks noGrp="1"/>
          </p:cNvSpPr>
          <p:nvPr>
            <p:ph type="sldNum" idx="533"/>
          </p:nvPr>
        </p:nvSpPr>
        <p:spPr/>
        <p:txBody>
          <a:bodyPr/>
          <a:lstStyle/>
          <a:p>
            <a:fld id="{245BA5C1-46E3-4E24-A3E8-A9DC1BDB9532}" type="slidenum">
              <a:t>‹N°›</a:t>
            </a:fld>
            <a:endParaRPr/>
          </a:p>
        </p:txBody>
      </p:sp>
      <p:sp>
        <p:nvSpPr>
          <p:cNvPr id="5" name="PlaceHolder 4"/>
          <p:cNvSpPr>
            <a:spLocks noGrp="1"/>
          </p:cNvSpPr>
          <p:nvPr>
            <p:ph type="dt" idx="534"/>
          </p:nvPr>
        </p:nvSpPr>
        <p:spPr/>
        <p:txBody>
          <a:body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2"/>
          </p:nvPr>
        </p:nvSpPr>
        <p:spPr/>
        <p:txBody>
          <a:bodyPr/>
          <a:lstStyle/>
          <a:p>
            <a:r>
              <a:t>Footer</a:t>
            </a:r>
          </a:p>
        </p:txBody>
      </p:sp>
      <p:sp>
        <p:nvSpPr>
          <p:cNvPr id="7" name="PlaceHolder 6"/>
          <p:cNvSpPr>
            <a:spLocks noGrp="1"/>
          </p:cNvSpPr>
          <p:nvPr>
            <p:ph type="sldNum" idx="53"/>
          </p:nvPr>
        </p:nvSpPr>
        <p:spPr/>
        <p:txBody>
          <a:bodyPr/>
          <a:lstStyle/>
          <a:p>
            <a:fld id="{31FFDCE7-07DE-4F0D-B372-0BE2F05A92EB}" type="slidenum">
              <a:t>‹N°›</a:t>
            </a:fld>
            <a:endParaRPr/>
          </a:p>
        </p:txBody>
      </p:sp>
      <p:sp>
        <p:nvSpPr>
          <p:cNvPr id="8" name="PlaceHolder 7"/>
          <p:cNvSpPr>
            <a:spLocks noGrp="1"/>
          </p:cNvSpPr>
          <p:nvPr>
            <p:ph type="dt" idx="54"/>
          </p:nvPr>
        </p:nvSpPr>
        <p:spPr/>
        <p:txBody>
          <a:bodyPr/>
          <a:lstStyle/>
          <a:p>
            <a:endParaRPr/>
          </a:p>
        </p:txBody>
      </p:sp>
    </p:spTree>
  </p:cSld>
  <p:clrMapOvr>
    <a:masterClrMapping/>
  </p:clrMapOvr>
</p:sldLayout>
</file>

<file path=ppt/slideLayouts/slideLayout21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5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32"/>
          </p:nvPr>
        </p:nvSpPr>
        <p:spPr/>
        <p:txBody>
          <a:bodyPr/>
          <a:lstStyle/>
          <a:p>
            <a:r>
              <a:t>Footer</a:t>
            </a:r>
          </a:p>
        </p:txBody>
      </p:sp>
      <p:sp>
        <p:nvSpPr>
          <p:cNvPr id="4" name="PlaceHolder 3"/>
          <p:cNvSpPr>
            <a:spLocks noGrp="1"/>
          </p:cNvSpPr>
          <p:nvPr>
            <p:ph type="sldNum" idx="533"/>
          </p:nvPr>
        </p:nvSpPr>
        <p:spPr/>
        <p:txBody>
          <a:bodyPr/>
          <a:lstStyle/>
          <a:p>
            <a:fld id="{E980A5FC-1130-4392-9243-25D81229CF25}" type="slidenum">
              <a:t>‹N°›</a:t>
            </a:fld>
            <a:endParaRPr/>
          </a:p>
        </p:txBody>
      </p:sp>
      <p:sp>
        <p:nvSpPr>
          <p:cNvPr id="5" name="PlaceHolder 4"/>
          <p:cNvSpPr>
            <a:spLocks noGrp="1"/>
          </p:cNvSpPr>
          <p:nvPr>
            <p:ph type="dt" idx="534"/>
          </p:nvPr>
        </p:nvSpPr>
        <p:spPr/>
        <p:txBody>
          <a:bodyPr/>
          <a:lstStyle/>
          <a:p>
            <a:endParaRPr/>
          </a:p>
        </p:txBody>
      </p:sp>
    </p:spTree>
  </p:cSld>
  <p:clrMapOvr>
    <a:masterClrMapping/>
  </p:clrMapOvr>
</p:sldLayout>
</file>

<file path=ppt/slideLayouts/slideLayout21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5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5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5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32"/>
          </p:nvPr>
        </p:nvSpPr>
        <p:spPr/>
        <p:txBody>
          <a:bodyPr/>
          <a:lstStyle/>
          <a:p>
            <a:r>
              <a:t>Footer</a:t>
            </a:r>
          </a:p>
        </p:txBody>
      </p:sp>
      <p:sp>
        <p:nvSpPr>
          <p:cNvPr id="7" name="PlaceHolder 6"/>
          <p:cNvSpPr>
            <a:spLocks noGrp="1"/>
          </p:cNvSpPr>
          <p:nvPr>
            <p:ph type="sldNum" idx="533"/>
          </p:nvPr>
        </p:nvSpPr>
        <p:spPr/>
        <p:txBody>
          <a:bodyPr/>
          <a:lstStyle/>
          <a:p>
            <a:fld id="{2D0F06CF-43F8-4FC8-BB5C-CC16C2B1CC93}" type="slidenum">
              <a:t>‹N°›</a:t>
            </a:fld>
            <a:endParaRPr/>
          </a:p>
        </p:txBody>
      </p:sp>
      <p:sp>
        <p:nvSpPr>
          <p:cNvPr id="8" name="PlaceHolder 7"/>
          <p:cNvSpPr>
            <a:spLocks noGrp="1"/>
          </p:cNvSpPr>
          <p:nvPr>
            <p:ph type="dt" idx="534"/>
          </p:nvPr>
        </p:nvSpPr>
        <p:spPr/>
        <p:txBody>
          <a:bodyPr/>
          <a:lstStyle/>
          <a:p>
            <a:endParaRPr/>
          </a:p>
        </p:txBody>
      </p:sp>
    </p:spTree>
  </p:cSld>
  <p:clrMapOvr>
    <a:masterClrMapping/>
  </p:clrMapOvr>
</p:sldLayout>
</file>

<file path=ppt/slideLayouts/slideLayout21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4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5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5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6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32"/>
          </p:nvPr>
        </p:nvSpPr>
        <p:spPr/>
        <p:txBody>
          <a:bodyPr/>
          <a:lstStyle/>
          <a:p>
            <a:r>
              <a:t>Footer</a:t>
            </a:r>
          </a:p>
        </p:txBody>
      </p:sp>
      <p:sp>
        <p:nvSpPr>
          <p:cNvPr id="7" name="PlaceHolder 6"/>
          <p:cNvSpPr>
            <a:spLocks noGrp="1"/>
          </p:cNvSpPr>
          <p:nvPr>
            <p:ph type="sldNum" idx="533"/>
          </p:nvPr>
        </p:nvSpPr>
        <p:spPr/>
        <p:txBody>
          <a:bodyPr/>
          <a:lstStyle/>
          <a:p>
            <a:fld id="{C585F773-563A-4FD1-8EE8-F48C7C54939F}" type="slidenum">
              <a:t>‹N°›</a:t>
            </a:fld>
            <a:endParaRPr/>
          </a:p>
        </p:txBody>
      </p:sp>
      <p:sp>
        <p:nvSpPr>
          <p:cNvPr id="8" name="PlaceHolder 7"/>
          <p:cNvSpPr>
            <a:spLocks noGrp="1"/>
          </p:cNvSpPr>
          <p:nvPr>
            <p:ph type="dt" idx="534"/>
          </p:nvPr>
        </p:nvSpPr>
        <p:spPr/>
        <p:txBody>
          <a:bodyPr/>
          <a:lstStyle/>
          <a:p>
            <a:endParaRPr/>
          </a:p>
        </p:txBody>
      </p:sp>
    </p:spTree>
  </p:cSld>
  <p:clrMapOvr>
    <a:masterClrMapping/>
  </p:clrMapOvr>
</p:sldLayout>
</file>

<file path=ppt/slideLayouts/slideLayout21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6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6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32"/>
          </p:nvPr>
        </p:nvSpPr>
        <p:spPr/>
        <p:txBody>
          <a:bodyPr/>
          <a:lstStyle/>
          <a:p>
            <a:r>
              <a:t>Footer</a:t>
            </a:r>
          </a:p>
        </p:txBody>
      </p:sp>
      <p:sp>
        <p:nvSpPr>
          <p:cNvPr id="7" name="PlaceHolder 6"/>
          <p:cNvSpPr>
            <a:spLocks noGrp="1"/>
          </p:cNvSpPr>
          <p:nvPr>
            <p:ph type="sldNum" idx="533"/>
          </p:nvPr>
        </p:nvSpPr>
        <p:spPr/>
        <p:txBody>
          <a:bodyPr/>
          <a:lstStyle/>
          <a:p>
            <a:fld id="{D97966EA-9508-4BAF-8305-46C532CAD595}" type="slidenum">
              <a:t>‹N°›</a:t>
            </a:fld>
            <a:endParaRPr/>
          </a:p>
        </p:txBody>
      </p:sp>
      <p:sp>
        <p:nvSpPr>
          <p:cNvPr id="8" name="PlaceHolder 7"/>
          <p:cNvSpPr>
            <a:spLocks noGrp="1"/>
          </p:cNvSpPr>
          <p:nvPr>
            <p:ph type="dt" idx="534"/>
          </p:nvPr>
        </p:nvSpPr>
        <p:spPr/>
        <p:txBody>
          <a:bodyPr/>
          <a:lstStyle/>
          <a:p>
            <a:endParaRPr/>
          </a:p>
        </p:txBody>
      </p:sp>
    </p:spTree>
  </p:cSld>
  <p:clrMapOvr>
    <a:masterClrMapping/>
  </p:clrMapOvr>
</p:sldLayout>
</file>

<file path=ppt/slideLayouts/slideLayout21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6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6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32"/>
          </p:nvPr>
        </p:nvSpPr>
        <p:spPr/>
        <p:txBody>
          <a:bodyPr/>
          <a:lstStyle/>
          <a:p>
            <a:r>
              <a:t>Footer</a:t>
            </a:r>
          </a:p>
        </p:txBody>
      </p:sp>
      <p:sp>
        <p:nvSpPr>
          <p:cNvPr id="6" name="PlaceHolder 5"/>
          <p:cNvSpPr>
            <a:spLocks noGrp="1"/>
          </p:cNvSpPr>
          <p:nvPr>
            <p:ph type="sldNum" idx="533"/>
          </p:nvPr>
        </p:nvSpPr>
        <p:spPr/>
        <p:txBody>
          <a:bodyPr/>
          <a:lstStyle/>
          <a:p>
            <a:fld id="{176C53E4-6051-440F-BBA4-1CF16A51678F}" type="slidenum">
              <a:t>‹N°›</a:t>
            </a:fld>
            <a:endParaRPr/>
          </a:p>
        </p:txBody>
      </p:sp>
      <p:sp>
        <p:nvSpPr>
          <p:cNvPr id="7" name="PlaceHolder 6"/>
          <p:cNvSpPr>
            <a:spLocks noGrp="1"/>
          </p:cNvSpPr>
          <p:nvPr>
            <p:ph type="dt" idx="534"/>
          </p:nvPr>
        </p:nvSpPr>
        <p:spPr/>
        <p:txBody>
          <a:bodyPr/>
          <a:lstStyle/>
          <a:p>
            <a:endParaRPr/>
          </a:p>
        </p:txBody>
      </p:sp>
    </p:spTree>
  </p:cSld>
  <p:clrMapOvr>
    <a:masterClrMapping/>
  </p:clrMapOvr>
</p:sldLayout>
</file>

<file path=ppt/slideLayouts/slideLayout21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6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7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7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7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32"/>
          </p:nvPr>
        </p:nvSpPr>
        <p:spPr/>
        <p:txBody>
          <a:bodyPr/>
          <a:lstStyle/>
          <a:p>
            <a:r>
              <a:t>Footer</a:t>
            </a:r>
          </a:p>
        </p:txBody>
      </p:sp>
      <p:sp>
        <p:nvSpPr>
          <p:cNvPr id="8" name="PlaceHolder 7"/>
          <p:cNvSpPr>
            <a:spLocks noGrp="1"/>
          </p:cNvSpPr>
          <p:nvPr>
            <p:ph type="sldNum" idx="533"/>
          </p:nvPr>
        </p:nvSpPr>
        <p:spPr/>
        <p:txBody>
          <a:bodyPr/>
          <a:lstStyle/>
          <a:p>
            <a:fld id="{283C2CAF-711B-4E73-A6B4-584834DDB068}" type="slidenum">
              <a:t>‹N°›</a:t>
            </a:fld>
            <a:endParaRPr/>
          </a:p>
        </p:txBody>
      </p:sp>
      <p:sp>
        <p:nvSpPr>
          <p:cNvPr id="9" name="PlaceHolder 8"/>
          <p:cNvSpPr>
            <a:spLocks noGrp="1"/>
          </p:cNvSpPr>
          <p:nvPr>
            <p:ph type="dt" idx="534"/>
          </p:nvPr>
        </p:nvSpPr>
        <p:spPr/>
        <p:txBody>
          <a:bodyPr/>
          <a:lstStyle/>
          <a:p>
            <a:endParaRPr/>
          </a:p>
        </p:txBody>
      </p:sp>
    </p:spTree>
  </p:cSld>
  <p:clrMapOvr>
    <a:masterClrMapping/>
  </p:clrMapOvr>
</p:sldLayout>
</file>

<file path=ppt/slideLayouts/slideLayout21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7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7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7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7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7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7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32"/>
          </p:nvPr>
        </p:nvSpPr>
        <p:spPr/>
        <p:txBody>
          <a:bodyPr/>
          <a:lstStyle/>
          <a:p>
            <a:r>
              <a:t>Footer</a:t>
            </a:r>
          </a:p>
        </p:txBody>
      </p:sp>
      <p:sp>
        <p:nvSpPr>
          <p:cNvPr id="10" name="PlaceHolder 9"/>
          <p:cNvSpPr>
            <a:spLocks noGrp="1"/>
          </p:cNvSpPr>
          <p:nvPr>
            <p:ph type="sldNum" idx="533"/>
          </p:nvPr>
        </p:nvSpPr>
        <p:spPr/>
        <p:txBody>
          <a:bodyPr/>
          <a:lstStyle/>
          <a:p>
            <a:fld id="{94E176D8-DE0D-4974-8094-04E2A49AE3CE}" type="slidenum">
              <a:t>‹N°›</a:t>
            </a:fld>
            <a:endParaRPr/>
          </a:p>
        </p:txBody>
      </p:sp>
      <p:sp>
        <p:nvSpPr>
          <p:cNvPr id="11" name="PlaceHolder 10"/>
          <p:cNvSpPr>
            <a:spLocks noGrp="1"/>
          </p:cNvSpPr>
          <p:nvPr>
            <p:ph type="dt" idx="534"/>
          </p:nvPr>
        </p:nvSpPr>
        <p:spPr/>
        <p:txBody>
          <a:bodyPr/>
          <a:lstStyle/>
          <a:p>
            <a:endParaRPr/>
          </a:p>
        </p:txBody>
      </p:sp>
    </p:spTree>
  </p:cSld>
  <p:clrMapOvr>
    <a:masterClrMapping/>
  </p:clrMapOvr>
</p:sldLayout>
</file>

<file path=ppt/slideLayouts/slideLayout21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35"/>
          </p:nvPr>
        </p:nvSpPr>
        <p:spPr/>
        <p:txBody>
          <a:bodyPr/>
          <a:lstStyle/>
          <a:p>
            <a:r>
              <a:t>Footer</a:t>
            </a:r>
          </a:p>
        </p:txBody>
      </p:sp>
      <p:sp>
        <p:nvSpPr>
          <p:cNvPr id="3" name="PlaceHolder 2"/>
          <p:cNvSpPr>
            <a:spLocks noGrp="1"/>
          </p:cNvSpPr>
          <p:nvPr>
            <p:ph type="sldNum" idx="536"/>
          </p:nvPr>
        </p:nvSpPr>
        <p:spPr/>
        <p:txBody>
          <a:bodyPr/>
          <a:lstStyle/>
          <a:p>
            <a:fld id="{A611DFC0-0A34-48D1-B161-BED1688B2752}" type="slidenum">
              <a:t>‹N°›</a:t>
            </a:fld>
            <a:endParaRPr/>
          </a:p>
        </p:txBody>
      </p:sp>
      <p:sp>
        <p:nvSpPr>
          <p:cNvPr id="4" name="PlaceHolder 3"/>
          <p:cNvSpPr>
            <a:spLocks noGrp="1"/>
          </p:cNvSpPr>
          <p:nvPr>
            <p:ph type="dt" idx="537"/>
          </p:nvPr>
        </p:nvSpPr>
        <p:spPr/>
        <p:txBody>
          <a:bodyPr/>
          <a:lstStyle/>
          <a:p>
            <a:endParaRPr/>
          </a:p>
        </p:txBody>
      </p:sp>
    </p:spTree>
  </p:cSld>
  <p:clrMapOvr>
    <a:masterClrMapping/>
  </p:clrMapOvr>
</p:sldLayout>
</file>

<file path=ppt/slideLayouts/slideLayout21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8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35"/>
          </p:nvPr>
        </p:nvSpPr>
        <p:spPr/>
        <p:txBody>
          <a:bodyPr/>
          <a:lstStyle/>
          <a:p>
            <a:r>
              <a:t>Footer</a:t>
            </a:r>
          </a:p>
        </p:txBody>
      </p:sp>
      <p:sp>
        <p:nvSpPr>
          <p:cNvPr id="5" name="PlaceHolder 4"/>
          <p:cNvSpPr>
            <a:spLocks noGrp="1"/>
          </p:cNvSpPr>
          <p:nvPr>
            <p:ph type="sldNum" idx="536"/>
          </p:nvPr>
        </p:nvSpPr>
        <p:spPr/>
        <p:txBody>
          <a:bodyPr/>
          <a:lstStyle/>
          <a:p>
            <a:fld id="{53F643C8-5D00-4266-B81F-E802B42BF430}" type="slidenum">
              <a:t>‹N°›</a:t>
            </a:fld>
            <a:endParaRPr/>
          </a:p>
        </p:txBody>
      </p:sp>
      <p:sp>
        <p:nvSpPr>
          <p:cNvPr id="6" name="PlaceHolder 5"/>
          <p:cNvSpPr>
            <a:spLocks noGrp="1"/>
          </p:cNvSpPr>
          <p:nvPr>
            <p:ph type="dt" idx="537"/>
          </p:nvPr>
        </p:nvSpPr>
        <p:spPr/>
        <p:txBody>
          <a:bodyPr/>
          <a:lstStyle/>
          <a:p>
            <a:endParaRPr/>
          </a:p>
        </p:txBody>
      </p:sp>
    </p:spTree>
  </p:cSld>
  <p:clrMapOvr>
    <a:masterClrMapping/>
  </p:clrMapOvr>
</p:sldLayout>
</file>

<file path=ppt/slideLayouts/slideLayout21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9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35"/>
          </p:nvPr>
        </p:nvSpPr>
        <p:spPr/>
        <p:txBody>
          <a:bodyPr/>
          <a:lstStyle/>
          <a:p>
            <a:r>
              <a:t>Footer</a:t>
            </a:r>
          </a:p>
        </p:txBody>
      </p:sp>
      <p:sp>
        <p:nvSpPr>
          <p:cNvPr id="5" name="PlaceHolder 4"/>
          <p:cNvSpPr>
            <a:spLocks noGrp="1"/>
          </p:cNvSpPr>
          <p:nvPr>
            <p:ph type="sldNum" idx="536"/>
          </p:nvPr>
        </p:nvSpPr>
        <p:spPr/>
        <p:txBody>
          <a:bodyPr/>
          <a:lstStyle/>
          <a:p>
            <a:fld id="{749C3537-0C67-4800-953B-CE22893F7995}" type="slidenum">
              <a:t>‹N°›</a:t>
            </a:fld>
            <a:endParaRPr/>
          </a:p>
        </p:txBody>
      </p:sp>
      <p:sp>
        <p:nvSpPr>
          <p:cNvPr id="6" name="PlaceHolder 5"/>
          <p:cNvSpPr>
            <a:spLocks noGrp="1"/>
          </p:cNvSpPr>
          <p:nvPr>
            <p:ph type="dt" idx="537"/>
          </p:nvPr>
        </p:nvSpPr>
        <p:spPr/>
        <p:txBody>
          <a:body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2"/>
          </p:nvPr>
        </p:nvSpPr>
        <p:spPr/>
        <p:txBody>
          <a:bodyPr/>
          <a:lstStyle/>
          <a:p>
            <a:r>
              <a:t>Footer</a:t>
            </a:r>
          </a:p>
        </p:txBody>
      </p:sp>
      <p:sp>
        <p:nvSpPr>
          <p:cNvPr id="6" name="PlaceHolder 5"/>
          <p:cNvSpPr>
            <a:spLocks noGrp="1"/>
          </p:cNvSpPr>
          <p:nvPr>
            <p:ph type="sldNum" idx="53"/>
          </p:nvPr>
        </p:nvSpPr>
        <p:spPr/>
        <p:txBody>
          <a:bodyPr/>
          <a:lstStyle/>
          <a:p>
            <a:fld id="{21B7D45D-A822-40FF-A14D-18C981FC29D9}" type="slidenum">
              <a:t>‹N°›</a:t>
            </a:fld>
            <a:endParaRPr/>
          </a:p>
        </p:txBody>
      </p:sp>
      <p:sp>
        <p:nvSpPr>
          <p:cNvPr id="7" name="PlaceHolder 6"/>
          <p:cNvSpPr>
            <a:spLocks noGrp="1"/>
          </p:cNvSpPr>
          <p:nvPr>
            <p:ph type="dt" idx="54"/>
          </p:nvPr>
        </p:nvSpPr>
        <p:spPr/>
        <p:txBody>
          <a:bodyPr/>
          <a:lstStyle/>
          <a:p>
            <a:endParaRPr/>
          </a:p>
        </p:txBody>
      </p:sp>
    </p:spTree>
  </p:cSld>
  <p:clrMapOvr>
    <a:masterClrMapping/>
  </p:clrMapOvr>
</p:sldLayout>
</file>

<file path=ppt/slideLayouts/slideLayout21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9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9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35"/>
          </p:nvPr>
        </p:nvSpPr>
        <p:spPr/>
        <p:txBody>
          <a:bodyPr/>
          <a:lstStyle/>
          <a:p>
            <a:r>
              <a:t>Footer</a:t>
            </a:r>
          </a:p>
        </p:txBody>
      </p:sp>
      <p:sp>
        <p:nvSpPr>
          <p:cNvPr id="6" name="PlaceHolder 5"/>
          <p:cNvSpPr>
            <a:spLocks noGrp="1"/>
          </p:cNvSpPr>
          <p:nvPr>
            <p:ph type="sldNum" idx="536"/>
          </p:nvPr>
        </p:nvSpPr>
        <p:spPr/>
        <p:txBody>
          <a:bodyPr/>
          <a:lstStyle/>
          <a:p>
            <a:fld id="{70A0F9E0-CD4A-4874-8982-6EF415C5EF6B}" type="slidenum">
              <a:t>‹N°›</a:t>
            </a:fld>
            <a:endParaRPr/>
          </a:p>
        </p:txBody>
      </p:sp>
      <p:sp>
        <p:nvSpPr>
          <p:cNvPr id="7" name="PlaceHolder 6"/>
          <p:cNvSpPr>
            <a:spLocks noGrp="1"/>
          </p:cNvSpPr>
          <p:nvPr>
            <p:ph type="dt" idx="537"/>
          </p:nvPr>
        </p:nvSpPr>
        <p:spPr/>
        <p:txBody>
          <a:bodyPr/>
          <a:lstStyle/>
          <a:p>
            <a:endParaRPr/>
          </a:p>
        </p:txBody>
      </p:sp>
    </p:spTree>
  </p:cSld>
  <p:clrMapOvr>
    <a:masterClrMapping/>
  </p:clrMapOvr>
</p:sldLayout>
</file>

<file path=ppt/slideLayouts/slideLayout2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35"/>
          </p:nvPr>
        </p:nvSpPr>
        <p:spPr/>
        <p:txBody>
          <a:bodyPr/>
          <a:lstStyle/>
          <a:p>
            <a:r>
              <a:t>Footer</a:t>
            </a:r>
          </a:p>
        </p:txBody>
      </p:sp>
      <p:sp>
        <p:nvSpPr>
          <p:cNvPr id="4" name="PlaceHolder 3"/>
          <p:cNvSpPr>
            <a:spLocks noGrp="1"/>
          </p:cNvSpPr>
          <p:nvPr>
            <p:ph type="sldNum" idx="536"/>
          </p:nvPr>
        </p:nvSpPr>
        <p:spPr/>
        <p:txBody>
          <a:bodyPr/>
          <a:lstStyle/>
          <a:p>
            <a:fld id="{5C03E660-5945-4B30-B9A1-75AF9ACF2AB0}" type="slidenum">
              <a:t>‹N°›</a:t>
            </a:fld>
            <a:endParaRPr/>
          </a:p>
        </p:txBody>
      </p:sp>
      <p:sp>
        <p:nvSpPr>
          <p:cNvPr id="5" name="PlaceHolder 4"/>
          <p:cNvSpPr>
            <a:spLocks noGrp="1"/>
          </p:cNvSpPr>
          <p:nvPr>
            <p:ph type="dt" idx="537"/>
          </p:nvPr>
        </p:nvSpPr>
        <p:spPr/>
        <p:txBody>
          <a:bodyPr/>
          <a:lstStyle/>
          <a:p>
            <a:endParaRPr/>
          </a:p>
        </p:txBody>
      </p:sp>
    </p:spTree>
  </p:cSld>
  <p:clrMapOvr>
    <a:masterClrMapping/>
  </p:clrMapOvr>
</p:sldLayout>
</file>

<file path=ppt/slideLayouts/slideLayout21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9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35"/>
          </p:nvPr>
        </p:nvSpPr>
        <p:spPr/>
        <p:txBody>
          <a:bodyPr/>
          <a:lstStyle/>
          <a:p>
            <a:r>
              <a:t>Footer</a:t>
            </a:r>
          </a:p>
        </p:txBody>
      </p:sp>
      <p:sp>
        <p:nvSpPr>
          <p:cNvPr id="4" name="PlaceHolder 3"/>
          <p:cNvSpPr>
            <a:spLocks noGrp="1"/>
          </p:cNvSpPr>
          <p:nvPr>
            <p:ph type="sldNum" idx="536"/>
          </p:nvPr>
        </p:nvSpPr>
        <p:spPr/>
        <p:txBody>
          <a:bodyPr/>
          <a:lstStyle/>
          <a:p>
            <a:fld id="{4B0FF9DA-30DE-43EC-84A1-089F7772392F}" type="slidenum">
              <a:t>‹N°›</a:t>
            </a:fld>
            <a:endParaRPr/>
          </a:p>
        </p:txBody>
      </p:sp>
      <p:sp>
        <p:nvSpPr>
          <p:cNvPr id="5" name="PlaceHolder 4"/>
          <p:cNvSpPr>
            <a:spLocks noGrp="1"/>
          </p:cNvSpPr>
          <p:nvPr>
            <p:ph type="dt" idx="537"/>
          </p:nvPr>
        </p:nvSpPr>
        <p:spPr/>
        <p:txBody>
          <a:bodyPr/>
          <a:lstStyle/>
          <a:p>
            <a:endParaRPr/>
          </a:p>
        </p:txBody>
      </p:sp>
    </p:spTree>
  </p:cSld>
  <p:clrMapOvr>
    <a:masterClrMapping/>
  </p:clrMapOvr>
</p:sldLayout>
</file>

<file path=ppt/slideLayouts/slideLayout21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49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9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49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35"/>
          </p:nvPr>
        </p:nvSpPr>
        <p:spPr/>
        <p:txBody>
          <a:bodyPr/>
          <a:lstStyle/>
          <a:p>
            <a:r>
              <a:t>Footer</a:t>
            </a:r>
          </a:p>
        </p:txBody>
      </p:sp>
      <p:sp>
        <p:nvSpPr>
          <p:cNvPr id="7" name="PlaceHolder 6"/>
          <p:cNvSpPr>
            <a:spLocks noGrp="1"/>
          </p:cNvSpPr>
          <p:nvPr>
            <p:ph type="sldNum" idx="536"/>
          </p:nvPr>
        </p:nvSpPr>
        <p:spPr/>
        <p:txBody>
          <a:bodyPr/>
          <a:lstStyle/>
          <a:p>
            <a:fld id="{1A5C4B6A-101C-4A6B-A8C5-CC4F63B64BBB}" type="slidenum">
              <a:t>‹N°›</a:t>
            </a:fld>
            <a:endParaRPr/>
          </a:p>
        </p:txBody>
      </p:sp>
      <p:sp>
        <p:nvSpPr>
          <p:cNvPr id="8" name="PlaceHolder 7"/>
          <p:cNvSpPr>
            <a:spLocks noGrp="1"/>
          </p:cNvSpPr>
          <p:nvPr>
            <p:ph type="dt" idx="537"/>
          </p:nvPr>
        </p:nvSpPr>
        <p:spPr/>
        <p:txBody>
          <a:bodyPr/>
          <a:lstStyle/>
          <a:p>
            <a:endParaRPr/>
          </a:p>
        </p:txBody>
      </p:sp>
    </p:spTree>
  </p:cSld>
  <p:clrMapOvr>
    <a:masterClrMapping/>
  </p:clrMapOvr>
</p:sldLayout>
</file>

<file path=ppt/slideLayouts/slideLayout21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5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0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0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0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35"/>
          </p:nvPr>
        </p:nvSpPr>
        <p:spPr/>
        <p:txBody>
          <a:bodyPr/>
          <a:lstStyle/>
          <a:p>
            <a:r>
              <a:t>Footer</a:t>
            </a:r>
          </a:p>
        </p:txBody>
      </p:sp>
      <p:sp>
        <p:nvSpPr>
          <p:cNvPr id="7" name="PlaceHolder 6"/>
          <p:cNvSpPr>
            <a:spLocks noGrp="1"/>
          </p:cNvSpPr>
          <p:nvPr>
            <p:ph type="sldNum" idx="536"/>
          </p:nvPr>
        </p:nvSpPr>
        <p:spPr/>
        <p:txBody>
          <a:bodyPr/>
          <a:lstStyle/>
          <a:p>
            <a:fld id="{7053FA34-C304-4A82-8020-6478263B7D5E}" type="slidenum">
              <a:t>‹N°›</a:t>
            </a:fld>
            <a:endParaRPr/>
          </a:p>
        </p:txBody>
      </p:sp>
      <p:sp>
        <p:nvSpPr>
          <p:cNvPr id="8" name="PlaceHolder 7"/>
          <p:cNvSpPr>
            <a:spLocks noGrp="1"/>
          </p:cNvSpPr>
          <p:nvPr>
            <p:ph type="dt" idx="537"/>
          </p:nvPr>
        </p:nvSpPr>
        <p:spPr/>
        <p:txBody>
          <a:bodyPr/>
          <a:lstStyle/>
          <a:p>
            <a:endParaRPr/>
          </a:p>
        </p:txBody>
      </p:sp>
    </p:spTree>
  </p:cSld>
  <p:clrMapOvr>
    <a:masterClrMapping/>
  </p:clrMapOvr>
</p:sldLayout>
</file>

<file path=ppt/slideLayouts/slideLayout21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0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0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35"/>
          </p:nvPr>
        </p:nvSpPr>
        <p:spPr/>
        <p:txBody>
          <a:bodyPr/>
          <a:lstStyle/>
          <a:p>
            <a:r>
              <a:t>Footer</a:t>
            </a:r>
          </a:p>
        </p:txBody>
      </p:sp>
      <p:sp>
        <p:nvSpPr>
          <p:cNvPr id="7" name="PlaceHolder 6"/>
          <p:cNvSpPr>
            <a:spLocks noGrp="1"/>
          </p:cNvSpPr>
          <p:nvPr>
            <p:ph type="sldNum" idx="536"/>
          </p:nvPr>
        </p:nvSpPr>
        <p:spPr/>
        <p:txBody>
          <a:bodyPr/>
          <a:lstStyle/>
          <a:p>
            <a:fld id="{9D51F8E4-85F3-4278-B1FC-E1C90C39F678}" type="slidenum">
              <a:t>‹N°›</a:t>
            </a:fld>
            <a:endParaRPr/>
          </a:p>
        </p:txBody>
      </p:sp>
      <p:sp>
        <p:nvSpPr>
          <p:cNvPr id="8" name="PlaceHolder 7"/>
          <p:cNvSpPr>
            <a:spLocks noGrp="1"/>
          </p:cNvSpPr>
          <p:nvPr>
            <p:ph type="dt" idx="537"/>
          </p:nvPr>
        </p:nvSpPr>
        <p:spPr/>
        <p:txBody>
          <a:bodyPr/>
          <a:lstStyle/>
          <a:p>
            <a:endParaRPr/>
          </a:p>
        </p:txBody>
      </p:sp>
    </p:spTree>
  </p:cSld>
  <p:clrMapOvr>
    <a:masterClrMapping/>
  </p:clrMapOvr>
</p:sldLayout>
</file>

<file path=ppt/slideLayouts/slideLayout21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0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1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35"/>
          </p:nvPr>
        </p:nvSpPr>
        <p:spPr/>
        <p:txBody>
          <a:bodyPr/>
          <a:lstStyle/>
          <a:p>
            <a:r>
              <a:t>Footer</a:t>
            </a:r>
          </a:p>
        </p:txBody>
      </p:sp>
      <p:sp>
        <p:nvSpPr>
          <p:cNvPr id="6" name="PlaceHolder 5"/>
          <p:cNvSpPr>
            <a:spLocks noGrp="1"/>
          </p:cNvSpPr>
          <p:nvPr>
            <p:ph type="sldNum" idx="536"/>
          </p:nvPr>
        </p:nvSpPr>
        <p:spPr/>
        <p:txBody>
          <a:bodyPr/>
          <a:lstStyle/>
          <a:p>
            <a:fld id="{3FDE33D7-2891-4CC6-B353-E61664ADE4ED}" type="slidenum">
              <a:t>‹N°›</a:t>
            </a:fld>
            <a:endParaRPr/>
          </a:p>
        </p:txBody>
      </p:sp>
      <p:sp>
        <p:nvSpPr>
          <p:cNvPr id="7" name="PlaceHolder 6"/>
          <p:cNvSpPr>
            <a:spLocks noGrp="1"/>
          </p:cNvSpPr>
          <p:nvPr>
            <p:ph type="dt" idx="537"/>
          </p:nvPr>
        </p:nvSpPr>
        <p:spPr/>
        <p:txBody>
          <a:bodyPr/>
          <a:lstStyle/>
          <a:p>
            <a:endParaRPr/>
          </a:p>
        </p:txBody>
      </p:sp>
    </p:spTree>
  </p:cSld>
  <p:clrMapOvr>
    <a:masterClrMapping/>
  </p:clrMapOvr>
</p:sldLayout>
</file>

<file path=ppt/slideLayouts/slideLayout21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1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1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1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1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35"/>
          </p:nvPr>
        </p:nvSpPr>
        <p:spPr/>
        <p:txBody>
          <a:bodyPr/>
          <a:lstStyle/>
          <a:p>
            <a:r>
              <a:t>Footer</a:t>
            </a:r>
          </a:p>
        </p:txBody>
      </p:sp>
      <p:sp>
        <p:nvSpPr>
          <p:cNvPr id="8" name="PlaceHolder 7"/>
          <p:cNvSpPr>
            <a:spLocks noGrp="1"/>
          </p:cNvSpPr>
          <p:nvPr>
            <p:ph type="sldNum" idx="536"/>
          </p:nvPr>
        </p:nvSpPr>
        <p:spPr/>
        <p:txBody>
          <a:bodyPr/>
          <a:lstStyle/>
          <a:p>
            <a:fld id="{C7E977AF-D3E2-4F7F-B2C9-779C2004DA9B}" type="slidenum">
              <a:t>‹N°›</a:t>
            </a:fld>
            <a:endParaRPr/>
          </a:p>
        </p:txBody>
      </p:sp>
      <p:sp>
        <p:nvSpPr>
          <p:cNvPr id="9" name="PlaceHolder 8"/>
          <p:cNvSpPr>
            <a:spLocks noGrp="1"/>
          </p:cNvSpPr>
          <p:nvPr>
            <p:ph type="dt" idx="537"/>
          </p:nvPr>
        </p:nvSpPr>
        <p:spPr/>
        <p:txBody>
          <a:bodyPr/>
          <a:lstStyle/>
          <a:p>
            <a:endParaRPr/>
          </a:p>
        </p:txBody>
      </p:sp>
    </p:spTree>
  </p:cSld>
  <p:clrMapOvr>
    <a:masterClrMapping/>
  </p:clrMapOvr>
</p:sldLayout>
</file>

<file path=ppt/slideLayouts/slideLayout21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1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1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1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2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2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2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35"/>
          </p:nvPr>
        </p:nvSpPr>
        <p:spPr/>
        <p:txBody>
          <a:bodyPr/>
          <a:lstStyle/>
          <a:p>
            <a:r>
              <a:t>Footer</a:t>
            </a:r>
          </a:p>
        </p:txBody>
      </p:sp>
      <p:sp>
        <p:nvSpPr>
          <p:cNvPr id="10" name="PlaceHolder 9"/>
          <p:cNvSpPr>
            <a:spLocks noGrp="1"/>
          </p:cNvSpPr>
          <p:nvPr>
            <p:ph type="sldNum" idx="536"/>
          </p:nvPr>
        </p:nvSpPr>
        <p:spPr/>
        <p:txBody>
          <a:bodyPr/>
          <a:lstStyle/>
          <a:p>
            <a:fld id="{466624AC-2EF2-42AE-8875-A52124C6998D}" type="slidenum">
              <a:t>‹N°›</a:t>
            </a:fld>
            <a:endParaRPr/>
          </a:p>
        </p:txBody>
      </p:sp>
      <p:sp>
        <p:nvSpPr>
          <p:cNvPr id="11" name="PlaceHolder 10"/>
          <p:cNvSpPr>
            <a:spLocks noGrp="1"/>
          </p:cNvSpPr>
          <p:nvPr>
            <p:ph type="dt" idx="537"/>
          </p:nvPr>
        </p:nvSpPr>
        <p:spPr/>
        <p:txBody>
          <a:bodyPr/>
          <a:lstStyle/>
          <a:p>
            <a:endParaRPr/>
          </a:p>
        </p:txBody>
      </p:sp>
    </p:spTree>
  </p:cSld>
  <p:clrMapOvr>
    <a:masterClrMapping/>
  </p:clrMapOvr>
</p:sldLayout>
</file>

<file path=ppt/slideLayouts/slideLayout21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38"/>
          </p:nvPr>
        </p:nvSpPr>
        <p:spPr/>
        <p:txBody>
          <a:bodyPr/>
          <a:lstStyle/>
          <a:p>
            <a:r>
              <a:t>Footer</a:t>
            </a:r>
          </a:p>
        </p:txBody>
      </p:sp>
      <p:sp>
        <p:nvSpPr>
          <p:cNvPr id="3" name="PlaceHolder 2"/>
          <p:cNvSpPr>
            <a:spLocks noGrp="1"/>
          </p:cNvSpPr>
          <p:nvPr>
            <p:ph type="sldNum" idx="539"/>
          </p:nvPr>
        </p:nvSpPr>
        <p:spPr/>
        <p:txBody>
          <a:bodyPr/>
          <a:lstStyle/>
          <a:p>
            <a:fld id="{2C17D313-912A-4475-AC46-9144B5CF972E}" type="slidenum">
              <a:t>‹N°›</a:t>
            </a:fld>
            <a:endParaRPr/>
          </a:p>
        </p:txBody>
      </p:sp>
      <p:sp>
        <p:nvSpPr>
          <p:cNvPr id="4" name="PlaceHolder 3"/>
          <p:cNvSpPr>
            <a:spLocks noGrp="1"/>
          </p:cNvSpPr>
          <p:nvPr>
            <p:ph type="dt" idx="540"/>
          </p:nvPr>
        </p:nvSpPr>
        <p:spPr/>
        <p:txBody>
          <a:body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2"/>
          </p:nvPr>
        </p:nvSpPr>
        <p:spPr/>
        <p:txBody>
          <a:bodyPr/>
          <a:lstStyle/>
          <a:p>
            <a:r>
              <a:t>Footer</a:t>
            </a:r>
          </a:p>
        </p:txBody>
      </p:sp>
      <p:sp>
        <p:nvSpPr>
          <p:cNvPr id="8" name="PlaceHolder 7"/>
          <p:cNvSpPr>
            <a:spLocks noGrp="1"/>
          </p:cNvSpPr>
          <p:nvPr>
            <p:ph type="sldNum" idx="53"/>
          </p:nvPr>
        </p:nvSpPr>
        <p:spPr/>
        <p:txBody>
          <a:bodyPr/>
          <a:lstStyle/>
          <a:p>
            <a:fld id="{0FFFE74A-E307-4874-93A7-DBF01CF7E53F}" type="slidenum">
              <a:t>‹N°›</a:t>
            </a:fld>
            <a:endParaRPr/>
          </a:p>
        </p:txBody>
      </p:sp>
      <p:sp>
        <p:nvSpPr>
          <p:cNvPr id="9" name="PlaceHolder 8"/>
          <p:cNvSpPr>
            <a:spLocks noGrp="1"/>
          </p:cNvSpPr>
          <p:nvPr>
            <p:ph type="dt" idx="54"/>
          </p:nvPr>
        </p:nvSpPr>
        <p:spPr/>
        <p:txBody>
          <a:bodyPr/>
          <a:lstStyle/>
          <a:p>
            <a:endParaRPr/>
          </a:p>
        </p:txBody>
      </p:sp>
    </p:spTree>
  </p:cSld>
  <p:clrMapOvr>
    <a:masterClrMapping/>
  </p:clrMapOvr>
</p:sldLayout>
</file>

<file path=ppt/slideLayouts/slideLayout21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5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3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38"/>
          </p:nvPr>
        </p:nvSpPr>
        <p:spPr/>
        <p:txBody>
          <a:bodyPr/>
          <a:lstStyle/>
          <a:p>
            <a:r>
              <a:t>Footer</a:t>
            </a:r>
          </a:p>
        </p:txBody>
      </p:sp>
      <p:sp>
        <p:nvSpPr>
          <p:cNvPr id="5" name="PlaceHolder 4"/>
          <p:cNvSpPr>
            <a:spLocks noGrp="1"/>
          </p:cNvSpPr>
          <p:nvPr>
            <p:ph type="sldNum" idx="539"/>
          </p:nvPr>
        </p:nvSpPr>
        <p:spPr/>
        <p:txBody>
          <a:bodyPr/>
          <a:lstStyle/>
          <a:p>
            <a:fld id="{4597935F-F4C6-4173-BB90-D83E2CCF9DFB}" type="slidenum">
              <a:t>‹N°›</a:t>
            </a:fld>
            <a:endParaRPr/>
          </a:p>
        </p:txBody>
      </p:sp>
      <p:sp>
        <p:nvSpPr>
          <p:cNvPr id="6" name="PlaceHolder 5"/>
          <p:cNvSpPr>
            <a:spLocks noGrp="1"/>
          </p:cNvSpPr>
          <p:nvPr>
            <p:ph type="dt" idx="540"/>
          </p:nvPr>
        </p:nvSpPr>
        <p:spPr/>
        <p:txBody>
          <a:bodyPr/>
          <a:lstStyle/>
          <a:p>
            <a:endParaRPr/>
          </a:p>
        </p:txBody>
      </p:sp>
    </p:spTree>
  </p:cSld>
  <p:clrMapOvr>
    <a:masterClrMapping/>
  </p:clrMapOvr>
</p:sldLayout>
</file>

<file path=ppt/slideLayouts/slideLayout21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5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3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38"/>
          </p:nvPr>
        </p:nvSpPr>
        <p:spPr/>
        <p:txBody>
          <a:bodyPr/>
          <a:lstStyle/>
          <a:p>
            <a:r>
              <a:t>Footer</a:t>
            </a:r>
          </a:p>
        </p:txBody>
      </p:sp>
      <p:sp>
        <p:nvSpPr>
          <p:cNvPr id="5" name="PlaceHolder 4"/>
          <p:cNvSpPr>
            <a:spLocks noGrp="1"/>
          </p:cNvSpPr>
          <p:nvPr>
            <p:ph type="sldNum" idx="539"/>
          </p:nvPr>
        </p:nvSpPr>
        <p:spPr/>
        <p:txBody>
          <a:bodyPr/>
          <a:lstStyle/>
          <a:p>
            <a:fld id="{6840719F-771B-495F-B371-C27722701E16}" type="slidenum">
              <a:t>‹N°›</a:t>
            </a:fld>
            <a:endParaRPr/>
          </a:p>
        </p:txBody>
      </p:sp>
      <p:sp>
        <p:nvSpPr>
          <p:cNvPr id="6" name="PlaceHolder 5"/>
          <p:cNvSpPr>
            <a:spLocks noGrp="1"/>
          </p:cNvSpPr>
          <p:nvPr>
            <p:ph type="dt" idx="540"/>
          </p:nvPr>
        </p:nvSpPr>
        <p:spPr/>
        <p:txBody>
          <a:bodyPr/>
          <a:lstStyle/>
          <a:p>
            <a:endParaRPr/>
          </a:p>
        </p:txBody>
      </p:sp>
    </p:spTree>
  </p:cSld>
  <p:clrMapOvr>
    <a:masterClrMapping/>
  </p:clrMapOvr>
</p:sldLayout>
</file>

<file path=ppt/slideLayouts/slideLayout21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5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3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3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38"/>
          </p:nvPr>
        </p:nvSpPr>
        <p:spPr/>
        <p:txBody>
          <a:bodyPr/>
          <a:lstStyle/>
          <a:p>
            <a:r>
              <a:t>Footer</a:t>
            </a:r>
          </a:p>
        </p:txBody>
      </p:sp>
      <p:sp>
        <p:nvSpPr>
          <p:cNvPr id="6" name="PlaceHolder 5"/>
          <p:cNvSpPr>
            <a:spLocks noGrp="1"/>
          </p:cNvSpPr>
          <p:nvPr>
            <p:ph type="sldNum" idx="539"/>
          </p:nvPr>
        </p:nvSpPr>
        <p:spPr/>
        <p:txBody>
          <a:bodyPr/>
          <a:lstStyle/>
          <a:p>
            <a:fld id="{9B74DD4D-4600-475D-8D01-16C61BA40CAB}" type="slidenum">
              <a:t>‹N°›</a:t>
            </a:fld>
            <a:endParaRPr/>
          </a:p>
        </p:txBody>
      </p:sp>
      <p:sp>
        <p:nvSpPr>
          <p:cNvPr id="7" name="PlaceHolder 6"/>
          <p:cNvSpPr>
            <a:spLocks noGrp="1"/>
          </p:cNvSpPr>
          <p:nvPr>
            <p:ph type="dt" idx="540"/>
          </p:nvPr>
        </p:nvSpPr>
        <p:spPr/>
        <p:txBody>
          <a:bodyPr/>
          <a:lstStyle/>
          <a:p>
            <a:endParaRPr/>
          </a:p>
        </p:txBody>
      </p:sp>
    </p:spTree>
  </p:cSld>
  <p:clrMapOvr>
    <a:masterClrMapping/>
  </p:clrMapOvr>
</p:sldLayout>
</file>

<file path=ppt/slideLayouts/slideLayout2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5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38"/>
          </p:nvPr>
        </p:nvSpPr>
        <p:spPr/>
        <p:txBody>
          <a:bodyPr/>
          <a:lstStyle/>
          <a:p>
            <a:r>
              <a:t>Footer</a:t>
            </a:r>
          </a:p>
        </p:txBody>
      </p:sp>
      <p:sp>
        <p:nvSpPr>
          <p:cNvPr id="4" name="PlaceHolder 3"/>
          <p:cNvSpPr>
            <a:spLocks noGrp="1"/>
          </p:cNvSpPr>
          <p:nvPr>
            <p:ph type="sldNum" idx="539"/>
          </p:nvPr>
        </p:nvSpPr>
        <p:spPr/>
        <p:txBody>
          <a:bodyPr/>
          <a:lstStyle/>
          <a:p>
            <a:fld id="{3F55ED8B-A200-4A3C-8510-869B0D1ECC20}" type="slidenum">
              <a:t>‹N°›</a:t>
            </a:fld>
            <a:endParaRPr/>
          </a:p>
        </p:txBody>
      </p:sp>
      <p:sp>
        <p:nvSpPr>
          <p:cNvPr id="5" name="PlaceHolder 4"/>
          <p:cNvSpPr>
            <a:spLocks noGrp="1"/>
          </p:cNvSpPr>
          <p:nvPr>
            <p:ph type="dt" idx="540"/>
          </p:nvPr>
        </p:nvSpPr>
        <p:spPr/>
        <p:txBody>
          <a:bodyPr/>
          <a:lstStyle/>
          <a:p>
            <a:endParaRPr/>
          </a:p>
        </p:txBody>
      </p:sp>
    </p:spTree>
  </p:cSld>
  <p:clrMapOvr>
    <a:masterClrMapping/>
  </p:clrMapOvr>
</p:sldLayout>
</file>

<file path=ppt/slideLayouts/slideLayout21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53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38"/>
          </p:nvPr>
        </p:nvSpPr>
        <p:spPr/>
        <p:txBody>
          <a:bodyPr/>
          <a:lstStyle/>
          <a:p>
            <a:r>
              <a:t>Footer</a:t>
            </a:r>
          </a:p>
        </p:txBody>
      </p:sp>
      <p:sp>
        <p:nvSpPr>
          <p:cNvPr id="4" name="PlaceHolder 3"/>
          <p:cNvSpPr>
            <a:spLocks noGrp="1"/>
          </p:cNvSpPr>
          <p:nvPr>
            <p:ph type="sldNum" idx="539"/>
          </p:nvPr>
        </p:nvSpPr>
        <p:spPr/>
        <p:txBody>
          <a:bodyPr/>
          <a:lstStyle/>
          <a:p>
            <a:fld id="{5484383D-2340-458D-BB92-BEA72C97FF2F}" type="slidenum">
              <a:t>‹N°›</a:t>
            </a:fld>
            <a:endParaRPr/>
          </a:p>
        </p:txBody>
      </p:sp>
      <p:sp>
        <p:nvSpPr>
          <p:cNvPr id="5" name="PlaceHolder 4"/>
          <p:cNvSpPr>
            <a:spLocks noGrp="1"/>
          </p:cNvSpPr>
          <p:nvPr>
            <p:ph type="dt" idx="540"/>
          </p:nvPr>
        </p:nvSpPr>
        <p:spPr/>
        <p:txBody>
          <a:bodyPr/>
          <a:lstStyle/>
          <a:p>
            <a:endParaRPr/>
          </a:p>
        </p:txBody>
      </p:sp>
    </p:spTree>
  </p:cSld>
  <p:clrMapOvr>
    <a:masterClrMapping/>
  </p:clrMapOvr>
</p:sldLayout>
</file>

<file path=ppt/slideLayouts/slideLayout21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5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3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4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4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38"/>
          </p:nvPr>
        </p:nvSpPr>
        <p:spPr/>
        <p:txBody>
          <a:bodyPr/>
          <a:lstStyle/>
          <a:p>
            <a:r>
              <a:t>Footer</a:t>
            </a:r>
          </a:p>
        </p:txBody>
      </p:sp>
      <p:sp>
        <p:nvSpPr>
          <p:cNvPr id="7" name="PlaceHolder 6"/>
          <p:cNvSpPr>
            <a:spLocks noGrp="1"/>
          </p:cNvSpPr>
          <p:nvPr>
            <p:ph type="sldNum" idx="539"/>
          </p:nvPr>
        </p:nvSpPr>
        <p:spPr/>
        <p:txBody>
          <a:bodyPr/>
          <a:lstStyle/>
          <a:p>
            <a:fld id="{949DD88B-CCEF-484D-BE2A-7CB748856367}" type="slidenum">
              <a:t>‹N°›</a:t>
            </a:fld>
            <a:endParaRPr/>
          </a:p>
        </p:txBody>
      </p:sp>
      <p:sp>
        <p:nvSpPr>
          <p:cNvPr id="8" name="PlaceHolder 7"/>
          <p:cNvSpPr>
            <a:spLocks noGrp="1"/>
          </p:cNvSpPr>
          <p:nvPr>
            <p:ph type="dt" idx="540"/>
          </p:nvPr>
        </p:nvSpPr>
        <p:spPr/>
        <p:txBody>
          <a:bodyPr/>
          <a:lstStyle/>
          <a:p>
            <a:endParaRPr/>
          </a:p>
        </p:txBody>
      </p:sp>
    </p:spTree>
  </p:cSld>
  <p:clrMapOvr>
    <a:masterClrMapping/>
  </p:clrMapOvr>
</p:sldLayout>
</file>

<file path=ppt/slideLayouts/slideLayout21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5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4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4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4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38"/>
          </p:nvPr>
        </p:nvSpPr>
        <p:spPr/>
        <p:txBody>
          <a:bodyPr/>
          <a:lstStyle/>
          <a:p>
            <a:r>
              <a:t>Footer</a:t>
            </a:r>
          </a:p>
        </p:txBody>
      </p:sp>
      <p:sp>
        <p:nvSpPr>
          <p:cNvPr id="7" name="PlaceHolder 6"/>
          <p:cNvSpPr>
            <a:spLocks noGrp="1"/>
          </p:cNvSpPr>
          <p:nvPr>
            <p:ph type="sldNum" idx="539"/>
          </p:nvPr>
        </p:nvSpPr>
        <p:spPr/>
        <p:txBody>
          <a:bodyPr/>
          <a:lstStyle/>
          <a:p>
            <a:fld id="{648C5584-303B-4968-AB47-B099D8F73B6F}" type="slidenum">
              <a:t>‹N°›</a:t>
            </a:fld>
            <a:endParaRPr/>
          </a:p>
        </p:txBody>
      </p:sp>
      <p:sp>
        <p:nvSpPr>
          <p:cNvPr id="8" name="PlaceHolder 7"/>
          <p:cNvSpPr>
            <a:spLocks noGrp="1"/>
          </p:cNvSpPr>
          <p:nvPr>
            <p:ph type="dt" idx="540"/>
          </p:nvPr>
        </p:nvSpPr>
        <p:spPr/>
        <p:txBody>
          <a:bodyPr/>
          <a:lstStyle/>
          <a:p>
            <a:endParaRPr/>
          </a:p>
        </p:txBody>
      </p:sp>
    </p:spTree>
  </p:cSld>
  <p:clrMapOvr>
    <a:masterClrMapping/>
  </p:clrMapOvr>
</p:sldLayout>
</file>

<file path=ppt/slideLayouts/slideLayout21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4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4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4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38"/>
          </p:nvPr>
        </p:nvSpPr>
        <p:spPr/>
        <p:txBody>
          <a:bodyPr/>
          <a:lstStyle/>
          <a:p>
            <a:r>
              <a:t>Footer</a:t>
            </a:r>
          </a:p>
        </p:txBody>
      </p:sp>
      <p:sp>
        <p:nvSpPr>
          <p:cNvPr id="7" name="PlaceHolder 6"/>
          <p:cNvSpPr>
            <a:spLocks noGrp="1"/>
          </p:cNvSpPr>
          <p:nvPr>
            <p:ph type="sldNum" idx="539"/>
          </p:nvPr>
        </p:nvSpPr>
        <p:spPr/>
        <p:txBody>
          <a:bodyPr/>
          <a:lstStyle/>
          <a:p>
            <a:fld id="{AF232DF0-1CFD-4C61-A02B-8F2C9D9D9120}" type="slidenum">
              <a:t>‹N°›</a:t>
            </a:fld>
            <a:endParaRPr/>
          </a:p>
        </p:txBody>
      </p:sp>
      <p:sp>
        <p:nvSpPr>
          <p:cNvPr id="8" name="PlaceHolder 7"/>
          <p:cNvSpPr>
            <a:spLocks noGrp="1"/>
          </p:cNvSpPr>
          <p:nvPr>
            <p:ph type="dt" idx="540"/>
          </p:nvPr>
        </p:nvSpPr>
        <p:spPr/>
        <p:txBody>
          <a:bodyPr/>
          <a:lstStyle/>
          <a:p>
            <a:endParaRPr/>
          </a:p>
        </p:txBody>
      </p:sp>
    </p:spTree>
  </p:cSld>
  <p:clrMapOvr>
    <a:masterClrMapping/>
  </p:clrMapOvr>
</p:sldLayout>
</file>

<file path=ppt/slideLayouts/slideLayout21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5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5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38"/>
          </p:nvPr>
        </p:nvSpPr>
        <p:spPr/>
        <p:txBody>
          <a:bodyPr/>
          <a:lstStyle/>
          <a:p>
            <a:r>
              <a:t>Footer</a:t>
            </a:r>
          </a:p>
        </p:txBody>
      </p:sp>
      <p:sp>
        <p:nvSpPr>
          <p:cNvPr id="6" name="PlaceHolder 5"/>
          <p:cNvSpPr>
            <a:spLocks noGrp="1"/>
          </p:cNvSpPr>
          <p:nvPr>
            <p:ph type="sldNum" idx="539"/>
          </p:nvPr>
        </p:nvSpPr>
        <p:spPr/>
        <p:txBody>
          <a:bodyPr/>
          <a:lstStyle/>
          <a:p>
            <a:fld id="{E0E84586-061C-441E-948E-BF1A722F419D}" type="slidenum">
              <a:t>‹N°›</a:t>
            </a:fld>
            <a:endParaRPr/>
          </a:p>
        </p:txBody>
      </p:sp>
      <p:sp>
        <p:nvSpPr>
          <p:cNvPr id="7" name="PlaceHolder 6"/>
          <p:cNvSpPr>
            <a:spLocks noGrp="1"/>
          </p:cNvSpPr>
          <p:nvPr>
            <p:ph type="dt" idx="540"/>
          </p:nvPr>
        </p:nvSpPr>
        <p:spPr/>
        <p:txBody>
          <a:bodyPr/>
          <a:lstStyle/>
          <a:p>
            <a:endParaRPr/>
          </a:p>
        </p:txBody>
      </p:sp>
    </p:spTree>
  </p:cSld>
  <p:clrMapOvr>
    <a:masterClrMapping/>
  </p:clrMapOvr>
</p:sldLayout>
</file>

<file path=ppt/slideLayouts/slideLayout21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5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5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5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5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38"/>
          </p:nvPr>
        </p:nvSpPr>
        <p:spPr/>
        <p:txBody>
          <a:bodyPr/>
          <a:lstStyle/>
          <a:p>
            <a:r>
              <a:t>Footer</a:t>
            </a:r>
          </a:p>
        </p:txBody>
      </p:sp>
      <p:sp>
        <p:nvSpPr>
          <p:cNvPr id="8" name="PlaceHolder 7"/>
          <p:cNvSpPr>
            <a:spLocks noGrp="1"/>
          </p:cNvSpPr>
          <p:nvPr>
            <p:ph type="sldNum" idx="539"/>
          </p:nvPr>
        </p:nvSpPr>
        <p:spPr/>
        <p:txBody>
          <a:bodyPr/>
          <a:lstStyle/>
          <a:p>
            <a:fld id="{DFB7DECA-D084-44D9-93E6-101C7E2A3A64}" type="slidenum">
              <a:t>‹N°›</a:t>
            </a:fld>
            <a:endParaRPr/>
          </a:p>
        </p:txBody>
      </p:sp>
      <p:sp>
        <p:nvSpPr>
          <p:cNvPr id="9" name="PlaceHolder 8"/>
          <p:cNvSpPr>
            <a:spLocks noGrp="1"/>
          </p:cNvSpPr>
          <p:nvPr>
            <p:ph type="dt" idx="540"/>
          </p:nvPr>
        </p:nvSpPr>
        <p:spPr/>
        <p:txBody>
          <a:body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2"/>
          </p:nvPr>
        </p:nvSpPr>
        <p:spPr/>
        <p:txBody>
          <a:bodyPr/>
          <a:lstStyle/>
          <a:p>
            <a:r>
              <a:t>Footer</a:t>
            </a:r>
          </a:p>
        </p:txBody>
      </p:sp>
      <p:sp>
        <p:nvSpPr>
          <p:cNvPr id="10" name="PlaceHolder 9"/>
          <p:cNvSpPr>
            <a:spLocks noGrp="1"/>
          </p:cNvSpPr>
          <p:nvPr>
            <p:ph type="sldNum" idx="53"/>
          </p:nvPr>
        </p:nvSpPr>
        <p:spPr/>
        <p:txBody>
          <a:bodyPr/>
          <a:lstStyle/>
          <a:p>
            <a:fld id="{CE3EBF54-9DDC-481E-8ADD-D114ACA1DCF3}" type="slidenum">
              <a:t>‹N°›</a:t>
            </a:fld>
            <a:endParaRPr/>
          </a:p>
        </p:txBody>
      </p:sp>
      <p:sp>
        <p:nvSpPr>
          <p:cNvPr id="11" name="PlaceHolder 10"/>
          <p:cNvSpPr>
            <a:spLocks noGrp="1"/>
          </p:cNvSpPr>
          <p:nvPr>
            <p:ph type="dt" idx="54"/>
          </p:nvPr>
        </p:nvSpPr>
        <p:spPr/>
        <p:txBody>
          <a:bodyPr/>
          <a:lstStyle/>
          <a:p>
            <a:endParaRPr/>
          </a:p>
        </p:txBody>
      </p:sp>
    </p:spTree>
  </p:cSld>
  <p:clrMapOvr>
    <a:masterClrMapping/>
  </p:clrMapOvr>
</p:sldLayout>
</file>

<file path=ppt/slideLayouts/slideLayout21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5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6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6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6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6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6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38"/>
          </p:nvPr>
        </p:nvSpPr>
        <p:spPr/>
        <p:txBody>
          <a:bodyPr/>
          <a:lstStyle/>
          <a:p>
            <a:r>
              <a:t>Footer</a:t>
            </a:r>
          </a:p>
        </p:txBody>
      </p:sp>
      <p:sp>
        <p:nvSpPr>
          <p:cNvPr id="10" name="PlaceHolder 9"/>
          <p:cNvSpPr>
            <a:spLocks noGrp="1"/>
          </p:cNvSpPr>
          <p:nvPr>
            <p:ph type="sldNum" idx="539"/>
          </p:nvPr>
        </p:nvSpPr>
        <p:spPr/>
        <p:txBody>
          <a:bodyPr/>
          <a:lstStyle/>
          <a:p>
            <a:fld id="{0EC8944F-CFB7-482C-BDD6-D473398FF3AC}" type="slidenum">
              <a:t>‹N°›</a:t>
            </a:fld>
            <a:endParaRPr/>
          </a:p>
        </p:txBody>
      </p:sp>
      <p:sp>
        <p:nvSpPr>
          <p:cNvPr id="11" name="PlaceHolder 10"/>
          <p:cNvSpPr>
            <a:spLocks noGrp="1"/>
          </p:cNvSpPr>
          <p:nvPr>
            <p:ph type="dt" idx="540"/>
          </p:nvPr>
        </p:nvSpPr>
        <p:spPr/>
        <p:txBody>
          <a:bodyPr/>
          <a:lstStyle/>
          <a:p>
            <a:endParaRPr/>
          </a:p>
        </p:txBody>
      </p:sp>
    </p:spTree>
  </p:cSld>
  <p:clrMapOvr>
    <a:masterClrMapping/>
  </p:clrMapOvr>
</p:sldLayout>
</file>

<file path=ppt/slideLayouts/slideLayout21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41"/>
          </p:nvPr>
        </p:nvSpPr>
        <p:spPr/>
        <p:txBody>
          <a:bodyPr/>
          <a:lstStyle/>
          <a:p>
            <a:r>
              <a:t>Footer</a:t>
            </a:r>
          </a:p>
        </p:txBody>
      </p:sp>
      <p:sp>
        <p:nvSpPr>
          <p:cNvPr id="3" name="PlaceHolder 2"/>
          <p:cNvSpPr>
            <a:spLocks noGrp="1"/>
          </p:cNvSpPr>
          <p:nvPr>
            <p:ph type="sldNum" idx="542"/>
          </p:nvPr>
        </p:nvSpPr>
        <p:spPr/>
        <p:txBody>
          <a:bodyPr/>
          <a:lstStyle/>
          <a:p>
            <a:fld id="{824F01F4-72A5-4F39-A737-D90F4941252B}" type="slidenum">
              <a:t>‹N°›</a:t>
            </a:fld>
            <a:endParaRPr/>
          </a:p>
        </p:txBody>
      </p:sp>
      <p:sp>
        <p:nvSpPr>
          <p:cNvPr id="4" name="PlaceHolder 3"/>
          <p:cNvSpPr>
            <a:spLocks noGrp="1"/>
          </p:cNvSpPr>
          <p:nvPr>
            <p:ph type="dt" idx="543"/>
          </p:nvPr>
        </p:nvSpPr>
        <p:spPr/>
        <p:txBody>
          <a:bodyPr/>
          <a:lstStyle/>
          <a:p>
            <a:endParaRPr/>
          </a:p>
        </p:txBody>
      </p:sp>
    </p:spTree>
  </p:cSld>
  <p:clrMapOvr>
    <a:masterClrMapping/>
  </p:clrMapOvr>
</p:sldLayout>
</file>

<file path=ppt/slideLayouts/slideLayout21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5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7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41"/>
          </p:nvPr>
        </p:nvSpPr>
        <p:spPr/>
        <p:txBody>
          <a:bodyPr/>
          <a:lstStyle/>
          <a:p>
            <a:r>
              <a:t>Footer</a:t>
            </a:r>
          </a:p>
        </p:txBody>
      </p:sp>
      <p:sp>
        <p:nvSpPr>
          <p:cNvPr id="5" name="PlaceHolder 4"/>
          <p:cNvSpPr>
            <a:spLocks noGrp="1"/>
          </p:cNvSpPr>
          <p:nvPr>
            <p:ph type="sldNum" idx="542"/>
          </p:nvPr>
        </p:nvSpPr>
        <p:spPr/>
        <p:txBody>
          <a:bodyPr/>
          <a:lstStyle/>
          <a:p>
            <a:fld id="{43D971E3-471E-4F08-9BF6-F03635CF6057}" type="slidenum">
              <a:t>‹N°›</a:t>
            </a:fld>
            <a:endParaRPr/>
          </a:p>
        </p:txBody>
      </p:sp>
      <p:sp>
        <p:nvSpPr>
          <p:cNvPr id="6" name="PlaceHolder 5"/>
          <p:cNvSpPr>
            <a:spLocks noGrp="1"/>
          </p:cNvSpPr>
          <p:nvPr>
            <p:ph type="dt" idx="543"/>
          </p:nvPr>
        </p:nvSpPr>
        <p:spPr/>
        <p:txBody>
          <a:bodyPr/>
          <a:lstStyle/>
          <a:p>
            <a:endParaRPr/>
          </a:p>
        </p:txBody>
      </p:sp>
    </p:spTree>
  </p:cSld>
  <p:clrMapOvr>
    <a:masterClrMapping/>
  </p:clrMapOvr>
</p:sldLayout>
</file>

<file path=ppt/slideLayouts/slideLayout21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5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7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41"/>
          </p:nvPr>
        </p:nvSpPr>
        <p:spPr/>
        <p:txBody>
          <a:bodyPr/>
          <a:lstStyle/>
          <a:p>
            <a:r>
              <a:t>Footer</a:t>
            </a:r>
          </a:p>
        </p:txBody>
      </p:sp>
      <p:sp>
        <p:nvSpPr>
          <p:cNvPr id="5" name="PlaceHolder 4"/>
          <p:cNvSpPr>
            <a:spLocks noGrp="1"/>
          </p:cNvSpPr>
          <p:nvPr>
            <p:ph type="sldNum" idx="542"/>
          </p:nvPr>
        </p:nvSpPr>
        <p:spPr/>
        <p:txBody>
          <a:bodyPr/>
          <a:lstStyle/>
          <a:p>
            <a:fld id="{443A68A3-563B-48F8-8106-E1CAEEB43378}" type="slidenum">
              <a:t>‹N°›</a:t>
            </a:fld>
            <a:endParaRPr/>
          </a:p>
        </p:txBody>
      </p:sp>
      <p:sp>
        <p:nvSpPr>
          <p:cNvPr id="6" name="PlaceHolder 5"/>
          <p:cNvSpPr>
            <a:spLocks noGrp="1"/>
          </p:cNvSpPr>
          <p:nvPr>
            <p:ph type="dt" idx="543"/>
          </p:nvPr>
        </p:nvSpPr>
        <p:spPr/>
        <p:txBody>
          <a:bodyPr/>
          <a:lstStyle/>
          <a:p>
            <a:endParaRPr/>
          </a:p>
        </p:txBody>
      </p:sp>
    </p:spTree>
  </p:cSld>
  <p:clrMapOvr>
    <a:masterClrMapping/>
  </p:clrMapOvr>
</p:sldLayout>
</file>

<file path=ppt/slideLayouts/slideLayout21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5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7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7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41"/>
          </p:nvPr>
        </p:nvSpPr>
        <p:spPr/>
        <p:txBody>
          <a:bodyPr/>
          <a:lstStyle/>
          <a:p>
            <a:r>
              <a:t>Footer</a:t>
            </a:r>
          </a:p>
        </p:txBody>
      </p:sp>
      <p:sp>
        <p:nvSpPr>
          <p:cNvPr id="6" name="PlaceHolder 5"/>
          <p:cNvSpPr>
            <a:spLocks noGrp="1"/>
          </p:cNvSpPr>
          <p:nvPr>
            <p:ph type="sldNum" idx="542"/>
          </p:nvPr>
        </p:nvSpPr>
        <p:spPr/>
        <p:txBody>
          <a:bodyPr/>
          <a:lstStyle/>
          <a:p>
            <a:fld id="{079D1B71-69E4-4724-9D45-5B541A077314}" type="slidenum">
              <a:t>‹N°›</a:t>
            </a:fld>
            <a:endParaRPr/>
          </a:p>
        </p:txBody>
      </p:sp>
      <p:sp>
        <p:nvSpPr>
          <p:cNvPr id="7" name="PlaceHolder 6"/>
          <p:cNvSpPr>
            <a:spLocks noGrp="1"/>
          </p:cNvSpPr>
          <p:nvPr>
            <p:ph type="dt" idx="543"/>
          </p:nvPr>
        </p:nvSpPr>
        <p:spPr/>
        <p:txBody>
          <a:bodyPr/>
          <a:lstStyle/>
          <a:p>
            <a:endParaRPr/>
          </a:p>
        </p:txBody>
      </p:sp>
    </p:spTree>
  </p:cSld>
  <p:clrMapOvr>
    <a:masterClrMapping/>
  </p:clrMapOvr>
</p:sldLayout>
</file>

<file path=ppt/slideLayouts/slideLayout2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5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41"/>
          </p:nvPr>
        </p:nvSpPr>
        <p:spPr/>
        <p:txBody>
          <a:bodyPr/>
          <a:lstStyle/>
          <a:p>
            <a:r>
              <a:t>Footer</a:t>
            </a:r>
          </a:p>
        </p:txBody>
      </p:sp>
      <p:sp>
        <p:nvSpPr>
          <p:cNvPr id="4" name="PlaceHolder 3"/>
          <p:cNvSpPr>
            <a:spLocks noGrp="1"/>
          </p:cNvSpPr>
          <p:nvPr>
            <p:ph type="sldNum" idx="542"/>
          </p:nvPr>
        </p:nvSpPr>
        <p:spPr/>
        <p:txBody>
          <a:bodyPr/>
          <a:lstStyle/>
          <a:p>
            <a:fld id="{DAD90F22-CECD-4D21-B63C-C5B6BAFA9E40}" type="slidenum">
              <a:t>‹N°›</a:t>
            </a:fld>
            <a:endParaRPr/>
          </a:p>
        </p:txBody>
      </p:sp>
      <p:sp>
        <p:nvSpPr>
          <p:cNvPr id="5" name="PlaceHolder 4"/>
          <p:cNvSpPr>
            <a:spLocks noGrp="1"/>
          </p:cNvSpPr>
          <p:nvPr>
            <p:ph type="dt" idx="543"/>
          </p:nvPr>
        </p:nvSpPr>
        <p:spPr/>
        <p:txBody>
          <a:bodyPr/>
          <a:lstStyle/>
          <a:p>
            <a:endParaRPr/>
          </a:p>
        </p:txBody>
      </p:sp>
    </p:spTree>
  </p:cSld>
  <p:clrMapOvr>
    <a:masterClrMapping/>
  </p:clrMapOvr>
</p:sldLayout>
</file>

<file path=ppt/slideLayouts/slideLayout21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58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41"/>
          </p:nvPr>
        </p:nvSpPr>
        <p:spPr/>
        <p:txBody>
          <a:bodyPr/>
          <a:lstStyle/>
          <a:p>
            <a:r>
              <a:t>Footer</a:t>
            </a:r>
          </a:p>
        </p:txBody>
      </p:sp>
      <p:sp>
        <p:nvSpPr>
          <p:cNvPr id="4" name="PlaceHolder 3"/>
          <p:cNvSpPr>
            <a:spLocks noGrp="1"/>
          </p:cNvSpPr>
          <p:nvPr>
            <p:ph type="sldNum" idx="542"/>
          </p:nvPr>
        </p:nvSpPr>
        <p:spPr/>
        <p:txBody>
          <a:bodyPr/>
          <a:lstStyle/>
          <a:p>
            <a:fld id="{C652F31C-BEAC-413E-91B0-182C9FCA8A34}" type="slidenum">
              <a:t>‹N°›</a:t>
            </a:fld>
            <a:endParaRPr/>
          </a:p>
        </p:txBody>
      </p:sp>
      <p:sp>
        <p:nvSpPr>
          <p:cNvPr id="5" name="PlaceHolder 4"/>
          <p:cNvSpPr>
            <a:spLocks noGrp="1"/>
          </p:cNvSpPr>
          <p:nvPr>
            <p:ph type="dt" idx="543"/>
          </p:nvPr>
        </p:nvSpPr>
        <p:spPr/>
        <p:txBody>
          <a:bodyPr/>
          <a:lstStyle/>
          <a:p>
            <a:endParaRPr/>
          </a:p>
        </p:txBody>
      </p:sp>
    </p:spTree>
  </p:cSld>
  <p:clrMapOvr>
    <a:masterClrMapping/>
  </p:clrMapOvr>
</p:sldLayout>
</file>

<file path=ppt/slideLayouts/slideLayout21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5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8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8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8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41"/>
          </p:nvPr>
        </p:nvSpPr>
        <p:spPr/>
        <p:txBody>
          <a:bodyPr/>
          <a:lstStyle/>
          <a:p>
            <a:r>
              <a:t>Footer</a:t>
            </a:r>
          </a:p>
        </p:txBody>
      </p:sp>
      <p:sp>
        <p:nvSpPr>
          <p:cNvPr id="7" name="PlaceHolder 6"/>
          <p:cNvSpPr>
            <a:spLocks noGrp="1"/>
          </p:cNvSpPr>
          <p:nvPr>
            <p:ph type="sldNum" idx="542"/>
          </p:nvPr>
        </p:nvSpPr>
        <p:spPr/>
        <p:txBody>
          <a:bodyPr/>
          <a:lstStyle/>
          <a:p>
            <a:fld id="{31B3403D-4C3B-4AC8-812C-8A0B515A46BE}" type="slidenum">
              <a:t>‹N°›</a:t>
            </a:fld>
            <a:endParaRPr/>
          </a:p>
        </p:txBody>
      </p:sp>
      <p:sp>
        <p:nvSpPr>
          <p:cNvPr id="8" name="PlaceHolder 7"/>
          <p:cNvSpPr>
            <a:spLocks noGrp="1"/>
          </p:cNvSpPr>
          <p:nvPr>
            <p:ph type="dt" idx="543"/>
          </p:nvPr>
        </p:nvSpPr>
        <p:spPr/>
        <p:txBody>
          <a:bodyPr/>
          <a:lstStyle/>
          <a:p>
            <a:endParaRPr/>
          </a:p>
        </p:txBody>
      </p:sp>
    </p:spTree>
  </p:cSld>
  <p:clrMapOvr>
    <a:masterClrMapping/>
  </p:clrMapOvr>
</p:sldLayout>
</file>

<file path=ppt/slideLayouts/slideLayout21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5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8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8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41"/>
          </p:nvPr>
        </p:nvSpPr>
        <p:spPr/>
        <p:txBody>
          <a:bodyPr/>
          <a:lstStyle/>
          <a:p>
            <a:r>
              <a:t>Footer</a:t>
            </a:r>
          </a:p>
        </p:txBody>
      </p:sp>
      <p:sp>
        <p:nvSpPr>
          <p:cNvPr id="7" name="PlaceHolder 6"/>
          <p:cNvSpPr>
            <a:spLocks noGrp="1"/>
          </p:cNvSpPr>
          <p:nvPr>
            <p:ph type="sldNum" idx="542"/>
          </p:nvPr>
        </p:nvSpPr>
        <p:spPr/>
        <p:txBody>
          <a:bodyPr/>
          <a:lstStyle/>
          <a:p>
            <a:fld id="{3EB8B6DD-DBF4-47CD-87E1-50E13CBCF20D}" type="slidenum">
              <a:t>‹N°›</a:t>
            </a:fld>
            <a:endParaRPr/>
          </a:p>
        </p:txBody>
      </p:sp>
      <p:sp>
        <p:nvSpPr>
          <p:cNvPr id="8" name="PlaceHolder 7"/>
          <p:cNvSpPr>
            <a:spLocks noGrp="1"/>
          </p:cNvSpPr>
          <p:nvPr>
            <p:ph type="dt" idx="543"/>
          </p:nvPr>
        </p:nvSpPr>
        <p:spPr/>
        <p:txBody>
          <a:bodyPr/>
          <a:lstStyle/>
          <a:p>
            <a:endParaRPr/>
          </a:p>
        </p:txBody>
      </p:sp>
    </p:spTree>
  </p:cSld>
  <p:clrMapOvr>
    <a:masterClrMapping/>
  </p:clrMapOvr>
</p:sldLayout>
</file>

<file path=ppt/slideLayouts/slideLayout21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9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9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9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41"/>
          </p:nvPr>
        </p:nvSpPr>
        <p:spPr/>
        <p:txBody>
          <a:bodyPr/>
          <a:lstStyle/>
          <a:p>
            <a:r>
              <a:t>Footer</a:t>
            </a:r>
          </a:p>
        </p:txBody>
      </p:sp>
      <p:sp>
        <p:nvSpPr>
          <p:cNvPr id="7" name="PlaceHolder 6"/>
          <p:cNvSpPr>
            <a:spLocks noGrp="1"/>
          </p:cNvSpPr>
          <p:nvPr>
            <p:ph type="sldNum" idx="542"/>
          </p:nvPr>
        </p:nvSpPr>
        <p:spPr/>
        <p:txBody>
          <a:bodyPr/>
          <a:lstStyle/>
          <a:p>
            <a:fld id="{D08E3C7F-663B-46B3-B6A8-1008EAE5E353}" type="slidenum">
              <a:t>‹N°›</a:t>
            </a:fld>
            <a:endParaRPr/>
          </a:p>
        </p:txBody>
      </p:sp>
      <p:sp>
        <p:nvSpPr>
          <p:cNvPr id="8" name="PlaceHolder 7"/>
          <p:cNvSpPr>
            <a:spLocks noGrp="1"/>
          </p:cNvSpPr>
          <p:nvPr>
            <p:ph type="dt" idx="543"/>
          </p:nvPr>
        </p:nvSpPr>
        <p:spPr/>
        <p:txBody>
          <a:body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lstStyle/>
          <a:p>
            <a:r>
              <a:t>Footer</a:t>
            </a:r>
          </a:p>
        </p:txBody>
      </p:sp>
      <p:sp>
        <p:nvSpPr>
          <p:cNvPr id="3" name="PlaceHolder 2"/>
          <p:cNvSpPr>
            <a:spLocks noGrp="1"/>
          </p:cNvSpPr>
          <p:nvPr>
            <p:ph type="sldNum" idx="56"/>
          </p:nvPr>
        </p:nvSpPr>
        <p:spPr/>
        <p:txBody>
          <a:bodyPr/>
          <a:lstStyle/>
          <a:p>
            <a:fld id="{2B0BC706-BB9C-41E6-86E2-FADB20DC5C1D}" type="slidenum">
              <a:t>‹N°›</a:t>
            </a:fld>
            <a:endParaRPr/>
          </a:p>
        </p:txBody>
      </p:sp>
      <p:sp>
        <p:nvSpPr>
          <p:cNvPr id="4" name="PlaceHolder 3"/>
          <p:cNvSpPr>
            <a:spLocks noGrp="1"/>
          </p:cNvSpPr>
          <p:nvPr>
            <p:ph type="dt" idx="57"/>
          </p:nvPr>
        </p:nvSpPr>
        <p:spPr/>
        <p:txBody>
          <a:bodyPr/>
          <a:lstStyle/>
          <a:p>
            <a:endParaRPr/>
          </a:p>
        </p:txBody>
      </p:sp>
    </p:spTree>
  </p:cSld>
  <p:clrMapOvr>
    <a:masterClrMapping/>
  </p:clrMapOvr>
</p:sldLayout>
</file>

<file path=ppt/slideLayouts/slideLayout21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9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9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41"/>
          </p:nvPr>
        </p:nvSpPr>
        <p:spPr/>
        <p:txBody>
          <a:bodyPr/>
          <a:lstStyle/>
          <a:p>
            <a:r>
              <a:t>Footer</a:t>
            </a:r>
          </a:p>
        </p:txBody>
      </p:sp>
      <p:sp>
        <p:nvSpPr>
          <p:cNvPr id="6" name="PlaceHolder 5"/>
          <p:cNvSpPr>
            <a:spLocks noGrp="1"/>
          </p:cNvSpPr>
          <p:nvPr>
            <p:ph type="sldNum" idx="542"/>
          </p:nvPr>
        </p:nvSpPr>
        <p:spPr/>
        <p:txBody>
          <a:bodyPr/>
          <a:lstStyle/>
          <a:p>
            <a:fld id="{02A4DD3A-B4CF-4180-9F86-7F3E5F2F49F9}" type="slidenum">
              <a:t>‹N°›</a:t>
            </a:fld>
            <a:endParaRPr/>
          </a:p>
        </p:txBody>
      </p:sp>
      <p:sp>
        <p:nvSpPr>
          <p:cNvPr id="7" name="PlaceHolder 6"/>
          <p:cNvSpPr>
            <a:spLocks noGrp="1"/>
          </p:cNvSpPr>
          <p:nvPr>
            <p:ph type="dt" idx="543"/>
          </p:nvPr>
        </p:nvSpPr>
        <p:spPr/>
        <p:txBody>
          <a:bodyPr/>
          <a:lstStyle/>
          <a:p>
            <a:endParaRPr/>
          </a:p>
        </p:txBody>
      </p:sp>
    </p:spTree>
  </p:cSld>
  <p:clrMapOvr>
    <a:masterClrMapping/>
  </p:clrMapOvr>
</p:sldLayout>
</file>

<file path=ppt/slideLayouts/slideLayout21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5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59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0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0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41"/>
          </p:nvPr>
        </p:nvSpPr>
        <p:spPr/>
        <p:txBody>
          <a:bodyPr/>
          <a:lstStyle/>
          <a:p>
            <a:r>
              <a:t>Footer</a:t>
            </a:r>
          </a:p>
        </p:txBody>
      </p:sp>
      <p:sp>
        <p:nvSpPr>
          <p:cNvPr id="8" name="PlaceHolder 7"/>
          <p:cNvSpPr>
            <a:spLocks noGrp="1"/>
          </p:cNvSpPr>
          <p:nvPr>
            <p:ph type="sldNum" idx="542"/>
          </p:nvPr>
        </p:nvSpPr>
        <p:spPr/>
        <p:txBody>
          <a:bodyPr/>
          <a:lstStyle/>
          <a:p>
            <a:fld id="{694D6664-EF38-4A31-A701-FD32D932C608}" type="slidenum">
              <a:t>‹N°›</a:t>
            </a:fld>
            <a:endParaRPr/>
          </a:p>
        </p:txBody>
      </p:sp>
      <p:sp>
        <p:nvSpPr>
          <p:cNvPr id="9" name="PlaceHolder 8"/>
          <p:cNvSpPr>
            <a:spLocks noGrp="1"/>
          </p:cNvSpPr>
          <p:nvPr>
            <p:ph type="dt" idx="543"/>
          </p:nvPr>
        </p:nvSpPr>
        <p:spPr/>
        <p:txBody>
          <a:bodyPr/>
          <a:lstStyle/>
          <a:p>
            <a:endParaRPr/>
          </a:p>
        </p:txBody>
      </p:sp>
    </p:spTree>
  </p:cSld>
  <p:clrMapOvr>
    <a:masterClrMapping/>
  </p:clrMapOvr>
</p:sldLayout>
</file>

<file path=ppt/slideLayouts/slideLayout21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0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0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0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0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0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0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41"/>
          </p:nvPr>
        </p:nvSpPr>
        <p:spPr/>
        <p:txBody>
          <a:bodyPr/>
          <a:lstStyle/>
          <a:p>
            <a:r>
              <a:t>Footer</a:t>
            </a:r>
          </a:p>
        </p:txBody>
      </p:sp>
      <p:sp>
        <p:nvSpPr>
          <p:cNvPr id="10" name="PlaceHolder 9"/>
          <p:cNvSpPr>
            <a:spLocks noGrp="1"/>
          </p:cNvSpPr>
          <p:nvPr>
            <p:ph type="sldNum" idx="542"/>
          </p:nvPr>
        </p:nvSpPr>
        <p:spPr/>
        <p:txBody>
          <a:bodyPr/>
          <a:lstStyle/>
          <a:p>
            <a:fld id="{3A4784AB-27D8-41C3-9B6B-278D5E53AEAC}" type="slidenum">
              <a:t>‹N°›</a:t>
            </a:fld>
            <a:endParaRPr/>
          </a:p>
        </p:txBody>
      </p:sp>
      <p:sp>
        <p:nvSpPr>
          <p:cNvPr id="11" name="PlaceHolder 10"/>
          <p:cNvSpPr>
            <a:spLocks noGrp="1"/>
          </p:cNvSpPr>
          <p:nvPr>
            <p:ph type="dt" idx="543"/>
          </p:nvPr>
        </p:nvSpPr>
        <p:spPr/>
        <p:txBody>
          <a:bodyPr/>
          <a:lstStyle/>
          <a:p>
            <a:endParaRPr/>
          </a:p>
        </p:txBody>
      </p:sp>
    </p:spTree>
  </p:cSld>
  <p:clrMapOvr>
    <a:masterClrMapping/>
  </p:clrMapOvr>
</p:sldLayout>
</file>

<file path=ppt/slideLayouts/slideLayout21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44"/>
          </p:nvPr>
        </p:nvSpPr>
        <p:spPr/>
        <p:txBody>
          <a:bodyPr/>
          <a:lstStyle/>
          <a:p>
            <a:r>
              <a:t>Footer</a:t>
            </a:r>
          </a:p>
        </p:txBody>
      </p:sp>
      <p:sp>
        <p:nvSpPr>
          <p:cNvPr id="3" name="PlaceHolder 2"/>
          <p:cNvSpPr>
            <a:spLocks noGrp="1"/>
          </p:cNvSpPr>
          <p:nvPr>
            <p:ph type="sldNum" idx="545"/>
          </p:nvPr>
        </p:nvSpPr>
        <p:spPr/>
        <p:txBody>
          <a:bodyPr/>
          <a:lstStyle/>
          <a:p>
            <a:fld id="{88C6E8A7-F7AE-4EBA-9D3A-4E5053ED5ACD}" type="slidenum">
              <a:t>‹N°›</a:t>
            </a:fld>
            <a:endParaRPr/>
          </a:p>
        </p:txBody>
      </p:sp>
      <p:sp>
        <p:nvSpPr>
          <p:cNvPr id="4" name="PlaceHolder 3"/>
          <p:cNvSpPr>
            <a:spLocks noGrp="1"/>
          </p:cNvSpPr>
          <p:nvPr>
            <p:ph type="dt" idx="546"/>
          </p:nvPr>
        </p:nvSpPr>
        <p:spPr/>
        <p:txBody>
          <a:bodyPr/>
          <a:lstStyle/>
          <a:p>
            <a:endParaRPr/>
          </a:p>
        </p:txBody>
      </p:sp>
    </p:spTree>
  </p:cSld>
  <p:clrMapOvr>
    <a:masterClrMapping/>
  </p:clrMapOvr>
</p:sldLayout>
</file>

<file path=ppt/slideLayouts/slideLayout21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6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2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44"/>
          </p:nvPr>
        </p:nvSpPr>
        <p:spPr/>
        <p:txBody>
          <a:bodyPr/>
          <a:lstStyle/>
          <a:p>
            <a:r>
              <a:t>Footer</a:t>
            </a:r>
          </a:p>
        </p:txBody>
      </p:sp>
      <p:sp>
        <p:nvSpPr>
          <p:cNvPr id="5" name="PlaceHolder 4"/>
          <p:cNvSpPr>
            <a:spLocks noGrp="1"/>
          </p:cNvSpPr>
          <p:nvPr>
            <p:ph type="sldNum" idx="545"/>
          </p:nvPr>
        </p:nvSpPr>
        <p:spPr/>
        <p:txBody>
          <a:bodyPr/>
          <a:lstStyle/>
          <a:p>
            <a:fld id="{18DA1FAB-9786-4194-9EFA-4C39A2807C58}" type="slidenum">
              <a:t>‹N°›</a:t>
            </a:fld>
            <a:endParaRPr/>
          </a:p>
        </p:txBody>
      </p:sp>
      <p:sp>
        <p:nvSpPr>
          <p:cNvPr id="6" name="PlaceHolder 5"/>
          <p:cNvSpPr>
            <a:spLocks noGrp="1"/>
          </p:cNvSpPr>
          <p:nvPr>
            <p:ph type="dt" idx="546"/>
          </p:nvPr>
        </p:nvSpPr>
        <p:spPr/>
        <p:txBody>
          <a:bodyPr/>
          <a:lstStyle/>
          <a:p>
            <a:endParaRPr/>
          </a:p>
        </p:txBody>
      </p:sp>
    </p:spTree>
  </p:cSld>
  <p:clrMapOvr>
    <a:masterClrMapping/>
  </p:clrMapOvr>
</p:sldLayout>
</file>

<file path=ppt/slideLayouts/slideLayout21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2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44"/>
          </p:nvPr>
        </p:nvSpPr>
        <p:spPr/>
        <p:txBody>
          <a:bodyPr/>
          <a:lstStyle/>
          <a:p>
            <a:r>
              <a:t>Footer</a:t>
            </a:r>
          </a:p>
        </p:txBody>
      </p:sp>
      <p:sp>
        <p:nvSpPr>
          <p:cNvPr id="5" name="PlaceHolder 4"/>
          <p:cNvSpPr>
            <a:spLocks noGrp="1"/>
          </p:cNvSpPr>
          <p:nvPr>
            <p:ph type="sldNum" idx="545"/>
          </p:nvPr>
        </p:nvSpPr>
        <p:spPr/>
        <p:txBody>
          <a:bodyPr/>
          <a:lstStyle/>
          <a:p>
            <a:fld id="{0CD38169-DE47-46E9-B556-FEB005032680}" type="slidenum">
              <a:t>‹N°›</a:t>
            </a:fld>
            <a:endParaRPr/>
          </a:p>
        </p:txBody>
      </p:sp>
      <p:sp>
        <p:nvSpPr>
          <p:cNvPr id="6" name="PlaceHolder 5"/>
          <p:cNvSpPr>
            <a:spLocks noGrp="1"/>
          </p:cNvSpPr>
          <p:nvPr>
            <p:ph type="dt" idx="546"/>
          </p:nvPr>
        </p:nvSpPr>
        <p:spPr/>
        <p:txBody>
          <a:bodyPr/>
          <a:lstStyle/>
          <a:p>
            <a:endParaRPr/>
          </a:p>
        </p:txBody>
      </p:sp>
    </p:spTree>
  </p:cSld>
  <p:clrMapOvr>
    <a:masterClrMapping/>
  </p:clrMapOvr>
</p:sldLayout>
</file>

<file path=ppt/slideLayouts/slideLayout21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2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2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44"/>
          </p:nvPr>
        </p:nvSpPr>
        <p:spPr/>
        <p:txBody>
          <a:bodyPr/>
          <a:lstStyle/>
          <a:p>
            <a:r>
              <a:t>Footer</a:t>
            </a:r>
          </a:p>
        </p:txBody>
      </p:sp>
      <p:sp>
        <p:nvSpPr>
          <p:cNvPr id="6" name="PlaceHolder 5"/>
          <p:cNvSpPr>
            <a:spLocks noGrp="1"/>
          </p:cNvSpPr>
          <p:nvPr>
            <p:ph type="sldNum" idx="545"/>
          </p:nvPr>
        </p:nvSpPr>
        <p:spPr/>
        <p:txBody>
          <a:bodyPr/>
          <a:lstStyle/>
          <a:p>
            <a:fld id="{B76F7CA4-5886-42F4-AAF6-E8FB5A62C7D1}" type="slidenum">
              <a:t>‹N°›</a:t>
            </a:fld>
            <a:endParaRPr/>
          </a:p>
        </p:txBody>
      </p:sp>
      <p:sp>
        <p:nvSpPr>
          <p:cNvPr id="7" name="PlaceHolder 6"/>
          <p:cNvSpPr>
            <a:spLocks noGrp="1"/>
          </p:cNvSpPr>
          <p:nvPr>
            <p:ph type="dt" idx="546"/>
          </p:nvPr>
        </p:nvSpPr>
        <p:spPr/>
        <p:txBody>
          <a:bodyPr/>
          <a:lstStyle/>
          <a:p>
            <a:endParaRPr/>
          </a:p>
        </p:txBody>
      </p:sp>
    </p:spTree>
  </p:cSld>
  <p:clrMapOvr>
    <a:masterClrMapping/>
  </p:clrMapOvr>
</p:sldLayout>
</file>

<file path=ppt/slideLayouts/slideLayout2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6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44"/>
          </p:nvPr>
        </p:nvSpPr>
        <p:spPr/>
        <p:txBody>
          <a:bodyPr/>
          <a:lstStyle/>
          <a:p>
            <a:r>
              <a:t>Footer</a:t>
            </a:r>
          </a:p>
        </p:txBody>
      </p:sp>
      <p:sp>
        <p:nvSpPr>
          <p:cNvPr id="4" name="PlaceHolder 3"/>
          <p:cNvSpPr>
            <a:spLocks noGrp="1"/>
          </p:cNvSpPr>
          <p:nvPr>
            <p:ph type="sldNum" idx="545"/>
          </p:nvPr>
        </p:nvSpPr>
        <p:spPr/>
        <p:txBody>
          <a:bodyPr/>
          <a:lstStyle/>
          <a:p>
            <a:fld id="{9022D6FA-BFFB-4C54-88C7-31B532635131}" type="slidenum">
              <a:t>‹N°›</a:t>
            </a:fld>
            <a:endParaRPr/>
          </a:p>
        </p:txBody>
      </p:sp>
      <p:sp>
        <p:nvSpPr>
          <p:cNvPr id="5" name="PlaceHolder 4"/>
          <p:cNvSpPr>
            <a:spLocks noGrp="1"/>
          </p:cNvSpPr>
          <p:nvPr>
            <p:ph type="dt" idx="546"/>
          </p:nvPr>
        </p:nvSpPr>
        <p:spPr/>
        <p:txBody>
          <a:bodyPr/>
          <a:lstStyle/>
          <a:p>
            <a:endParaRPr/>
          </a:p>
        </p:txBody>
      </p:sp>
    </p:spTree>
  </p:cSld>
  <p:clrMapOvr>
    <a:masterClrMapping/>
  </p:clrMapOvr>
</p:sldLayout>
</file>

<file path=ppt/slideLayouts/slideLayout21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62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44"/>
          </p:nvPr>
        </p:nvSpPr>
        <p:spPr/>
        <p:txBody>
          <a:bodyPr/>
          <a:lstStyle/>
          <a:p>
            <a:r>
              <a:t>Footer</a:t>
            </a:r>
          </a:p>
        </p:txBody>
      </p:sp>
      <p:sp>
        <p:nvSpPr>
          <p:cNvPr id="4" name="PlaceHolder 3"/>
          <p:cNvSpPr>
            <a:spLocks noGrp="1"/>
          </p:cNvSpPr>
          <p:nvPr>
            <p:ph type="sldNum" idx="545"/>
          </p:nvPr>
        </p:nvSpPr>
        <p:spPr/>
        <p:txBody>
          <a:bodyPr/>
          <a:lstStyle/>
          <a:p>
            <a:fld id="{19131BD3-AD53-45C8-B1AA-1EADD1C2999F}" type="slidenum">
              <a:t>‹N°›</a:t>
            </a:fld>
            <a:endParaRPr/>
          </a:p>
        </p:txBody>
      </p:sp>
      <p:sp>
        <p:nvSpPr>
          <p:cNvPr id="5" name="PlaceHolder 4"/>
          <p:cNvSpPr>
            <a:spLocks noGrp="1"/>
          </p:cNvSpPr>
          <p:nvPr>
            <p:ph type="dt" idx="546"/>
          </p:nvPr>
        </p:nvSpPr>
        <p:spPr/>
        <p:txBody>
          <a:bodyPr/>
          <a:lstStyle/>
          <a:p>
            <a:endParaRPr/>
          </a:p>
        </p:txBody>
      </p:sp>
    </p:spTree>
  </p:cSld>
  <p:clrMapOvr>
    <a:masterClrMapping/>
  </p:clrMapOvr>
</p:sldLayout>
</file>

<file path=ppt/slideLayouts/slideLayout21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6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2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3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3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44"/>
          </p:nvPr>
        </p:nvSpPr>
        <p:spPr/>
        <p:txBody>
          <a:bodyPr/>
          <a:lstStyle/>
          <a:p>
            <a:r>
              <a:t>Footer</a:t>
            </a:r>
          </a:p>
        </p:txBody>
      </p:sp>
      <p:sp>
        <p:nvSpPr>
          <p:cNvPr id="7" name="PlaceHolder 6"/>
          <p:cNvSpPr>
            <a:spLocks noGrp="1"/>
          </p:cNvSpPr>
          <p:nvPr>
            <p:ph type="sldNum" idx="545"/>
          </p:nvPr>
        </p:nvSpPr>
        <p:spPr/>
        <p:txBody>
          <a:bodyPr/>
          <a:lstStyle/>
          <a:p>
            <a:fld id="{EA4DA489-ABE0-4DB3-ABFA-334985DCCEDE}" type="slidenum">
              <a:t>‹N°›</a:t>
            </a:fld>
            <a:endParaRPr/>
          </a:p>
        </p:txBody>
      </p:sp>
      <p:sp>
        <p:nvSpPr>
          <p:cNvPr id="8" name="PlaceHolder 7"/>
          <p:cNvSpPr>
            <a:spLocks noGrp="1"/>
          </p:cNvSpPr>
          <p:nvPr>
            <p:ph type="dt" idx="546"/>
          </p:nvPr>
        </p:nvSpPr>
        <p:spPr/>
        <p:txBody>
          <a:body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5"/>
          </p:nvPr>
        </p:nvSpPr>
        <p:spPr/>
        <p:txBody>
          <a:bodyPr/>
          <a:lstStyle/>
          <a:p>
            <a:r>
              <a:t>Footer</a:t>
            </a:r>
          </a:p>
        </p:txBody>
      </p:sp>
      <p:sp>
        <p:nvSpPr>
          <p:cNvPr id="5" name="PlaceHolder 4"/>
          <p:cNvSpPr>
            <a:spLocks noGrp="1"/>
          </p:cNvSpPr>
          <p:nvPr>
            <p:ph type="sldNum" idx="56"/>
          </p:nvPr>
        </p:nvSpPr>
        <p:spPr/>
        <p:txBody>
          <a:bodyPr/>
          <a:lstStyle/>
          <a:p>
            <a:fld id="{1C64921F-2F30-46BC-851D-7E4B9D67EFD0}" type="slidenum">
              <a:t>‹N°›</a:t>
            </a:fld>
            <a:endParaRPr/>
          </a:p>
        </p:txBody>
      </p:sp>
      <p:sp>
        <p:nvSpPr>
          <p:cNvPr id="6" name="PlaceHolder 5"/>
          <p:cNvSpPr>
            <a:spLocks noGrp="1"/>
          </p:cNvSpPr>
          <p:nvPr>
            <p:ph type="dt" idx="57"/>
          </p:nvPr>
        </p:nvSpPr>
        <p:spPr/>
        <p:txBody>
          <a:bodyPr/>
          <a:lstStyle/>
          <a:p>
            <a:endParaRPr/>
          </a:p>
        </p:txBody>
      </p:sp>
    </p:spTree>
  </p:cSld>
  <p:clrMapOvr>
    <a:masterClrMapping/>
  </p:clrMapOvr>
</p:sldLayout>
</file>

<file path=ppt/slideLayouts/slideLayout21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6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3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3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44"/>
          </p:nvPr>
        </p:nvSpPr>
        <p:spPr/>
        <p:txBody>
          <a:bodyPr/>
          <a:lstStyle/>
          <a:p>
            <a:r>
              <a:t>Footer</a:t>
            </a:r>
          </a:p>
        </p:txBody>
      </p:sp>
      <p:sp>
        <p:nvSpPr>
          <p:cNvPr id="7" name="PlaceHolder 6"/>
          <p:cNvSpPr>
            <a:spLocks noGrp="1"/>
          </p:cNvSpPr>
          <p:nvPr>
            <p:ph type="sldNum" idx="545"/>
          </p:nvPr>
        </p:nvSpPr>
        <p:spPr/>
        <p:txBody>
          <a:bodyPr/>
          <a:lstStyle/>
          <a:p>
            <a:fld id="{A43F636F-DF48-4500-8497-99A260DF5DCE}" type="slidenum">
              <a:t>‹N°›</a:t>
            </a:fld>
            <a:endParaRPr/>
          </a:p>
        </p:txBody>
      </p:sp>
      <p:sp>
        <p:nvSpPr>
          <p:cNvPr id="8" name="PlaceHolder 7"/>
          <p:cNvSpPr>
            <a:spLocks noGrp="1"/>
          </p:cNvSpPr>
          <p:nvPr>
            <p:ph type="dt" idx="546"/>
          </p:nvPr>
        </p:nvSpPr>
        <p:spPr/>
        <p:txBody>
          <a:bodyPr/>
          <a:lstStyle/>
          <a:p>
            <a:endParaRPr/>
          </a:p>
        </p:txBody>
      </p:sp>
    </p:spTree>
  </p:cSld>
  <p:clrMapOvr>
    <a:masterClrMapping/>
  </p:clrMapOvr>
</p:sldLayout>
</file>

<file path=ppt/slideLayouts/slideLayout21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6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3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3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3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44"/>
          </p:nvPr>
        </p:nvSpPr>
        <p:spPr/>
        <p:txBody>
          <a:bodyPr/>
          <a:lstStyle/>
          <a:p>
            <a:r>
              <a:t>Footer</a:t>
            </a:r>
          </a:p>
        </p:txBody>
      </p:sp>
      <p:sp>
        <p:nvSpPr>
          <p:cNvPr id="7" name="PlaceHolder 6"/>
          <p:cNvSpPr>
            <a:spLocks noGrp="1"/>
          </p:cNvSpPr>
          <p:nvPr>
            <p:ph type="sldNum" idx="545"/>
          </p:nvPr>
        </p:nvSpPr>
        <p:spPr/>
        <p:txBody>
          <a:bodyPr/>
          <a:lstStyle/>
          <a:p>
            <a:fld id="{40C928F3-8D27-43DE-A467-AFF4DEBCCD2E}" type="slidenum">
              <a:t>‹N°›</a:t>
            </a:fld>
            <a:endParaRPr/>
          </a:p>
        </p:txBody>
      </p:sp>
      <p:sp>
        <p:nvSpPr>
          <p:cNvPr id="8" name="PlaceHolder 7"/>
          <p:cNvSpPr>
            <a:spLocks noGrp="1"/>
          </p:cNvSpPr>
          <p:nvPr>
            <p:ph type="dt" idx="546"/>
          </p:nvPr>
        </p:nvSpPr>
        <p:spPr/>
        <p:txBody>
          <a:bodyPr/>
          <a:lstStyle/>
          <a:p>
            <a:endParaRPr/>
          </a:p>
        </p:txBody>
      </p:sp>
    </p:spTree>
  </p:cSld>
  <p:clrMapOvr>
    <a:masterClrMapping/>
  </p:clrMapOvr>
</p:sldLayout>
</file>

<file path=ppt/slideLayouts/slideLayout21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6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4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4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44"/>
          </p:nvPr>
        </p:nvSpPr>
        <p:spPr/>
        <p:txBody>
          <a:bodyPr/>
          <a:lstStyle/>
          <a:p>
            <a:r>
              <a:t>Footer</a:t>
            </a:r>
          </a:p>
        </p:txBody>
      </p:sp>
      <p:sp>
        <p:nvSpPr>
          <p:cNvPr id="6" name="PlaceHolder 5"/>
          <p:cNvSpPr>
            <a:spLocks noGrp="1"/>
          </p:cNvSpPr>
          <p:nvPr>
            <p:ph type="sldNum" idx="545"/>
          </p:nvPr>
        </p:nvSpPr>
        <p:spPr/>
        <p:txBody>
          <a:bodyPr/>
          <a:lstStyle/>
          <a:p>
            <a:fld id="{72ED7854-D573-495C-9167-76927E4A1B72}" type="slidenum">
              <a:t>‹N°›</a:t>
            </a:fld>
            <a:endParaRPr/>
          </a:p>
        </p:txBody>
      </p:sp>
      <p:sp>
        <p:nvSpPr>
          <p:cNvPr id="7" name="PlaceHolder 6"/>
          <p:cNvSpPr>
            <a:spLocks noGrp="1"/>
          </p:cNvSpPr>
          <p:nvPr>
            <p:ph type="dt" idx="546"/>
          </p:nvPr>
        </p:nvSpPr>
        <p:spPr/>
        <p:txBody>
          <a:bodyPr/>
          <a:lstStyle/>
          <a:p>
            <a:endParaRPr/>
          </a:p>
        </p:txBody>
      </p:sp>
    </p:spTree>
  </p:cSld>
  <p:clrMapOvr>
    <a:masterClrMapping/>
  </p:clrMapOvr>
</p:sldLayout>
</file>

<file path=ppt/slideLayouts/slideLayout21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4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4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44"/>
          </p:nvPr>
        </p:nvSpPr>
        <p:spPr/>
        <p:txBody>
          <a:bodyPr/>
          <a:lstStyle/>
          <a:p>
            <a:r>
              <a:t>Footer</a:t>
            </a:r>
          </a:p>
        </p:txBody>
      </p:sp>
      <p:sp>
        <p:nvSpPr>
          <p:cNvPr id="8" name="PlaceHolder 7"/>
          <p:cNvSpPr>
            <a:spLocks noGrp="1"/>
          </p:cNvSpPr>
          <p:nvPr>
            <p:ph type="sldNum" idx="545"/>
          </p:nvPr>
        </p:nvSpPr>
        <p:spPr/>
        <p:txBody>
          <a:bodyPr/>
          <a:lstStyle/>
          <a:p>
            <a:fld id="{4B6FD2B7-2587-4156-9D24-B10FEDFB54FE}" type="slidenum">
              <a:t>‹N°›</a:t>
            </a:fld>
            <a:endParaRPr/>
          </a:p>
        </p:txBody>
      </p:sp>
      <p:sp>
        <p:nvSpPr>
          <p:cNvPr id="9" name="PlaceHolder 8"/>
          <p:cNvSpPr>
            <a:spLocks noGrp="1"/>
          </p:cNvSpPr>
          <p:nvPr>
            <p:ph type="dt" idx="546"/>
          </p:nvPr>
        </p:nvSpPr>
        <p:spPr/>
        <p:txBody>
          <a:bodyPr/>
          <a:lstStyle/>
          <a:p>
            <a:endParaRPr/>
          </a:p>
        </p:txBody>
      </p:sp>
    </p:spTree>
  </p:cSld>
  <p:clrMapOvr>
    <a:masterClrMapping/>
  </p:clrMapOvr>
</p:sldLayout>
</file>

<file path=ppt/slideLayouts/slideLayout21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4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5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5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5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5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5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44"/>
          </p:nvPr>
        </p:nvSpPr>
        <p:spPr/>
        <p:txBody>
          <a:bodyPr/>
          <a:lstStyle/>
          <a:p>
            <a:r>
              <a:t>Footer</a:t>
            </a:r>
          </a:p>
        </p:txBody>
      </p:sp>
      <p:sp>
        <p:nvSpPr>
          <p:cNvPr id="10" name="PlaceHolder 9"/>
          <p:cNvSpPr>
            <a:spLocks noGrp="1"/>
          </p:cNvSpPr>
          <p:nvPr>
            <p:ph type="sldNum" idx="545"/>
          </p:nvPr>
        </p:nvSpPr>
        <p:spPr/>
        <p:txBody>
          <a:bodyPr/>
          <a:lstStyle/>
          <a:p>
            <a:fld id="{5525F0C8-4227-4AE2-A3D4-1CBAEDC56529}" type="slidenum">
              <a:t>‹N°›</a:t>
            </a:fld>
            <a:endParaRPr/>
          </a:p>
        </p:txBody>
      </p:sp>
      <p:sp>
        <p:nvSpPr>
          <p:cNvPr id="11" name="PlaceHolder 10"/>
          <p:cNvSpPr>
            <a:spLocks noGrp="1"/>
          </p:cNvSpPr>
          <p:nvPr>
            <p:ph type="dt" idx="546"/>
          </p:nvPr>
        </p:nvSpPr>
        <p:spPr/>
        <p:txBody>
          <a:bodyPr/>
          <a:lstStyle/>
          <a:p>
            <a:endParaRPr/>
          </a:p>
        </p:txBody>
      </p:sp>
    </p:spTree>
  </p:cSld>
  <p:clrMapOvr>
    <a:masterClrMapping/>
  </p:clrMapOvr>
</p:sldLayout>
</file>

<file path=ppt/slideLayouts/slideLayout21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48"/>
          </p:nvPr>
        </p:nvSpPr>
        <p:spPr/>
        <p:txBody>
          <a:bodyPr/>
          <a:lstStyle/>
          <a:p>
            <a:r>
              <a:t>Footer</a:t>
            </a:r>
          </a:p>
        </p:txBody>
      </p:sp>
      <p:sp>
        <p:nvSpPr>
          <p:cNvPr id="3" name="PlaceHolder 2"/>
          <p:cNvSpPr>
            <a:spLocks noGrp="1"/>
          </p:cNvSpPr>
          <p:nvPr>
            <p:ph type="sldNum" idx="549"/>
          </p:nvPr>
        </p:nvSpPr>
        <p:spPr/>
        <p:txBody>
          <a:bodyPr/>
          <a:lstStyle/>
          <a:p>
            <a:fld id="{C2456A2E-2E4C-4A3F-9B10-02B23A0C5780}" type="slidenum">
              <a:t>‹N°›</a:t>
            </a:fld>
            <a:endParaRPr/>
          </a:p>
        </p:txBody>
      </p:sp>
      <p:sp>
        <p:nvSpPr>
          <p:cNvPr id="4" name="PlaceHolder 3"/>
          <p:cNvSpPr>
            <a:spLocks noGrp="1"/>
          </p:cNvSpPr>
          <p:nvPr>
            <p:ph type="dt" idx="547"/>
          </p:nvPr>
        </p:nvSpPr>
        <p:spPr/>
        <p:txBody>
          <a:bodyPr/>
          <a:lstStyle/>
          <a:p>
            <a:endParaRPr/>
          </a:p>
        </p:txBody>
      </p:sp>
    </p:spTree>
  </p:cSld>
  <p:clrMapOvr>
    <a:masterClrMapping/>
  </p:clrMapOvr>
</p:sldLayout>
</file>

<file path=ppt/slideLayouts/slideLayout21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6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6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48"/>
          </p:nvPr>
        </p:nvSpPr>
        <p:spPr/>
        <p:txBody>
          <a:bodyPr/>
          <a:lstStyle/>
          <a:p>
            <a:r>
              <a:t>Footer</a:t>
            </a:r>
          </a:p>
        </p:txBody>
      </p:sp>
      <p:sp>
        <p:nvSpPr>
          <p:cNvPr id="5" name="PlaceHolder 4"/>
          <p:cNvSpPr>
            <a:spLocks noGrp="1"/>
          </p:cNvSpPr>
          <p:nvPr>
            <p:ph type="sldNum" idx="549"/>
          </p:nvPr>
        </p:nvSpPr>
        <p:spPr/>
        <p:txBody>
          <a:bodyPr/>
          <a:lstStyle/>
          <a:p>
            <a:fld id="{84950DFA-B808-41EA-9577-FF938AFAE98A}" type="slidenum">
              <a:t>‹N°›</a:t>
            </a:fld>
            <a:endParaRPr/>
          </a:p>
        </p:txBody>
      </p:sp>
      <p:sp>
        <p:nvSpPr>
          <p:cNvPr id="6" name="PlaceHolder 5"/>
          <p:cNvSpPr>
            <a:spLocks noGrp="1"/>
          </p:cNvSpPr>
          <p:nvPr>
            <p:ph type="dt" idx="547"/>
          </p:nvPr>
        </p:nvSpPr>
        <p:spPr/>
        <p:txBody>
          <a:bodyPr/>
          <a:lstStyle/>
          <a:p>
            <a:endParaRPr/>
          </a:p>
        </p:txBody>
      </p:sp>
    </p:spTree>
  </p:cSld>
  <p:clrMapOvr>
    <a:masterClrMapping/>
  </p:clrMapOvr>
</p:sldLayout>
</file>

<file path=ppt/slideLayouts/slideLayout21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6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48"/>
          </p:nvPr>
        </p:nvSpPr>
        <p:spPr/>
        <p:txBody>
          <a:bodyPr/>
          <a:lstStyle/>
          <a:p>
            <a:r>
              <a:t>Footer</a:t>
            </a:r>
          </a:p>
        </p:txBody>
      </p:sp>
      <p:sp>
        <p:nvSpPr>
          <p:cNvPr id="5" name="PlaceHolder 4"/>
          <p:cNvSpPr>
            <a:spLocks noGrp="1"/>
          </p:cNvSpPr>
          <p:nvPr>
            <p:ph type="sldNum" idx="549"/>
          </p:nvPr>
        </p:nvSpPr>
        <p:spPr/>
        <p:txBody>
          <a:bodyPr/>
          <a:lstStyle/>
          <a:p>
            <a:fld id="{629007E0-7361-4774-BDAB-13C98DCA33AB}" type="slidenum">
              <a:t>‹N°›</a:t>
            </a:fld>
            <a:endParaRPr/>
          </a:p>
        </p:txBody>
      </p:sp>
      <p:sp>
        <p:nvSpPr>
          <p:cNvPr id="6" name="PlaceHolder 5"/>
          <p:cNvSpPr>
            <a:spLocks noGrp="1"/>
          </p:cNvSpPr>
          <p:nvPr>
            <p:ph type="dt" idx="547"/>
          </p:nvPr>
        </p:nvSpPr>
        <p:spPr/>
        <p:txBody>
          <a:bodyPr/>
          <a:lstStyle/>
          <a:p>
            <a:endParaRPr/>
          </a:p>
        </p:txBody>
      </p:sp>
    </p:spTree>
  </p:cSld>
  <p:clrMapOvr>
    <a:masterClrMapping/>
  </p:clrMapOvr>
</p:sldLayout>
</file>

<file path=ppt/slideLayouts/slideLayout21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6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48"/>
          </p:nvPr>
        </p:nvSpPr>
        <p:spPr/>
        <p:txBody>
          <a:bodyPr/>
          <a:lstStyle/>
          <a:p>
            <a:r>
              <a:t>Footer</a:t>
            </a:r>
          </a:p>
        </p:txBody>
      </p:sp>
      <p:sp>
        <p:nvSpPr>
          <p:cNvPr id="6" name="PlaceHolder 5"/>
          <p:cNvSpPr>
            <a:spLocks noGrp="1"/>
          </p:cNvSpPr>
          <p:nvPr>
            <p:ph type="sldNum" idx="549"/>
          </p:nvPr>
        </p:nvSpPr>
        <p:spPr/>
        <p:txBody>
          <a:bodyPr/>
          <a:lstStyle/>
          <a:p>
            <a:fld id="{A0CE48D9-5EE3-419B-927C-904E766CCD1F}" type="slidenum">
              <a:t>‹N°›</a:t>
            </a:fld>
            <a:endParaRPr/>
          </a:p>
        </p:txBody>
      </p:sp>
      <p:sp>
        <p:nvSpPr>
          <p:cNvPr id="7" name="PlaceHolder 6"/>
          <p:cNvSpPr>
            <a:spLocks noGrp="1"/>
          </p:cNvSpPr>
          <p:nvPr>
            <p:ph type="dt" idx="547"/>
          </p:nvPr>
        </p:nvSpPr>
        <p:spPr/>
        <p:txBody>
          <a:bodyPr/>
          <a:lstStyle/>
          <a:p>
            <a:endParaRPr/>
          </a:p>
        </p:txBody>
      </p:sp>
    </p:spTree>
  </p:cSld>
  <p:clrMapOvr>
    <a:masterClrMapping/>
  </p:clrMapOvr>
</p:sldLayout>
</file>

<file path=ppt/slideLayouts/slideLayout2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6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48"/>
          </p:nvPr>
        </p:nvSpPr>
        <p:spPr/>
        <p:txBody>
          <a:bodyPr/>
          <a:lstStyle/>
          <a:p>
            <a:r>
              <a:t>Footer</a:t>
            </a:r>
          </a:p>
        </p:txBody>
      </p:sp>
      <p:sp>
        <p:nvSpPr>
          <p:cNvPr id="4" name="PlaceHolder 3"/>
          <p:cNvSpPr>
            <a:spLocks noGrp="1"/>
          </p:cNvSpPr>
          <p:nvPr>
            <p:ph type="sldNum" idx="549"/>
          </p:nvPr>
        </p:nvSpPr>
        <p:spPr/>
        <p:txBody>
          <a:bodyPr/>
          <a:lstStyle/>
          <a:p>
            <a:fld id="{FDD0BA96-141A-44C2-B408-3C7CBC079EFA}" type="slidenum">
              <a:t>‹N°›</a:t>
            </a:fld>
            <a:endParaRPr/>
          </a:p>
        </p:txBody>
      </p:sp>
      <p:sp>
        <p:nvSpPr>
          <p:cNvPr id="5" name="PlaceHolder 4"/>
          <p:cNvSpPr>
            <a:spLocks noGrp="1"/>
          </p:cNvSpPr>
          <p:nvPr>
            <p:ph type="dt" idx="547"/>
          </p:nvPr>
        </p:nvSpPr>
        <p:spPr/>
        <p:txBody>
          <a:body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5"/>
          </p:nvPr>
        </p:nvSpPr>
        <p:spPr/>
        <p:txBody>
          <a:bodyPr/>
          <a:lstStyle/>
          <a:p>
            <a:r>
              <a:t>Footer</a:t>
            </a:r>
          </a:p>
        </p:txBody>
      </p:sp>
      <p:sp>
        <p:nvSpPr>
          <p:cNvPr id="5" name="PlaceHolder 4"/>
          <p:cNvSpPr>
            <a:spLocks noGrp="1"/>
          </p:cNvSpPr>
          <p:nvPr>
            <p:ph type="sldNum" idx="56"/>
          </p:nvPr>
        </p:nvSpPr>
        <p:spPr/>
        <p:txBody>
          <a:bodyPr/>
          <a:lstStyle/>
          <a:p>
            <a:fld id="{D28CF9C9-4A11-4A9B-9789-206669731C4B}" type="slidenum">
              <a:t>‹N°›</a:t>
            </a:fld>
            <a:endParaRPr/>
          </a:p>
        </p:txBody>
      </p:sp>
      <p:sp>
        <p:nvSpPr>
          <p:cNvPr id="6" name="PlaceHolder 5"/>
          <p:cNvSpPr>
            <a:spLocks noGrp="1"/>
          </p:cNvSpPr>
          <p:nvPr>
            <p:ph type="dt" idx="57"/>
          </p:nvPr>
        </p:nvSpPr>
        <p:spPr/>
        <p:txBody>
          <a:bodyPr/>
          <a:lstStyle/>
          <a:p>
            <a:endParaRPr/>
          </a:p>
        </p:txBody>
      </p:sp>
    </p:spTree>
  </p:cSld>
  <p:clrMapOvr>
    <a:masterClrMapping/>
  </p:clrMapOvr>
</p:sldLayout>
</file>

<file path=ppt/slideLayouts/slideLayout21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67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48"/>
          </p:nvPr>
        </p:nvSpPr>
        <p:spPr/>
        <p:txBody>
          <a:bodyPr/>
          <a:lstStyle/>
          <a:p>
            <a:r>
              <a:t>Footer</a:t>
            </a:r>
          </a:p>
        </p:txBody>
      </p:sp>
      <p:sp>
        <p:nvSpPr>
          <p:cNvPr id="4" name="PlaceHolder 3"/>
          <p:cNvSpPr>
            <a:spLocks noGrp="1"/>
          </p:cNvSpPr>
          <p:nvPr>
            <p:ph type="sldNum" idx="549"/>
          </p:nvPr>
        </p:nvSpPr>
        <p:spPr/>
        <p:txBody>
          <a:bodyPr/>
          <a:lstStyle/>
          <a:p>
            <a:fld id="{084B31C1-A804-4261-A5B3-851A9D9BC8DC}" type="slidenum">
              <a:t>‹N°›</a:t>
            </a:fld>
            <a:endParaRPr/>
          </a:p>
        </p:txBody>
      </p:sp>
      <p:sp>
        <p:nvSpPr>
          <p:cNvPr id="5" name="PlaceHolder 4"/>
          <p:cNvSpPr>
            <a:spLocks noGrp="1"/>
          </p:cNvSpPr>
          <p:nvPr>
            <p:ph type="dt" idx="547"/>
          </p:nvPr>
        </p:nvSpPr>
        <p:spPr/>
        <p:txBody>
          <a:bodyPr/>
          <a:lstStyle/>
          <a:p>
            <a:endParaRPr/>
          </a:p>
        </p:txBody>
      </p:sp>
    </p:spTree>
  </p:cSld>
  <p:clrMapOvr>
    <a:masterClrMapping/>
  </p:clrMapOvr>
</p:sldLayout>
</file>

<file path=ppt/slideLayouts/slideLayout21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6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7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48"/>
          </p:nvPr>
        </p:nvSpPr>
        <p:spPr/>
        <p:txBody>
          <a:bodyPr/>
          <a:lstStyle/>
          <a:p>
            <a:r>
              <a:t>Footer</a:t>
            </a:r>
          </a:p>
        </p:txBody>
      </p:sp>
      <p:sp>
        <p:nvSpPr>
          <p:cNvPr id="7" name="PlaceHolder 6"/>
          <p:cNvSpPr>
            <a:spLocks noGrp="1"/>
          </p:cNvSpPr>
          <p:nvPr>
            <p:ph type="sldNum" idx="549"/>
          </p:nvPr>
        </p:nvSpPr>
        <p:spPr/>
        <p:txBody>
          <a:bodyPr/>
          <a:lstStyle/>
          <a:p>
            <a:fld id="{83A19C70-EA6E-4203-A9AD-AE37F64F311B}" type="slidenum">
              <a:t>‹N°›</a:t>
            </a:fld>
            <a:endParaRPr/>
          </a:p>
        </p:txBody>
      </p:sp>
      <p:sp>
        <p:nvSpPr>
          <p:cNvPr id="8" name="PlaceHolder 7"/>
          <p:cNvSpPr>
            <a:spLocks noGrp="1"/>
          </p:cNvSpPr>
          <p:nvPr>
            <p:ph type="dt" idx="547"/>
          </p:nvPr>
        </p:nvSpPr>
        <p:spPr/>
        <p:txBody>
          <a:bodyPr/>
          <a:lstStyle/>
          <a:p>
            <a:endParaRPr/>
          </a:p>
        </p:txBody>
      </p:sp>
    </p:spTree>
  </p:cSld>
  <p:clrMapOvr>
    <a:masterClrMapping/>
  </p:clrMapOvr>
</p:sldLayout>
</file>

<file path=ppt/slideLayouts/slideLayout21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6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7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7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48"/>
          </p:nvPr>
        </p:nvSpPr>
        <p:spPr/>
        <p:txBody>
          <a:bodyPr/>
          <a:lstStyle/>
          <a:p>
            <a:r>
              <a:t>Footer</a:t>
            </a:r>
          </a:p>
        </p:txBody>
      </p:sp>
      <p:sp>
        <p:nvSpPr>
          <p:cNvPr id="7" name="PlaceHolder 6"/>
          <p:cNvSpPr>
            <a:spLocks noGrp="1"/>
          </p:cNvSpPr>
          <p:nvPr>
            <p:ph type="sldNum" idx="549"/>
          </p:nvPr>
        </p:nvSpPr>
        <p:spPr/>
        <p:txBody>
          <a:bodyPr/>
          <a:lstStyle/>
          <a:p>
            <a:fld id="{F200C61A-2A6E-4CFE-9A67-782E46260EA2}" type="slidenum">
              <a:t>‹N°›</a:t>
            </a:fld>
            <a:endParaRPr/>
          </a:p>
        </p:txBody>
      </p:sp>
      <p:sp>
        <p:nvSpPr>
          <p:cNvPr id="8" name="PlaceHolder 7"/>
          <p:cNvSpPr>
            <a:spLocks noGrp="1"/>
          </p:cNvSpPr>
          <p:nvPr>
            <p:ph type="dt" idx="547"/>
          </p:nvPr>
        </p:nvSpPr>
        <p:spPr/>
        <p:txBody>
          <a:bodyPr/>
          <a:lstStyle/>
          <a:p>
            <a:endParaRPr/>
          </a:p>
        </p:txBody>
      </p:sp>
    </p:spTree>
  </p:cSld>
  <p:clrMapOvr>
    <a:masterClrMapping/>
  </p:clrMapOvr>
</p:sldLayout>
</file>

<file path=ppt/slideLayouts/slideLayout21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6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8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8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48"/>
          </p:nvPr>
        </p:nvSpPr>
        <p:spPr/>
        <p:txBody>
          <a:bodyPr/>
          <a:lstStyle/>
          <a:p>
            <a:r>
              <a:t>Footer</a:t>
            </a:r>
          </a:p>
        </p:txBody>
      </p:sp>
      <p:sp>
        <p:nvSpPr>
          <p:cNvPr id="7" name="PlaceHolder 6"/>
          <p:cNvSpPr>
            <a:spLocks noGrp="1"/>
          </p:cNvSpPr>
          <p:nvPr>
            <p:ph type="sldNum" idx="549"/>
          </p:nvPr>
        </p:nvSpPr>
        <p:spPr/>
        <p:txBody>
          <a:bodyPr/>
          <a:lstStyle/>
          <a:p>
            <a:fld id="{9785CDE6-5BBD-4DA3-8C9B-C1E66CB908B4}" type="slidenum">
              <a:t>‹N°›</a:t>
            </a:fld>
            <a:endParaRPr/>
          </a:p>
        </p:txBody>
      </p:sp>
      <p:sp>
        <p:nvSpPr>
          <p:cNvPr id="8" name="PlaceHolder 7"/>
          <p:cNvSpPr>
            <a:spLocks noGrp="1"/>
          </p:cNvSpPr>
          <p:nvPr>
            <p:ph type="dt" idx="547"/>
          </p:nvPr>
        </p:nvSpPr>
        <p:spPr/>
        <p:txBody>
          <a:bodyPr/>
          <a:lstStyle/>
          <a:p>
            <a:endParaRPr/>
          </a:p>
        </p:txBody>
      </p:sp>
    </p:spTree>
  </p:cSld>
  <p:clrMapOvr>
    <a:masterClrMapping/>
  </p:clrMapOvr>
</p:sldLayout>
</file>

<file path=ppt/slideLayouts/slideLayout21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6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8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8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48"/>
          </p:nvPr>
        </p:nvSpPr>
        <p:spPr/>
        <p:txBody>
          <a:bodyPr/>
          <a:lstStyle/>
          <a:p>
            <a:r>
              <a:t>Footer</a:t>
            </a:r>
          </a:p>
        </p:txBody>
      </p:sp>
      <p:sp>
        <p:nvSpPr>
          <p:cNvPr id="6" name="PlaceHolder 5"/>
          <p:cNvSpPr>
            <a:spLocks noGrp="1"/>
          </p:cNvSpPr>
          <p:nvPr>
            <p:ph type="sldNum" idx="549"/>
          </p:nvPr>
        </p:nvSpPr>
        <p:spPr/>
        <p:txBody>
          <a:bodyPr/>
          <a:lstStyle/>
          <a:p>
            <a:fld id="{22979957-2F6F-404D-AD35-B4DDBD9EF4AD}" type="slidenum">
              <a:t>‹N°›</a:t>
            </a:fld>
            <a:endParaRPr/>
          </a:p>
        </p:txBody>
      </p:sp>
      <p:sp>
        <p:nvSpPr>
          <p:cNvPr id="7" name="PlaceHolder 6"/>
          <p:cNvSpPr>
            <a:spLocks noGrp="1"/>
          </p:cNvSpPr>
          <p:nvPr>
            <p:ph type="dt" idx="547"/>
          </p:nvPr>
        </p:nvSpPr>
        <p:spPr/>
        <p:txBody>
          <a:bodyPr/>
          <a:lstStyle/>
          <a:p>
            <a:endParaRPr/>
          </a:p>
        </p:txBody>
      </p:sp>
    </p:spTree>
  </p:cSld>
  <p:clrMapOvr>
    <a:masterClrMapping/>
  </p:clrMapOvr>
</p:sldLayout>
</file>

<file path=ppt/slideLayouts/slideLayout21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8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9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48"/>
          </p:nvPr>
        </p:nvSpPr>
        <p:spPr/>
        <p:txBody>
          <a:bodyPr/>
          <a:lstStyle/>
          <a:p>
            <a:r>
              <a:t>Footer</a:t>
            </a:r>
          </a:p>
        </p:txBody>
      </p:sp>
      <p:sp>
        <p:nvSpPr>
          <p:cNvPr id="8" name="PlaceHolder 7"/>
          <p:cNvSpPr>
            <a:spLocks noGrp="1"/>
          </p:cNvSpPr>
          <p:nvPr>
            <p:ph type="sldNum" idx="549"/>
          </p:nvPr>
        </p:nvSpPr>
        <p:spPr/>
        <p:txBody>
          <a:bodyPr/>
          <a:lstStyle/>
          <a:p>
            <a:fld id="{2767F970-437F-4155-9139-AAAA8AD260B2}" type="slidenum">
              <a:t>‹N°›</a:t>
            </a:fld>
            <a:endParaRPr/>
          </a:p>
        </p:txBody>
      </p:sp>
      <p:sp>
        <p:nvSpPr>
          <p:cNvPr id="9" name="PlaceHolder 8"/>
          <p:cNvSpPr>
            <a:spLocks noGrp="1"/>
          </p:cNvSpPr>
          <p:nvPr>
            <p:ph type="dt" idx="547"/>
          </p:nvPr>
        </p:nvSpPr>
        <p:spPr/>
        <p:txBody>
          <a:bodyPr/>
          <a:lstStyle/>
          <a:p>
            <a:endParaRPr/>
          </a:p>
        </p:txBody>
      </p:sp>
    </p:spTree>
  </p:cSld>
  <p:clrMapOvr>
    <a:masterClrMapping/>
  </p:clrMapOvr>
</p:sldLayout>
</file>

<file path=ppt/slideLayouts/slideLayout21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69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9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9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9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9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69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48"/>
          </p:nvPr>
        </p:nvSpPr>
        <p:spPr/>
        <p:txBody>
          <a:bodyPr/>
          <a:lstStyle/>
          <a:p>
            <a:r>
              <a:t>Footer</a:t>
            </a:r>
          </a:p>
        </p:txBody>
      </p:sp>
      <p:sp>
        <p:nvSpPr>
          <p:cNvPr id="10" name="PlaceHolder 9"/>
          <p:cNvSpPr>
            <a:spLocks noGrp="1"/>
          </p:cNvSpPr>
          <p:nvPr>
            <p:ph type="sldNum" idx="549"/>
          </p:nvPr>
        </p:nvSpPr>
        <p:spPr/>
        <p:txBody>
          <a:bodyPr/>
          <a:lstStyle/>
          <a:p>
            <a:fld id="{A724562A-2672-4260-A8B0-08F11A6033DC}" type="slidenum">
              <a:t>‹N°›</a:t>
            </a:fld>
            <a:endParaRPr/>
          </a:p>
        </p:txBody>
      </p:sp>
      <p:sp>
        <p:nvSpPr>
          <p:cNvPr id="11" name="PlaceHolder 10"/>
          <p:cNvSpPr>
            <a:spLocks noGrp="1"/>
          </p:cNvSpPr>
          <p:nvPr>
            <p:ph type="dt" idx="547"/>
          </p:nvPr>
        </p:nvSpPr>
        <p:spPr/>
        <p:txBody>
          <a:bodyPr/>
          <a:lstStyle/>
          <a:p>
            <a:endParaRPr/>
          </a:p>
        </p:txBody>
      </p:sp>
    </p:spTree>
  </p:cSld>
  <p:clrMapOvr>
    <a:masterClrMapping/>
  </p:clrMapOvr>
</p:sldLayout>
</file>

<file path=ppt/slideLayouts/slideLayout21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50"/>
          </p:nvPr>
        </p:nvSpPr>
        <p:spPr/>
        <p:txBody>
          <a:bodyPr/>
          <a:lstStyle/>
          <a:p>
            <a:r>
              <a:t>Footer</a:t>
            </a:r>
          </a:p>
        </p:txBody>
      </p:sp>
      <p:sp>
        <p:nvSpPr>
          <p:cNvPr id="3" name="PlaceHolder 2"/>
          <p:cNvSpPr>
            <a:spLocks noGrp="1"/>
          </p:cNvSpPr>
          <p:nvPr>
            <p:ph type="sldNum" idx="551"/>
          </p:nvPr>
        </p:nvSpPr>
        <p:spPr/>
        <p:txBody>
          <a:bodyPr/>
          <a:lstStyle/>
          <a:p>
            <a:fld id="{C2BA9149-AE72-419B-AED1-8C9A509C2CB3}" type="slidenum">
              <a:t>‹N°›</a:t>
            </a:fld>
            <a:endParaRPr/>
          </a:p>
        </p:txBody>
      </p:sp>
      <p:sp>
        <p:nvSpPr>
          <p:cNvPr id="4" name="PlaceHolder 3"/>
          <p:cNvSpPr>
            <a:spLocks noGrp="1"/>
          </p:cNvSpPr>
          <p:nvPr>
            <p:ph type="dt" idx="552"/>
          </p:nvPr>
        </p:nvSpPr>
        <p:spPr/>
        <p:txBody>
          <a:bodyPr/>
          <a:lstStyle/>
          <a:p>
            <a:endParaRPr/>
          </a:p>
        </p:txBody>
      </p:sp>
    </p:spTree>
  </p:cSld>
  <p:clrMapOvr>
    <a:masterClrMapping/>
  </p:clrMapOvr>
</p:sldLayout>
</file>

<file path=ppt/slideLayouts/slideLayout21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7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0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50"/>
          </p:nvPr>
        </p:nvSpPr>
        <p:spPr/>
        <p:txBody>
          <a:bodyPr/>
          <a:lstStyle/>
          <a:p>
            <a:r>
              <a:t>Footer</a:t>
            </a:r>
          </a:p>
        </p:txBody>
      </p:sp>
      <p:sp>
        <p:nvSpPr>
          <p:cNvPr id="5" name="PlaceHolder 4"/>
          <p:cNvSpPr>
            <a:spLocks noGrp="1"/>
          </p:cNvSpPr>
          <p:nvPr>
            <p:ph type="sldNum" idx="551"/>
          </p:nvPr>
        </p:nvSpPr>
        <p:spPr/>
        <p:txBody>
          <a:bodyPr/>
          <a:lstStyle/>
          <a:p>
            <a:fld id="{A748B09F-E756-497A-A219-54F55CA0850C}" type="slidenum">
              <a:t>‹N°›</a:t>
            </a:fld>
            <a:endParaRPr/>
          </a:p>
        </p:txBody>
      </p:sp>
      <p:sp>
        <p:nvSpPr>
          <p:cNvPr id="6" name="PlaceHolder 5"/>
          <p:cNvSpPr>
            <a:spLocks noGrp="1"/>
          </p:cNvSpPr>
          <p:nvPr>
            <p:ph type="dt" idx="552"/>
          </p:nvPr>
        </p:nvSpPr>
        <p:spPr/>
        <p:txBody>
          <a:bodyPr/>
          <a:lstStyle/>
          <a:p>
            <a:endParaRPr/>
          </a:p>
        </p:txBody>
      </p:sp>
    </p:spTree>
  </p:cSld>
  <p:clrMapOvr>
    <a:masterClrMapping/>
  </p:clrMapOvr>
</p:sldLayout>
</file>

<file path=ppt/slideLayouts/slideLayout21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7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0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50"/>
          </p:nvPr>
        </p:nvSpPr>
        <p:spPr/>
        <p:txBody>
          <a:bodyPr/>
          <a:lstStyle/>
          <a:p>
            <a:r>
              <a:t>Footer</a:t>
            </a:r>
          </a:p>
        </p:txBody>
      </p:sp>
      <p:sp>
        <p:nvSpPr>
          <p:cNvPr id="5" name="PlaceHolder 4"/>
          <p:cNvSpPr>
            <a:spLocks noGrp="1"/>
          </p:cNvSpPr>
          <p:nvPr>
            <p:ph type="sldNum" idx="551"/>
          </p:nvPr>
        </p:nvSpPr>
        <p:spPr/>
        <p:txBody>
          <a:bodyPr/>
          <a:lstStyle/>
          <a:p>
            <a:fld id="{70A5CE2A-89A3-4C1C-A07A-BB7B996507B0}" type="slidenum">
              <a:t>‹N°›</a:t>
            </a:fld>
            <a:endParaRPr/>
          </a:p>
        </p:txBody>
      </p:sp>
      <p:sp>
        <p:nvSpPr>
          <p:cNvPr id="6" name="PlaceHolder 5"/>
          <p:cNvSpPr>
            <a:spLocks noGrp="1"/>
          </p:cNvSpPr>
          <p:nvPr>
            <p:ph type="dt" idx="552"/>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2CCA0E89-86AE-4673-BEDA-8C8E09BBEB6A}" type="slidenum">
              <a:t>‹N°›</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
          </p:nvPr>
        </p:nvSpPr>
        <p:spPr/>
        <p:txBody>
          <a:bodyPr/>
          <a:lstStyle/>
          <a:p>
            <a:r>
              <a:t>Footer</a:t>
            </a:r>
          </a:p>
        </p:txBody>
      </p:sp>
      <p:sp>
        <p:nvSpPr>
          <p:cNvPr id="6" name="PlaceHolder 5"/>
          <p:cNvSpPr>
            <a:spLocks noGrp="1"/>
          </p:cNvSpPr>
          <p:nvPr>
            <p:ph type="sldNum" idx="56"/>
          </p:nvPr>
        </p:nvSpPr>
        <p:spPr/>
        <p:txBody>
          <a:bodyPr/>
          <a:lstStyle/>
          <a:p>
            <a:fld id="{FB27C7E8-812C-4686-9EF3-37C68930BC6C}" type="slidenum">
              <a:t>‹N°›</a:t>
            </a:fld>
            <a:endParaRPr/>
          </a:p>
        </p:txBody>
      </p:sp>
      <p:sp>
        <p:nvSpPr>
          <p:cNvPr id="7" name="PlaceHolder 6"/>
          <p:cNvSpPr>
            <a:spLocks noGrp="1"/>
          </p:cNvSpPr>
          <p:nvPr>
            <p:ph type="dt" idx="57"/>
          </p:nvPr>
        </p:nvSpPr>
        <p:spPr/>
        <p:txBody>
          <a:bodyPr/>
          <a:lstStyle/>
          <a:p>
            <a:endParaRPr/>
          </a:p>
        </p:txBody>
      </p:sp>
    </p:spTree>
  </p:cSld>
  <p:clrMapOvr>
    <a:masterClrMapping/>
  </p:clrMapOvr>
</p:sldLayout>
</file>

<file path=ppt/slideLayouts/slideLayout22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7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0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0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0"/>
          </p:nvPr>
        </p:nvSpPr>
        <p:spPr/>
        <p:txBody>
          <a:bodyPr/>
          <a:lstStyle/>
          <a:p>
            <a:r>
              <a:t>Footer</a:t>
            </a:r>
          </a:p>
        </p:txBody>
      </p:sp>
      <p:sp>
        <p:nvSpPr>
          <p:cNvPr id="6" name="PlaceHolder 5"/>
          <p:cNvSpPr>
            <a:spLocks noGrp="1"/>
          </p:cNvSpPr>
          <p:nvPr>
            <p:ph type="sldNum" idx="551"/>
          </p:nvPr>
        </p:nvSpPr>
        <p:spPr/>
        <p:txBody>
          <a:bodyPr/>
          <a:lstStyle/>
          <a:p>
            <a:fld id="{41BE2006-8FFB-4FB4-BF19-6FF4428E4C74}" type="slidenum">
              <a:t>‹N°›</a:t>
            </a:fld>
            <a:endParaRPr/>
          </a:p>
        </p:txBody>
      </p:sp>
      <p:sp>
        <p:nvSpPr>
          <p:cNvPr id="7" name="PlaceHolder 6"/>
          <p:cNvSpPr>
            <a:spLocks noGrp="1"/>
          </p:cNvSpPr>
          <p:nvPr>
            <p:ph type="dt" idx="552"/>
          </p:nvPr>
        </p:nvSpPr>
        <p:spPr/>
        <p:txBody>
          <a:bodyPr/>
          <a:lstStyle/>
          <a:p>
            <a:endParaRPr/>
          </a:p>
        </p:txBody>
      </p:sp>
    </p:spTree>
  </p:cSld>
  <p:clrMapOvr>
    <a:masterClrMapping/>
  </p:clrMapOvr>
</p:sldLayout>
</file>

<file path=ppt/slideLayouts/slideLayout2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7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50"/>
          </p:nvPr>
        </p:nvSpPr>
        <p:spPr/>
        <p:txBody>
          <a:bodyPr/>
          <a:lstStyle/>
          <a:p>
            <a:r>
              <a:t>Footer</a:t>
            </a:r>
          </a:p>
        </p:txBody>
      </p:sp>
      <p:sp>
        <p:nvSpPr>
          <p:cNvPr id="4" name="PlaceHolder 3"/>
          <p:cNvSpPr>
            <a:spLocks noGrp="1"/>
          </p:cNvSpPr>
          <p:nvPr>
            <p:ph type="sldNum" idx="551"/>
          </p:nvPr>
        </p:nvSpPr>
        <p:spPr/>
        <p:txBody>
          <a:bodyPr/>
          <a:lstStyle/>
          <a:p>
            <a:fld id="{46967D81-5AEE-47B5-BBE6-6C11CBF57E86}" type="slidenum">
              <a:t>‹N°›</a:t>
            </a:fld>
            <a:endParaRPr/>
          </a:p>
        </p:txBody>
      </p:sp>
      <p:sp>
        <p:nvSpPr>
          <p:cNvPr id="5" name="PlaceHolder 4"/>
          <p:cNvSpPr>
            <a:spLocks noGrp="1"/>
          </p:cNvSpPr>
          <p:nvPr>
            <p:ph type="dt" idx="552"/>
          </p:nvPr>
        </p:nvSpPr>
        <p:spPr/>
        <p:txBody>
          <a:bodyPr/>
          <a:lstStyle/>
          <a:p>
            <a:endParaRPr/>
          </a:p>
        </p:txBody>
      </p:sp>
    </p:spTree>
  </p:cSld>
  <p:clrMapOvr>
    <a:masterClrMapping/>
  </p:clrMapOvr>
</p:sldLayout>
</file>

<file path=ppt/slideLayouts/slideLayout22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70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50"/>
          </p:nvPr>
        </p:nvSpPr>
        <p:spPr/>
        <p:txBody>
          <a:bodyPr/>
          <a:lstStyle/>
          <a:p>
            <a:r>
              <a:t>Footer</a:t>
            </a:r>
          </a:p>
        </p:txBody>
      </p:sp>
      <p:sp>
        <p:nvSpPr>
          <p:cNvPr id="4" name="PlaceHolder 3"/>
          <p:cNvSpPr>
            <a:spLocks noGrp="1"/>
          </p:cNvSpPr>
          <p:nvPr>
            <p:ph type="sldNum" idx="551"/>
          </p:nvPr>
        </p:nvSpPr>
        <p:spPr/>
        <p:txBody>
          <a:bodyPr/>
          <a:lstStyle/>
          <a:p>
            <a:fld id="{1C1BE1E4-48F2-4036-9658-DB68372F5C4C}" type="slidenum">
              <a:t>‹N°›</a:t>
            </a:fld>
            <a:endParaRPr/>
          </a:p>
        </p:txBody>
      </p:sp>
      <p:sp>
        <p:nvSpPr>
          <p:cNvPr id="5" name="PlaceHolder 4"/>
          <p:cNvSpPr>
            <a:spLocks noGrp="1"/>
          </p:cNvSpPr>
          <p:nvPr>
            <p:ph type="dt" idx="552"/>
          </p:nvPr>
        </p:nvSpPr>
        <p:spPr/>
        <p:txBody>
          <a:bodyPr/>
          <a:lstStyle/>
          <a:p>
            <a:endParaRPr/>
          </a:p>
        </p:txBody>
      </p:sp>
    </p:spTree>
  </p:cSld>
  <p:clrMapOvr>
    <a:masterClrMapping/>
  </p:clrMapOvr>
</p:sldLayout>
</file>

<file path=ppt/slideLayouts/slideLayout22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7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1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1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1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0"/>
          </p:nvPr>
        </p:nvSpPr>
        <p:spPr/>
        <p:txBody>
          <a:bodyPr/>
          <a:lstStyle/>
          <a:p>
            <a:r>
              <a:t>Footer</a:t>
            </a:r>
          </a:p>
        </p:txBody>
      </p:sp>
      <p:sp>
        <p:nvSpPr>
          <p:cNvPr id="7" name="PlaceHolder 6"/>
          <p:cNvSpPr>
            <a:spLocks noGrp="1"/>
          </p:cNvSpPr>
          <p:nvPr>
            <p:ph type="sldNum" idx="551"/>
          </p:nvPr>
        </p:nvSpPr>
        <p:spPr/>
        <p:txBody>
          <a:bodyPr/>
          <a:lstStyle/>
          <a:p>
            <a:fld id="{183D476F-9FD5-43C3-A858-00B1A6B954D0}" type="slidenum">
              <a:t>‹N°›</a:t>
            </a:fld>
            <a:endParaRPr/>
          </a:p>
        </p:txBody>
      </p:sp>
      <p:sp>
        <p:nvSpPr>
          <p:cNvPr id="8" name="PlaceHolder 7"/>
          <p:cNvSpPr>
            <a:spLocks noGrp="1"/>
          </p:cNvSpPr>
          <p:nvPr>
            <p:ph type="dt" idx="552"/>
          </p:nvPr>
        </p:nvSpPr>
        <p:spPr/>
        <p:txBody>
          <a:bodyPr/>
          <a:lstStyle/>
          <a:p>
            <a:endParaRPr/>
          </a:p>
        </p:txBody>
      </p:sp>
    </p:spTree>
  </p:cSld>
  <p:clrMapOvr>
    <a:masterClrMapping/>
  </p:clrMapOvr>
</p:sldLayout>
</file>

<file path=ppt/slideLayouts/slideLayout22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7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1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1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0"/>
          </p:nvPr>
        </p:nvSpPr>
        <p:spPr/>
        <p:txBody>
          <a:bodyPr/>
          <a:lstStyle/>
          <a:p>
            <a:r>
              <a:t>Footer</a:t>
            </a:r>
          </a:p>
        </p:txBody>
      </p:sp>
      <p:sp>
        <p:nvSpPr>
          <p:cNvPr id="7" name="PlaceHolder 6"/>
          <p:cNvSpPr>
            <a:spLocks noGrp="1"/>
          </p:cNvSpPr>
          <p:nvPr>
            <p:ph type="sldNum" idx="551"/>
          </p:nvPr>
        </p:nvSpPr>
        <p:spPr/>
        <p:txBody>
          <a:bodyPr/>
          <a:lstStyle/>
          <a:p>
            <a:fld id="{C1309BB0-8842-4728-A738-E03BA16E722C}" type="slidenum">
              <a:t>‹N°›</a:t>
            </a:fld>
            <a:endParaRPr/>
          </a:p>
        </p:txBody>
      </p:sp>
      <p:sp>
        <p:nvSpPr>
          <p:cNvPr id="8" name="PlaceHolder 7"/>
          <p:cNvSpPr>
            <a:spLocks noGrp="1"/>
          </p:cNvSpPr>
          <p:nvPr>
            <p:ph type="dt" idx="552"/>
          </p:nvPr>
        </p:nvSpPr>
        <p:spPr/>
        <p:txBody>
          <a:bodyPr/>
          <a:lstStyle/>
          <a:p>
            <a:endParaRPr/>
          </a:p>
        </p:txBody>
      </p:sp>
    </p:spTree>
  </p:cSld>
  <p:clrMapOvr>
    <a:masterClrMapping/>
  </p:clrMapOvr>
</p:sldLayout>
</file>

<file path=ppt/slideLayouts/slideLayout22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1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2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0"/>
          </p:nvPr>
        </p:nvSpPr>
        <p:spPr/>
        <p:txBody>
          <a:bodyPr/>
          <a:lstStyle/>
          <a:p>
            <a:r>
              <a:t>Footer</a:t>
            </a:r>
          </a:p>
        </p:txBody>
      </p:sp>
      <p:sp>
        <p:nvSpPr>
          <p:cNvPr id="7" name="PlaceHolder 6"/>
          <p:cNvSpPr>
            <a:spLocks noGrp="1"/>
          </p:cNvSpPr>
          <p:nvPr>
            <p:ph type="sldNum" idx="551"/>
          </p:nvPr>
        </p:nvSpPr>
        <p:spPr/>
        <p:txBody>
          <a:bodyPr/>
          <a:lstStyle/>
          <a:p>
            <a:fld id="{8F7F0CD4-89EB-40AD-B5BC-C6939EAF898E}" type="slidenum">
              <a:t>‹N°›</a:t>
            </a:fld>
            <a:endParaRPr/>
          </a:p>
        </p:txBody>
      </p:sp>
      <p:sp>
        <p:nvSpPr>
          <p:cNvPr id="8" name="PlaceHolder 7"/>
          <p:cNvSpPr>
            <a:spLocks noGrp="1"/>
          </p:cNvSpPr>
          <p:nvPr>
            <p:ph type="dt" idx="552"/>
          </p:nvPr>
        </p:nvSpPr>
        <p:spPr/>
        <p:txBody>
          <a:bodyPr/>
          <a:lstStyle/>
          <a:p>
            <a:endParaRPr/>
          </a:p>
        </p:txBody>
      </p:sp>
    </p:spTree>
  </p:cSld>
  <p:clrMapOvr>
    <a:masterClrMapping/>
  </p:clrMapOvr>
</p:sldLayout>
</file>

<file path=ppt/slideLayouts/slideLayout22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2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2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0"/>
          </p:nvPr>
        </p:nvSpPr>
        <p:spPr/>
        <p:txBody>
          <a:bodyPr/>
          <a:lstStyle/>
          <a:p>
            <a:r>
              <a:t>Footer</a:t>
            </a:r>
          </a:p>
        </p:txBody>
      </p:sp>
      <p:sp>
        <p:nvSpPr>
          <p:cNvPr id="6" name="PlaceHolder 5"/>
          <p:cNvSpPr>
            <a:spLocks noGrp="1"/>
          </p:cNvSpPr>
          <p:nvPr>
            <p:ph type="sldNum" idx="551"/>
          </p:nvPr>
        </p:nvSpPr>
        <p:spPr/>
        <p:txBody>
          <a:bodyPr/>
          <a:lstStyle/>
          <a:p>
            <a:fld id="{F0640A05-CC45-4819-A9F0-29C25A47C359}" type="slidenum">
              <a:t>‹N°›</a:t>
            </a:fld>
            <a:endParaRPr/>
          </a:p>
        </p:txBody>
      </p:sp>
      <p:sp>
        <p:nvSpPr>
          <p:cNvPr id="7" name="PlaceHolder 6"/>
          <p:cNvSpPr>
            <a:spLocks noGrp="1"/>
          </p:cNvSpPr>
          <p:nvPr>
            <p:ph type="dt" idx="552"/>
          </p:nvPr>
        </p:nvSpPr>
        <p:spPr/>
        <p:txBody>
          <a:bodyPr/>
          <a:lstStyle/>
          <a:p>
            <a:endParaRPr/>
          </a:p>
        </p:txBody>
      </p:sp>
    </p:spTree>
  </p:cSld>
  <p:clrMapOvr>
    <a:masterClrMapping/>
  </p:clrMapOvr>
</p:sldLayout>
</file>

<file path=ppt/slideLayouts/slideLayout22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2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2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2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2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50"/>
          </p:nvPr>
        </p:nvSpPr>
        <p:spPr/>
        <p:txBody>
          <a:bodyPr/>
          <a:lstStyle/>
          <a:p>
            <a:r>
              <a:t>Footer</a:t>
            </a:r>
          </a:p>
        </p:txBody>
      </p:sp>
      <p:sp>
        <p:nvSpPr>
          <p:cNvPr id="8" name="PlaceHolder 7"/>
          <p:cNvSpPr>
            <a:spLocks noGrp="1"/>
          </p:cNvSpPr>
          <p:nvPr>
            <p:ph type="sldNum" idx="551"/>
          </p:nvPr>
        </p:nvSpPr>
        <p:spPr/>
        <p:txBody>
          <a:bodyPr/>
          <a:lstStyle/>
          <a:p>
            <a:fld id="{11D3DF01-B040-4965-A2B5-B3D3C4BB24FD}" type="slidenum">
              <a:t>‹N°›</a:t>
            </a:fld>
            <a:endParaRPr/>
          </a:p>
        </p:txBody>
      </p:sp>
      <p:sp>
        <p:nvSpPr>
          <p:cNvPr id="9" name="PlaceHolder 8"/>
          <p:cNvSpPr>
            <a:spLocks noGrp="1"/>
          </p:cNvSpPr>
          <p:nvPr>
            <p:ph type="dt" idx="552"/>
          </p:nvPr>
        </p:nvSpPr>
        <p:spPr/>
        <p:txBody>
          <a:bodyPr/>
          <a:lstStyle/>
          <a:p>
            <a:endParaRPr/>
          </a:p>
        </p:txBody>
      </p:sp>
    </p:spTree>
  </p:cSld>
  <p:clrMapOvr>
    <a:masterClrMapping/>
  </p:clrMapOvr>
</p:sldLayout>
</file>

<file path=ppt/slideLayouts/slideLayout22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3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3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3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3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3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3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50"/>
          </p:nvPr>
        </p:nvSpPr>
        <p:spPr/>
        <p:txBody>
          <a:bodyPr/>
          <a:lstStyle/>
          <a:p>
            <a:r>
              <a:t>Footer</a:t>
            </a:r>
          </a:p>
        </p:txBody>
      </p:sp>
      <p:sp>
        <p:nvSpPr>
          <p:cNvPr id="10" name="PlaceHolder 9"/>
          <p:cNvSpPr>
            <a:spLocks noGrp="1"/>
          </p:cNvSpPr>
          <p:nvPr>
            <p:ph type="sldNum" idx="551"/>
          </p:nvPr>
        </p:nvSpPr>
        <p:spPr/>
        <p:txBody>
          <a:bodyPr/>
          <a:lstStyle/>
          <a:p>
            <a:fld id="{5C2C3FAF-1CB1-43DB-BEEC-EFF528B22CF8}" type="slidenum">
              <a:t>‹N°›</a:t>
            </a:fld>
            <a:endParaRPr/>
          </a:p>
        </p:txBody>
      </p:sp>
      <p:sp>
        <p:nvSpPr>
          <p:cNvPr id="11" name="PlaceHolder 10"/>
          <p:cNvSpPr>
            <a:spLocks noGrp="1"/>
          </p:cNvSpPr>
          <p:nvPr>
            <p:ph type="dt" idx="552"/>
          </p:nvPr>
        </p:nvSpPr>
        <p:spPr/>
        <p:txBody>
          <a:bodyPr/>
          <a:lstStyle/>
          <a:p>
            <a:endParaRPr/>
          </a:p>
        </p:txBody>
      </p:sp>
    </p:spTree>
  </p:cSld>
  <p:clrMapOvr>
    <a:masterClrMapping/>
  </p:clrMapOvr>
</p:sldLayout>
</file>

<file path=ppt/slideLayouts/slideLayout22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53"/>
          </p:nvPr>
        </p:nvSpPr>
        <p:spPr/>
        <p:txBody>
          <a:bodyPr/>
          <a:lstStyle/>
          <a:p>
            <a:r>
              <a:t>Footer</a:t>
            </a:r>
          </a:p>
        </p:txBody>
      </p:sp>
      <p:sp>
        <p:nvSpPr>
          <p:cNvPr id="3" name="PlaceHolder 2"/>
          <p:cNvSpPr>
            <a:spLocks noGrp="1"/>
          </p:cNvSpPr>
          <p:nvPr>
            <p:ph type="sldNum" idx="554"/>
          </p:nvPr>
        </p:nvSpPr>
        <p:spPr/>
        <p:txBody>
          <a:bodyPr/>
          <a:lstStyle/>
          <a:p>
            <a:fld id="{B4AAED0B-4758-418D-B9C7-0DA7699FC1E5}" type="slidenum">
              <a:t>‹N°›</a:t>
            </a:fld>
            <a:endParaRPr/>
          </a:p>
        </p:txBody>
      </p:sp>
      <p:sp>
        <p:nvSpPr>
          <p:cNvPr id="4" name="PlaceHolder 3"/>
          <p:cNvSpPr>
            <a:spLocks noGrp="1"/>
          </p:cNvSpPr>
          <p:nvPr>
            <p:ph type="dt" idx="555"/>
          </p:nvPr>
        </p:nvSpPr>
        <p:spPr/>
        <p:txBody>
          <a:body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5"/>
          </p:nvPr>
        </p:nvSpPr>
        <p:spPr/>
        <p:txBody>
          <a:bodyPr/>
          <a:lstStyle/>
          <a:p>
            <a:r>
              <a:t>Footer</a:t>
            </a:r>
          </a:p>
        </p:txBody>
      </p:sp>
      <p:sp>
        <p:nvSpPr>
          <p:cNvPr id="4" name="PlaceHolder 3"/>
          <p:cNvSpPr>
            <a:spLocks noGrp="1"/>
          </p:cNvSpPr>
          <p:nvPr>
            <p:ph type="sldNum" idx="56"/>
          </p:nvPr>
        </p:nvSpPr>
        <p:spPr/>
        <p:txBody>
          <a:bodyPr/>
          <a:lstStyle/>
          <a:p>
            <a:fld id="{F423FD26-07E7-4847-94FE-68AF88BFB8D0}" type="slidenum">
              <a:t>‹N°›</a:t>
            </a:fld>
            <a:endParaRPr/>
          </a:p>
        </p:txBody>
      </p:sp>
      <p:sp>
        <p:nvSpPr>
          <p:cNvPr id="5" name="PlaceHolder 4"/>
          <p:cNvSpPr>
            <a:spLocks noGrp="1"/>
          </p:cNvSpPr>
          <p:nvPr>
            <p:ph type="dt" idx="57"/>
          </p:nvPr>
        </p:nvSpPr>
        <p:spPr/>
        <p:txBody>
          <a:bodyPr/>
          <a:lstStyle/>
          <a:p>
            <a:endParaRPr/>
          </a:p>
        </p:txBody>
      </p:sp>
    </p:spTree>
  </p:cSld>
  <p:clrMapOvr>
    <a:masterClrMapping/>
  </p:clrMapOvr>
</p:sldLayout>
</file>

<file path=ppt/slideLayouts/slideLayout22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7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4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53"/>
          </p:nvPr>
        </p:nvSpPr>
        <p:spPr/>
        <p:txBody>
          <a:bodyPr/>
          <a:lstStyle/>
          <a:p>
            <a:r>
              <a:t>Footer</a:t>
            </a:r>
          </a:p>
        </p:txBody>
      </p:sp>
      <p:sp>
        <p:nvSpPr>
          <p:cNvPr id="5" name="PlaceHolder 4"/>
          <p:cNvSpPr>
            <a:spLocks noGrp="1"/>
          </p:cNvSpPr>
          <p:nvPr>
            <p:ph type="sldNum" idx="554"/>
          </p:nvPr>
        </p:nvSpPr>
        <p:spPr/>
        <p:txBody>
          <a:bodyPr/>
          <a:lstStyle/>
          <a:p>
            <a:fld id="{8B1A1FF4-92DF-4796-B1B9-7A5231A444C0}" type="slidenum">
              <a:t>‹N°›</a:t>
            </a:fld>
            <a:endParaRPr/>
          </a:p>
        </p:txBody>
      </p:sp>
      <p:sp>
        <p:nvSpPr>
          <p:cNvPr id="6" name="PlaceHolder 5"/>
          <p:cNvSpPr>
            <a:spLocks noGrp="1"/>
          </p:cNvSpPr>
          <p:nvPr>
            <p:ph type="dt" idx="555"/>
          </p:nvPr>
        </p:nvSpPr>
        <p:spPr/>
        <p:txBody>
          <a:bodyPr/>
          <a:lstStyle/>
          <a:p>
            <a:endParaRPr/>
          </a:p>
        </p:txBody>
      </p:sp>
    </p:spTree>
  </p:cSld>
  <p:clrMapOvr>
    <a:masterClrMapping/>
  </p:clrMapOvr>
</p:sldLayout>
</file>

<file path=ppt/slideLayouts/slideLayout22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7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4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53"/>
          </p:nvPr>
        </p:nvSpPr>
        <p:spPr/>
        <p:txBody>
          <a:bodyPr/>
          <a:lstStyle/>
          <a:p>
            <a:r>
              <a:t>Footer</a:t>
            </a:r>
          </a:p>
        </p:txBody>
      </p:sp>
      <p:sp>
        <p:nvSpPr>
          <p:cNvPr id="5" name="PlaceHolder 4"/>
          <p:cNvSpPr>
            <a:spLocks noGrp="1"/>
          </p:cNvSpPr>
          <p:nvPr>
            <p:ph type="sldNum" idx="554"/>
          </p:nvPr>
        </p:nvSpPr>
        <p:spPr/>
        <p:txBody>
          <a:bodyPr/>
          <a:lstStyle/>
          <a:p>
            <a:fld id="{1972091C-2BAB-4063-9AF0-548FF2530E3B}" type="slidenum">
              <a:t>‹N°›</a:t>
            </a:fld>
            <a:endParaRPr/>
          </a:p>
        </p:txBody>
      </p:sp>
      <p:sp>
        <p:nvSpPr>
          <p:cNvPr id="6" name="PlaceHolder 5"/>
          <p:cNvSpPr>
            <a:spLocks noGrp="1"/>
          </p:cNvSpPr>
          <p:nvPr>
            <p:ph type="dt" idx="555"/>
          </p:nvPr>
        </p:nvSpPr>
        <p:spPr/>
        <p:txBody>
          <a:bodyPr/>
          <a:lstStyle/>
          <a:p>
            <a:endParaRPr/>
          </a:p>
        </p:txBody>
      </p:sp>
    </p:spTree>
  </p:cSld>
  <p:clrMapOvr>
    <a:masterClrMapping/>
  </p:clrMapOvr>
</p:sldLayout>
</file>

<file path=ppt/slideLayouts/slideLayout22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7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4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4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3"/>
          </p:nvPr>
        </p:nvSpPr>
        <p:spPr/>
        <p:txBody>
          <a:bodyPr/>
          <a:lstStyle/>
          <a:p>
            <a:r>
              <a:t>Footer</a:t>
            </a:r>
          </a:p>
        </p:txBody>
      </p:sp>
      <p:sp>
        <p:nvSpPr>
          <p:cNvPr id="6" name="PlaceHolder 5"/>
          <p:cNvSpPr>
            <a:spLocks noGrp="1"/>
          </p:cNvSpPr>
          <p:nvPr>
            <p:ph type="sldNum" idx="554"/>
          </p:nvPr>
        </p:nvSpPr>
        <p:spPr/>
        <p:txBody>
          <a:bodyPr/>
          <a:lstStyle/>
          <a:p>
            <a:fld id="{C8DC19C5-B991-4E2B-8965-60F11D13504B}" type="slidenum">
              <a:t>‹N°›</a:t>
            </a:fld>
            <a:endParaRPr/>
          </a:p>
        </p:txBody>
      </p:sp>
      <p:sp>
        <p:nvSpPr>
          <p:cNvPr id="7" name="PlaceHolder 6"/>
          <p:cNvSpPr>
            <a:spLocks noGrp="1"/>
          </p:cNvSpPr>
          <p:nvPr>
            <p:ph type="dt" idx="555"/>
          </p:nvPr>
        </p:nvSpPr>
        <p:spPr/>
        <p:txBody>
          <a:bodyPr/>
          <a:lstStyle/>
          <a:p>
            <a:endParaRPr/>
          </a:p>
        </p:txBody>
      </p:sp>
    </p:spTree>
  </p:cSld>
  <p:clrMapOvr>
    <a:masterClrMapping/>
  </p:clrMapOvr>
</p:sldLayout>
</file>

<file path=ppt/slideLayouts/slideLayout2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7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53"/>
          </p:nvPr>
        </p:nvSpPr>
        <p:spPr/>
        <p:txBody>
          <a:bodyPr/>
          <a:lstStyle/>
          <a:p>
            <a:r>
              <a:t>Footer</a:t>
            </a:r>
          </a:p>
        </p:txBody>
      </p:sp>
      <p:sp>
        <p:nvSpPr>
          <p:cNvPr id="4" name="PlaceHolder 3"/>
          <p:cNvSpPr>
            <a:spLocks noGrp="1"/>
          </p:cNvSpPr>
          <p:nvPr>
            <p:ph type="sldNum" idx="554"/>
          </p:nvPr>
        </p:nvSpPr>
        <p:spPr/>
        <p:txBody>
          <a:bodyPr/>
          <a:lstStyle/>
          <a:p>
            <a:fld id="{DCA8ACED-6E43-4885-87DB-D89292E13FA9}" type="slidenum">
              <a:t>‹N°›</a:t>
            </a:fld>
            <a:endParaRPr/>
          </a:p>
        </p:txBody>
      </p:sp>
      <p:sp>
        <p:nvSpPr>
          <p:cNvPr id="5" name="PlaceHolder 4"/>
          <p:cNvSpPr>
            <a:spLocks noGrp="1"/>
          </p:cNvSpPr>
          <p:nvPr>
            <p:ph type="dt" idx="555"/>
          </p:nvPr>
        </p:nvSpPr>
        <p:spPr/>
        <p:txBody>
          <a:bodyPr/>
          <a:lstStyle/>
          <a:p>
            <a:endParaRPr/>
          </a:p>
        </p:txBody>
      </p:sp>
    </p:spTree>
  </p:cSld>
  <p:clrMapOvr>
    <a:masterClrMapping/>
  </p:clrMapOvr>
</p:sldLayout>
</file>

<file path=ppt/slideLayouts/slideLayout22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74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53"/>
          </p:nvPr>
        </p:nvSpPr>
        <p:spPr/>
        <p:txBody>
          <a:bodyPr/>
          <a:lstStyle/>
          <a:p>
            <a:r>
              <a:t>Footer</a:t>
            </a:r>
          </a:p>
        </p:txBody>
      </p:sp>
      <p:sp>
        <p:nvSpPr>
          <p:cNvPr id="4" name="PlaceHolder 3"/>
          <p:cNvSpPr>
            <a:spLocks noGrp="1"/>
          </p:cNvSpPr>
          <p:nvPr>
            <p:ph type="sldNum" idx="554"/>
          </p:nvPr>
        </p:nvSpPr>
        <p:spPr/>
        <p:txBody>
          <a:bodyPr/>
          <a:lstStyle/>
          <a:p>
            <a:fld id="{FB05C6AB-3802-416D-9F51-D80341FF59D2}" type="slidenum">
              <a:t>‹N°›</a:t>
            </a:fld>
            <a:endParaRPr/>
          </a:p>
        </p:txBody>
      </p:sp>
      <p:sp>
        <p:nvSpPr>
          <p:cNvPr id="5" name="PlaceHolder 4"/>
          <p:cNvSpPr>
            <a:spLocks noGrp="1"/>
          </p:cNvSpPr>
          <p:nvPr>
            <p:ph type="dt" idx="555"/>
          </p:nvPr>
        </p:nvSpPr>
        <p:spPr/>
        <p:txBody>
          <a:bodyPr/>
          <a:lstStyle/>
          <a:p>
            <a:endParaRPr/>
          </a:p>
        </p:txBody>
      </p:sp>
    </p:spTree>
  </p:cSld>
  <p:clrMapOvr>
    <a:masterClrMapping/>
  </p:clrMapOvr>
</p:sldLayout>
</file>

<file path=ppt/slideLayouts/slideLayout22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7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5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5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5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3"/>
          </p:nvPr>
        </p:nvSpPr>
        <p:spPr/>
        <p:txBody>
          <a:bodyPr/>
          <a:lstStyle/>
          <a:p>
            <a:r>
              <a:t>Footer</a:t>
            </a:r>
          </a:p>
        </p:txBody>
      </p:sp>
      <p:sp>
        <p:nvSpPr>
          <p:cNvPr id="7" name="PlaceHolder 6"/>
          <p:cNvSpPr>
            <a:spLocks noGrp="1"/>
          </p:cNvSpPr>
          <p:nvPr>
            <p:ph type="sldNum" idx="554"/>
          </p:nvPr>
        </p:nvSpPr>
        <p:spPr/>
        <p:txBody>
          <a:bodyPr/>
          <a:lstStyle/>
          <a:p>
            <a:fld id="{AF704401-F23D-4364-B392-CC9D780204D0}" type="slidenum">
              <a:t>‹N°›</a:t>
            </a:fld>
            <a:endParaRPr/>
          </a:p>
        </p:txBody>
      </p:sp>
      <p:sp>
        <p:nvSpPr>
          <p:cNvPr id="8" name="PlaceHolder 7"/>
          <p:cNvSpPr>
            <a:spLocks noGrp="1"/>
          </p:cNvSpPr>
          <p:nvPr>
            <p:ph type="dt" idx="555"/>
          </p:nvPr>
        </p:nvSpPr>
        <p:spPr/>
        <p:txBody>
          <a:bodyPr/>
          <a:lstStyle/>
          <a:p>
            <a:endParaRPr/>
          </a:p>
        </p:txBody>
      </p:sp>
    </p:spTree>
  </p:cSld>
  <p:clrMapOvr>
    <a:masterClrMapping/>
  </p:clrMapOvr>
</p:sldLayout>
</file>

<file path=ppt/slideLayouts/slideLayout22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7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5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5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5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3"/>
          </p:nvPr>
        </p:nvSpPr>
        <p:spPr/>
        <p:txBody>
          <a:bodyPr/>
          <a:lstStyle/>
          <a:p>
            <a:r>
              <a:t>Footer</a:t>
            </a:r>
          </a:p>
        </p:txBody>
      </p:sp>
      <p:sp>
        <p:nvSpPr>
          <p:cNvPr id="7" name="PlaceHolder 6"/>
          <p:cNvSpPr>
            <a:spLocks noGrp="1"/>
          </p:cNvSpPr>
          <p:nvPr>
            <p:ph type="sldNum" idx="554"/>
          </p:nvPr>
        </p:nvSpPr>
        <p:spPr/>
        <p:txBody>
          <a:bodyPr/>
          <a:lstStyle/>
          <a:p>
            <a:fld id="{FC23E7C1-7A8B-4427-BD1B-BCA857172635}" type="slidenum">
              <a:t>‹N°›</a:t>
            </a:fld>
            <a:endParaRPr/>
          </a:p>
        </p:txBody>
      </p:sp>
      <p:sp>
        <p:nvSpPr>
          <p:cNvPr id="8" name="PlaceHolder 7"/>
          <p:cNvSpPr>
            <a:spLocks noGrp="1"/>
          </p:cNvSpPr>
          <p:nvPr>
            <p:ph type="dt" idx="555"/>
          </p:nvPr>
        </p:nvSpPr>
        <p:spPr/>
        <p:txBody>
          <a:bodyPr/>
          <a:lstStyle/>
          <a:p>
            <a:endParaRPr/>
          </a:p>
        </p:txBody>
      </p:sp>
    </p:spTree>
  </p:cSld>
  <p:clrMapOvr>
    <a:masterClrMapping/>
  </p:clrMapOvr>
</p:sldLayout>
</file>

<file path=ppt/slideLayouts/slideLayout22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5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6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6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3"/>
          </p:nvPr>
        </p:nvSpPr>
        <p:spPr/>
        <p:txBody>
          <a:bodyPr/>
          <a:lstStyle/>
          <a:p>
            <a:r>
              <a:t>Footer</a:t>
            </a:r>
          </a:p>
        </p:txBody>
      </p:sp>
      <p:sp>
        <p:nvSpPr>
          <p:cNvPr id="7" name="PlaceHolder 6"/>
          <p:cNvSpPr>
            <a:spLocks noGrp="1"/>
          </p:cNvSpPr>
          <p:nvPr>
            <p:ph type="sldNum" idx="554"/>
          </p:nvPr>
        </p:nvSpPr>
        <p:spPr/>
        <p:txBody>
          <a:bodyPr/>
          <a:lstStyle/>
          <a:p>
            <a:fld id="{61442660-188D-44FE-8F79-99EBFBED7263}" type="slidenum">
              <a:t>‹N°›</a:t>
            </a:fld>
            <a:endParaRPr/>
          </a:p>
        </p:txBody>
      </p:sp>
      <p:sp>
        <p:nvSpPr>
          <p:cNvPr id="8" name="PlaceHolder 7"/>
          <p:cNvSpPr>
            <a:spLocks noGrp="1"/>
          </p:cNvSpPr>
          <p:nvPr>
            <p:ph type="dt" idx="555"/>
          </p:nvPr>
        </p:nvSpPr>
        <p:spPr/>
        <p:txBody>
          <a:bodyPr/>
          <a:lstStyle/>
          <a:p>
            <a:endParaRPr/>
          </a:p>
        </p:txBody>
      </p:sp>
    </p:spTree>
  </p:cSld>
  <p:clrMapOvr>
    <a:masterClrMapping/>
  </p:clrMapOvr>
</p:sldLayout>
</file>

<file path=ppt/slideLayouts/slideLayout22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6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6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3"/>
          </p:nvPr>
        </p:nvSpPr>
        <p:spPr/>
        <p:txBody>
          <a:bodyPr/>
          <a:lstStyle/>
          <a:p>
            <a:r>
              <a:t>Footer</a:t>
            </a:r>
          </a:p>
        </p:txBody>
      </p:sp>
      <p:sp>
        <p:nvSpPr>
          <p:cNvPr id="6" name="PlaceHolder 5"/>
          <p:cNvSpPr>
            <a:spLocks noGrp="1"/>
          </p:cNvSpPr>
          <p:nvPr>
            <p:ph type="sldNum" idx="554"/>
          </p:nvPr>
        </p:nvSpPr>
        <p:spPr/>
        <p:txBody>
          <a:bodyPr/>
          <a:lstStyle/>
          <a:p>
            <a:fld id="{231636C6-EF57-42DA-BCAE-FE746DCCBDEF}" type="slidenum">
              <a:t>‹N°›</a:t>
            </a:fld>
            <a:endParaRPr/>
          </a:p>
        </p:txBody>
      </p:sp>
      <p:sp>
        <p:nvSpPr>
          <p:cNvPr id="7" name="PlaceHolder 6"/>
          <p:cNvSpPr>
            <a:spLocks noGrp="1"/>
          </p:cNvSpPr>
          <p:nvPr>
            <p:ph type="dt" idx="555"/>
          </p:nvPr>
        </p:nvSpPr>
        <p:spPr/>
        <p:txBody>
          <a:bodyPr/>
          <a:lstStyle/>
          <a:p>
            <a:endParaRPr/>
          </a:p>
        </p:txBody>
      </p:sp>
    </p:spTree>
  </p:cSld>
  <p:clrMapOvr>
    <a:masterClrMapping/>
  </p:clrMapOvr>
</p:sldLayout>
</file>

<file path=ppt/slideLayouts/slideLayout22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6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6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6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6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53"/>
          </p:nvPr>
        </p:nvSpPr>
        <p:spPr/>
        <p:txBody>
          <a:bodyPr/>
          <a:lstStyle/>
          <a:p>
            <a:r>
              <a:t>Footer</a:t>
            </a:r>
          </a:p>
        </p:txBody>
      </p:sp>
      <p:sp>
        <p:nvSpPr>
          <p:cNvPr id="8" name="PlaceHolder 7"/>
          <p:cNvSpPr>
            <a:spLocks noGrp="1"/>
          </p:cNvSpPr>
          <p:nvPr>
            <p:ph type="sldNum" idx="554"/>
          </p:nvPr>
        </p:nvSpPr>
        <p:spPr/>
        <p:txBody>
          <a:bodyPr/>
          <a:lstStyle/>
          <a:p>
            <a:fld id="{8925F446-63AA-4275-AAF9-8C050AC9B0D9}" type="slidenum">
              <a:t>‹N°›</a:t>
            </a:fld>
            <a:endParaRPr/>
          </a:p>
        </p:txBody>
      </p:sp>
      <p:sp>
        <p:nvSpPr>
          <p:cNvPr id="9" name="PlaceHolder 8"/>
          <p:cNvSpPr>
            <a:spLocks noGrp="1"/>
          </p:cNvSpPr>
          <p:nvPr>
            <p:ph type="dt" idx="555"/>
          </p:nvPr>
        </p:nvSpPr>
        <p:spPr/>
        <p:txBody>
          <a:body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8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5"/>
          </p:nvPr>
        </p:nvSpPr>
        <p:spPr/>
        <p:txBody>
          <a:bodyPr/>
          <a:lstStyle/>
          <a:p>
            <a:r>
              <a:t>Footer</a:t>
            </a:r>
          </a:p>
        </p:txBody>
      </p:sp>
      <p:sp>
        <p:nvSpPr>
          <p:cNvPr id="4" name="PlaceHolder 3"/>
          <p:cNvSpPr>
            <a:spLocks noGrp="1"/>
          </p:cNvSpPr>
          <p:nvPr>
            <p:ph type="sldNum" idx="56"/>
          </p:nvPr>
        </p:nvSpPr>
        <p:spPr/>
        <p:txBody>
          <a:bodyPr/>
          <a:lstStyle/>
          <a:p>
            <a:fld id="{7F7B6552-E758-4D05-BCF5-4EAE02BC951C}" type="slidenum">
              <a:t>‹N°›</a:t>
            </a:fld>
            <a:endParaRPr/>
          </a:p>
        </p:txBody>
      </p:sp>
      <p:sp>
        <p:nvSpPr>
          <p:cNvPr id="5" name="PlaceHolder 4"/>
          <p:cNvSpPr>
            <a:spLocks noGrp="1"/>
          </p:cNvSpPr>
          <p:nvPr>
            <p:ph type="dt" idx="57"/>
          </p:nvPr>
        </p:nvSpPr>
        <p:spPr/>
        <p:txBody>
          <a:bodyPr/>
          <a:lstStyle/>
          <a:p>
            <a:endParaRPr/>
          </a:p>
        </p:txBody>
      </p:sp>
    </p:spTree>
  </p:cSld>
  <p:clrMapOvr>
    <a:masterClrMapping/>
  </p:clrMapOvr>
</p:sldLayout>
</file>

<file path=ppt/slideLayouts/slideLayout22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7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7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7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7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7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7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53"/>
          </p:nvPr>
        </p:nvSpPr>
        <p:spPr/>
        <p:txBody>
          <a:bodyPr/>
          <a:lstStyle/>
          <a:p>
            <a:r>
              <a:t>Footer</a:t>
            </a:r>
          </a:p>
        </p:txBody>
      </p:sp>
      <p:sp>
        <p:nvSpPr>
          <p:cNvPr id="10" name="PlaceHolder 9"/>
          <p:cNvSpPr>
            <a:spLocks noGrp="1"/>
          </p:cNvSpPr>
          <p:nvPr>
            <p:ph type="sldNum" idx="554"/>
          </p:nvPr>
        </p:nvSpPr>
        <p:spPr/>
        <p:txBody>
          <a:bodyPr/>
          <a:lstStyle/>
          <a:p>
            <a:fld id="{BC1CFF65-ED40-491C-8841-4D97234E4614}" type="slidenum">
              <a:t>‹N°›</a:t>
            </a:fld>
            <a:endParaRPr/>
          </a:p>
        </p:txBody>
      </p:sp>
      <p:sp>
        <p:nvSpPr>
          <p:cNvPr id="11" name="PlaceHolder 10"/>
          <p:cNvSpPr>
            <a:spLocks noGrp="1"/>
          </p:cNvSpPr>
          <p:nvPr>
            <p:ph type="dt" idx="555"/>
          </p:nvPr>
        </p:nvSpPr>
        <p:spPr/>
        <p:txBody>
          <a:bodyPr/>
          <a:lstStyle/>
          <a:p>
            <a:endParaRPr/>
          </a:p>
        </p:txBody>
      </p:sp>
    </p:spTree>
  </p:cSld>
  <p:clrMapOvr>
    <a:masterClrMapping/>
  </p:clrMapOvr>
</p:sldLayout>
</file>

<file path=ppt/slideLayouts/slideLayout22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56"/>
          </p:nvPr>
        </p:nvSpPr>
        <p:spPr/>
        <p:txBody>
          <a:bodyPr/>
          <a:lstStyle/>
          <a:p>
            <a:r>
              <a:t>Footer</a:t>
            </a:r>
          </a:p>
        </p:txBody>
      </p:sp>
      <p:sp>
        <p:nvSpPr>
          <p:cNvPr id="3" name="PlaceHolder 2"/>
          <p:cNvSpPr>
            <a:spLocks noGrp="1"/>
          </p:cNvSpPr>
          <p:nvPr>
            <p:ph type="sldNum" idx="557"/>
          </p:nvPr>
        </p:nvSpPr>
        <p:spPr/>
        <p:txBody>
          <a:bodyPr/>
          <a:lstStyle/>
          <a:p>
            <a:fld id="{DF662CC9-E4CB-4248-8689-6BD3E7D26557}" type="slidenum">
              <a:t>‹N°›</a:t>
            </a:fld>
            <a:endParaRPr/>
          </a:p>
        </p:txBody>
      </p:sp>
      <p:sp>
        <p:nvSpPr>
          <p:cNvPr id="4" name="PlaceHolder 3"/>
          <p:cNvSpPr>
            <a:spLocks noGrp="1"/>
          </p:cNvSpPr>
          <p:nvPr>
            <p:ph type="dt" idx="558"/>
          </p:nvPr>
        </p:nvSpPr>
        <p:spPr/>
        <p:txBody>
          <a:bodyPr/>
          <a:lstStyle/>
          <a:p>
            <a:endParaRPr/>
          </a:p>
        </p:txBody>
      </p:sp>
    </p:spTree>
  </p:cSld>
  <p:clrMapOvr>
    <a:masterClrMapping/>
  </p:clrMapOvr>
</p:sldLayout>
</file>

<file path=ppt/slideLayouts/slideLayout22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7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8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56"/>
          </p:nvPr>
        </p:nvSpPr>
        <p:spPr/>
        <p:txBody>
          <a:bodyPr/>
          <a:lstStyle/>
          <a:p>
            <a:r>
              <a:t>Footer</a:t>
            </a:r>
          </a:p>
        </p:txBody>
      </p:sp>
      <p:sp>
        <p:nvSpPr>
          <p:cNvPr id="5" name="PlaceHolder 4"/>
          <p:cNvSpPr>
            <a:spLocks noGrp="1"/>
          </p:cNvSpPr>
          <p:nvPr>
            <p:ph type="sldNum" idx="557"/>
          </p:nvPr>
        </p:nvSpPr>
        <p:spPr/>
        <p:txBody>
          <a:bodyPr/>
          <a:lstStyle/>
          <a:p>
            <a:fld id="{342D5A96-1E6F-4AD4-8B3D-D0F268069287}" type="slidenum">
              <a:t>‹N°›</a:t>
            </a:fld>
            <a:endParaRPr/>
          </a:p>
        </p:txBody>
      </p:sp>
      <p:sp>
        <p:nvSpPr>
          <p:cNvPr id="6" name="PlaceHolder 5"/>
          <p:cNvSpPr>
            <a:spLocks noGrp="1"/>
          </p:cNvSpPr>
          <p:nvPr>
            <p:ph type="dt" idx="558"/>
          </p:nvPr>
        </p:nvSpPr>
        <p:spPr/>
        <p:txBody>
          <a:bodyPr/>
          <a:lstStyle/>
          <a:p>
            <a:endParaRPr/>
          </a:p>
        </p:txBody>
      </p:sp>
    </p:spTree>
  </p:cSld>
  <p:clrMapOvr>
    <a:masterClrMapping/>
  </p:clrMapOvr>
</p:sldLayout>
</file>

<file path=ppt/slideLayouts/slideLayout22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7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8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56"/>
          </p:nvPr>
        </p:nvSpPr>
        <p:spPr/>
        <p:txBody>
          <a:bodyPr/>
          <a:lstStyle/>
          <a:p>
            <a:r>
              <a:t>Footer</a:t>
            </a:r>
          </a:p>
        </p:txBody>
      </p:sp>
      <p:sp>
        <p:nvSpPr>
          <p:cNvPr id="5" name="PlaceHolder 4"/>
          <p:cNvSpPr>
            <a:spLocks noGrp="1"/>
          </p:cNvSpPr>
          <p:nvPr>
            <p:ph type="sldNum" idx="557"/>
          </p:nvPr>
        </p:nvSpPr>
        <p:spPr/>
        <p:txBody>
          <a:bodyPr/>
          <a:lstStyle/>
          <a:p>
            <a:fld id="{9ACA00C6-D1E1-43A5-B72B-85D8A1830A1D}" type="slidenum">
              <a:t>‹N°›</a:t>
            </a:fld>
            <a:endParaRPr/>
          </a:p>
        </p:txBody>
      </p:sp>
      <p:sp>
        <p:nvSpPr>
          <p:cNvPr id="6" name="PlaceHolder 5"/>
          <p:cNvSpPr>
            <a:spLocks noGrp="1"/>
          </p:cNvSpPr>
          <p:nvPr>
            <p:ph type="dt" idx="558"/>
          </p:nvPr>
        </p:nvSpPr>
        <p:spPr/>
        <p:txBody>
          <a:bodyPr/>
          <a:lstStyle/>
          <a:p>
            <a:endParaRPr/>
          </a:p>
        </p:txBody>
      </p:sp>
    </p:spTree>
  </p:cSld>
  <p:clrMapOvr>
    <a:masterClrMapping/>
  </p:clrMapOvr>
</p:sldLayout>
</file>

<file path=ppt/slideLayouts/slideLayout22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7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8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8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6"/>
          </p:nvPr>
        </p:nvSpPr>
        <p:spPr/>
        <p:txBody>
          <a:bodyPr/>
          <a:lstStyle/>
          <a:p>
            <a:r>
              <a:t>Footer</a:t>
            </a:r>
          </a:p>
        </p:txBody>
      </p:sp>
      <p:sp>
        <p:nvSpPr>
          <p:cNvPr id="6" name="PlaceHolder 5"/>
          <p:cNvSpPr>
            <a:spLocks noGrp="1"/>
          </p:cNvSpPr>
          <p:nvPr>
            <p:ph type="sldNum" idx="557"/>
          </p:nvPr>
        </p:nvSpPr>
        <p:spPr/>
        <p:txBody>
          <a:bodyPr/>
          <a:lstStyle/>
          <a:p>
            <a:fld id="{35D1B183-3E38-4ADE-B7EB-792397B435B2}" type="slidenum">
              <a:t>‹N°›</a:t>
            </a:fld>
            <a:endParaRPr/>
          </a:p>
        </p:txBody>
      </p:sp>
      <p:sp>
        <p:nvSpPr>
          <p:cNvPr id="7" name="PlaceHolder 6"/>
          <p:cNvSpPr>
            <a:spLocks noGrp="1"/>
          </p:cNvSpPr>
          <p:nvPr>
            <p:ph type="dt" idx="558"/>
          </p:nvPr>
        </p:nvSpPr>
        <p:spPr/>
        <p:txBody>
          <a:bodyPr/>
          <a:lstStyle/>
          <a:p>
            <a:endParaRPr/>
          </a:p>
        </p:txBody>
      </p:sp>
    </p:spTree>
  </p:cSld>
  <p:clrMapOvr>
    <a:masterClrMapping/>
  </p:clrMapOvr>
</p:sldLayout>
</file>

<file path=ppt/slideLayouts/slideLayout22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7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56"/>
          </p:nvPr>
        </p:nvSpPr>
        <p:spPr/>
        <p:txBody>
          <a:bodyPr/>
          <a:lstStyle/>
          <a:p>
            <a:r>
              <a:t>Footer</a:t>
            </a:r>
          </a:p>
        </p:txBody>
      </p:sp>
      <p:sp>
        <p:nvSpPr>
          <p:cNvPr id="4" name="PlaceHolder 3"/>
          <p:cNvSpPr>
            <a:spLocks noGrp="1"/>
          </p:cNvSpPr>
          <p:nvPr>
            <p:ph type="sldNum" idx="557"/>
          </p:nvPr>
        </p:nvSpPr>
        <p:spPr/>
        <p:txBody>
          <a:bodyPr/>
          <a:lstStyle/>
          <a:p>
            <a:fld id="{E546C329-DB55-4A9C-94C4-469A2C2E4674}" type="slidenum">
              <a:t>‹N°›</a:t>
            </a:fld>
            <a:endParaRPr/>
          </a:p>
        </p:txBody>
      </p:sp>
      <p:sp>
        <p:nvSpPr>
          <p:cNvPr id="5" name="PlaceHolder 4"/>
          <p:cNvSpPr>
            <a:spLocks noGrp="1"/>
          </p:cNvSpPr>
          <p:nvPr>
            <p:ph type="dt" idx="558"/>
          </p:nvPr>
        </p:nvSpPr>
        <p:spPr/>
        <p:txBody>
          <a:bodyPr/>
          <a:lstStyle/>
          <a:p>
            <a:endParaRPr/>
          </a:p>
        </p:txBody>
      </p:sp>
    </p:spTree>
  </p:cSld>
  <p:clrMapOvr>
    <a:masterClrMapping/>
  </p:clrMapOvr>
</p:sldLayout>
</file>

<file path=ppt/slideLayouts/slideLayout22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79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56"/>
          </p:nvPr>
        </p:nvSpPr>
        <p:spPr/>
        <p:txBody>
          <a:bodyPr/>
          <a:lstStyle/>
          <a:p>
            <a:r>
              <a:t>Footer</a:t>
            </a:r>
          </a:p>
        </p:txBody>
      </p:sp>
      <p:sp>
        <p:nvSpPr>
          <p:cNvPr id="4" name="PlaceHolder 3"/>
          <p:cNvSpPr>
            <a:spLocks noGrp="1"/>
          </p:cNvSpPr>
          <p:nvPr>
            <p:ph type="sldNum" idx="557"/>
          </p:nvPr>
        </p:nvSpPr>
        <p:spPr/>
        <p:txBody>
          <a:bodyPr/>
          <a:lstStyle/>
          <a:p>
            <a:fld id="{ABB05FAD-BDAE-4B85-AFFE-A605B87E9DCC}" type="slidenum">
              <a:t>‹N°›</a:t>
            </a:fld>
            <a:endParaRPr/>
          </a:p>
        </p:txBody>
      </p:sp>
      <p:sp>
        <p:nvSpPr>
          <p:cNvPr id="5" name="PlaceHolder 4"/>
          <p:cNvSpPr>
            <a:spLocks noGrp="1"/>
          </p:cNvSpPr>
          <p:nvPr>
            <p:ph type="dt" idx="558"/>
          </p:nvPr>
        </p:nvSpPr>
        <p:spPr/>
        <p:txBody>
          <a:bodyPr/>
          <a:lstStyle/>
          <a:p>
            <a:endParaRPr/>
          </a:p>
        </p:txBody>
      </p:sp>
    </p:spTree>
  </p:cSld>
  <p:clrMapOvr>
    <a:masterClrMapping/>
  </p:clrMapOvr>
</p:sldLayout>
</file>

<file path=ppt/slideLayouts/slideLayout22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7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9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9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9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6"/>
          </p:nvPr>
        </p:nvSpPr>
        <p:spPr/>
        <p:txBody>
          <a:bodyPr/>
          <a:lstStyle/>
          <a:p>
            <a:r>
              <a:t>Footer</a:t>
            </a:r>
          </a:p>
        </p:txBody>
      </p:sp>
      <p:sp>
        <p:nvSpPr>
          <p:cNvPr id="7" name="PlaceHolder 6"/>
          <p:cNvSpPr>
            <a:spLocks noGrp="1"/>
          </p:cNvSpPr>
          <p:nvPr>
            <p:ph type="sldNum" idx="557"/>
          </p:nvPr>
        </p:nvSpPr>
        <p:spPr/>
        <p:txBody>
          <a:bodyPr/>
          <a:lstStyle/>
          <a:p>
            <a:fld id="{15E66F02-1AD7-4FFC-B800-FD45AACD58D0}" type="slidenum">
              <a:t>‹N°›</a:t>
            </a:fld>
            <a:endParaRPr/>
          </a:p>
        </p:txBody>
      </p:sp>
      <p:sp>
        <p:nvSpPr>
          <p:cNvPr id="8" name="PlaceHolder 7"/>
          <p:cNvSpPr>
            <a:spLocks noGrp="1"/>
          </p:cNvSpPr>
          <p:nvPr>
            <p:ph type="dt" idx="558"/>
          </p:nvPr>
        </p:nvSpPr>
        <p:spPr/>
        <p:txBody>
          <a:bodyPr/>
          <a:lstStyle/>
          <a:p>
            <a:endParaRPr/>
          </a:p>
        </p:txBody>
      </p:sp>
    </p:spTree>
  </p:cSld>
  <p:clrMapOvr>
    <a:masterClrMapping/>
  </p:clrMapOvr>
</p:sldLayout>
</file>

<file path=ppt/slideLayouts/slideLayout22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7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79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9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79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6"/>
          </p:nvPr>
        </p:nvSpPr>
        <p:spPr/>
        <p:txBody>
          <a:bodyPr/>
          <a:lstStyle/>
          <a:p>
            <a:r>
              <a:t>Footer</a:t>
            </a:r>
          </a:p>
        </p:txBody>
      </p:sp>
      <p:sp>
        <p:nvSpPr>
          <p:cNvPr id="7" name="PlaceHolder 6"/>
          <p:cNvSpPr>
            <a:spLocks noGrp="1"/>
          </p:cNvSpPr>
          <p:nvPr>
            <p:ph type="sldNum" idx="557"/>
          </p:nvPr>
        </p:nvSpPr>
        <p:spPr/>
        <p:txBody>
          <a:bodyPr/>
          <a:lstStyle/>
          <a:p>
            <a:fld id="{C6B54380-7752-4B67-95E9-643FD1C80927}" type="slidenum">
              <a:t>‹N°›</a:t>
            </a:fld>
            <a:endParaRPr/>
          </a:p>
        </p:txBody>
      </p:sp>
      <p:sp>
        <p:nvSpPr>
          <p:cNvPr id="8" name="PlaceHolder 7"/>
          <p:cNvSpPr>
            <a:spLocks noGrp="1"/>
          </p:cNvSpPr>
          <p:nvPr>
            <p:ph type="dt" idx="558"/>
          </p:nvPr>
        </p:nvSpPr>
        <p:spPr/>
        <p:txBody>
          <a:bodyPr/>
          <a:lstStyle/>
          <a:p>
            <a:endParaRPr/>
          </a:p>
        </p:txBody>
      </p:sp>
    </p:spTree>
  </p:cSld>
  <p:clrMapOvr>
    <a:masterClrMapping/>
  </p:clrMapOvr>
</p:sldLayout>
</file>

<file path=ppt/slideLayouts/slideLayout22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0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0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0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6"/>
          </p:nvPr>
        </p:nvSpPr>
        <p:spPr/>
        <p:txBody>
          <a:bodyPr/>
          <a:lstStyle/>
          <a:p>
            <a:r>
              <a:t>Footer</a:t>
            </a:r>
          </a:p>
        </p:txBody>
      </p:sp>
      <p:sp>
        <p:nvSpPr>
          <p:cNvPr id="7" name="PlaceHolder 6"/>
          <p:cNvSpPr>
            <a:spLocks noGrp="1"/>
          </p:cNvSpPr>
          <p:nvPr>
            <p:ph type="sldNum" idx="557"/>
          </p:nvPr>
        </p:nvSpPr>
        <p:spPr/>
        <p:txBody>
          <a:bodyPr/>
          <a:lstStyle/>
          <a:p>
            <a:fld id="{37C5448D-7B8D-4EEB-AC75-F98B0414ADBB}" type="slidenum">
              <a:t>‹N°›</a:t>
            </a:fld>
            <a:endParaRPr/>
          </a:p>
        </p:txBody>
      </p:sp>
      <p:sp>
        <p:nvSpPr>
          <p:cNvPr id="8" name="PlaceHolder 7"/>
          <p:cNvSpPr>
            <a:spLocks noGrp="1"/>
          </p:cNvSpPr>
          <p:nvPr>
            <p:ph type="dt" idx="558"/>
          </p:nvPr>
        </p:nvSpPr>
        <p:spPr/>
        <p:txBody>
          <a:body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
          </p:nvPr>
        </p:nvSpPr>
        <p:spPr/>
        <p:txBody>
          <a:bodyPr/>
          <a:lstStyle/>
          <a:p>
            <a:r>
              <a:t>Footer</a:t>
            </a:r>
          </a:p>
        </p:txBody>
      </p:sp>
      <p:sp>
        <p:nvSpPr>
          <p:cNvPr id="7" name="PlaceHolder 6"/>
          <p:cNvSpPr>
            <a:spLocks noGrp="1"/>
          </p:cNvSpPr>
          <p:nvPr>
            <p:ph type="sldNum" idx="56"/>
          </p:nvPr>
        </p:nvSpPr>
        <p:spPr/>
        <p:txBody>
          <a:bodyPr/>
          <a:lstStyle/>
          <a:p>
            <a:fld id="{99D50F7D-B458-49E8-96D7-0190FACADBFE}" type="slidenum">
              <a:t>‹N°›</a:t>
            </a:fld>
            <a:endParaRPr/>
          </a:p>
        </p:txBody>
      </p:sp>
      <p:sp>
        <p:nvSpPr>
          <p:cNvPr id="8" name="PlaceHolder 7"/>
          <p:cNvSpPr>
            <a:spLocks noGrp="1"/>
          </p:cNvSpPr>
          <p:nvPr>
            <p:ph type="dt" idx="57"/>
          </p:nvPr>
        </p:nvSpPr>
        <p:spPr/>
        <p:txBody>
          <a:bodyPr/>
          <a:lstStyle/>
          <a:p>
            <a:endParaRPr/>
          </a:p>
        </p:txBody>
      </p:sp>
    </p:spTree>
  </p:cSld>
  <p:clrMapOvr>
    <a:masterClrMapping/>
  </p:clrMapOvr>
</p:sldLayout>
</file>

<file path=ppt/slideLayouts/slideLayout22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0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0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6"/>
          </p:nvPr>
        </p:nvSpPr>
        <p:spPr/>
        <p:txBody>
          <a:bodyPr/>
          <a:lstStyle/>
          <a:p>
            <a:r>
              <a:t>Footer</a:t>
            </a:r>
          </a:p>
        </p:txBody>
      </p:sp>
      <p:sp>
        <p:nvSpPr>
          <p:cNvPr id="6" name="PlaceHolder 5"/>
          <p:cNvSpPr>
            <a:spLocks noGrp="1"/>
          </p:cNvSpPr>
          <p:nvPr>
            <p:ph type="sldNum" idx="557"/>
          </p:nvPr>
        </p:nvSpPr>
        <p:spPr/>
        <p:txBody>
          <a:bodyPr/>
          <a:lstStyle/>
          <a:p>
            <a:fld id="{E1B1CDFB-68C2-4ACE-8E93-09E7A48BD92D}" type="slidenum">
              <a:t>‹N°›</a:t>
            </a:fld>
            <a:endParaRPr/>
          </a:p>
        </p:txBody>
      </p:sp>
      <p:sp>
        <p:nvSpPr>
          <p:cNvPr id="7" name="PlaceHolder 6"/>
          <p:cNvSpPr>
            <a:spLocks noGrp="1"/>
          </p:cNvSpPr>
          <p:nvPr>
            <p:ph type="dt" idx="558"/>
          </p:nvPr>
        </p:nvSpPr>
        <p:spPr/>
        <p:txBody>
          <a:bodyPr/>
          <a:lstStyle/>
          <a:p>
            <a:endParaRPr/>
          </a:p>
        </p:txBody>
      </p:sp>
    </p:spTree>
  </p:cSld>
  <p:clrMapOvr>
    <a:masterClrMapping/>
  </p:clrMapOvr>
</p:sldLayout>
</file>

<file path=ppt/slideLayouts/slideLayout22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0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0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0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1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56"/>
          </p:nvPr>
        </p:nvSpPr>
        <p:spPr/>
        <p:txBody>
          <a:bodyPr/>
          <a:lstStyle/>
          <a:p>
            <a:r>
              <a:t>Footer</a:t>
            </a:r>
          </a:p>
        </p:txBody>
      </p:sp>
      <p:sp>
        <p:nvSpPr>
          <p:cNvPr id="8" name="PlaceHolder 7"/>
          <p:cNvSpPr>
            <a:spLocks noGrp="1"/>
          </p:cNvSpPr>
          <p:nvPr>
            <p:ph type="sldNum" idx="557"/>
          </p:nvPr>
        </p:nvSpPr>
        <p:spPr/>
        <p:txBody>
          <a:bodyPr/>
          <a:lstStyle/>
          <a:p>
            <a:fld id="{F6DD78F0-AAD6-4EDA-A0E9-4886BCC26A38}" type="slidenum">
              <a:t>‹N°›</a:t>
            </a:fld>
            <a:endParaRPr/>
          </a:p>
        </p:txBody>
      </p:sp>
      <p:sp>
        <p:nvSpPr>
          <p:cNvPr id="9" name="PlaceHolder 8"/>
          <p:cNvSpPr>
            <a:spLocks noGrp="1"/>
          </p:cNvSpPr>
          <p:nvPr>
            <p:ph type="dt" idx="558"/>
          </p:nvPr>
        </p:nvSpPr>
        <p:spPr/>
        <p:txBody>
          <a:bodyPr/>
          <a:lstStyle/>
          <a:p>
            <a:endParaRPr/>
          </a:p>
        </p:txBody>
      </p:sp>
    </p:spTree>
  </p:cSld>
  <p:clrMapOvr>
    <a:masterClrMapping/>
  </p:clrMapOvr>
</p:sldLayout>
</file>

<file path=ppt/slideLayouts/slideLayout22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1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1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1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1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1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1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56"/>
          </p:nvPr>
        </p:nvSpPr>
        <p:spPr/>
        <p:txBody>
          <a:bodyPr/>
          <a:lstStyle/>
          <a:p>
            <a:r>
              <a:t>Footer</a:t>
            </a:r>
          </a:p>
        </p:txBody>
      </p:sp>
      <p:sp>
        <p:nvSpPr>
          <p:cNvPr id="10" name="PlaceHolder 9"/>
          <p:cNvSpPr>
            <a:spLocks noGrp="1"/>
          </p:cNvSpPr>
          <p:nvPr>
            <p:ph type="sldNum" idx="557"/>
          </p:nvPr>
        </p:nvSpPr>
        <p:spPr/>
        <p:txBody>
          <a:bodyPr/>
          <a:lstStyle/>
          <a:p>
            <a:fld id="{548EB244-7AB8-4D71-89EB-0B72169E3311}" type="slidenum">
              <a:t>‹N°›</a:t>
            </a:fld>
            <a:endParaRPr/>
          </a:p>
        </p:txBody>
      </p:sp>
      <p:sp>
        <p:nvSpPr>
          <p:cNvPr id="11" name="PlaceHolder 10"/>
          <p:cNvSpPr>
            <a:spLocks noGrp="1"/>
          </p:cNvSpPr>
          <p:nvPr>
            <p:ph type="dt" idx="558"/>
          </p:nvPr>
        </p:nvSpPr>
        <p:spPr/>
        <p:txBody>
          <a:bodyPr/>
          <a:lstStyle/>
          <a:p>
            <a:endParaRPr/>
          </a:p>
        </p:txBody>
      </p:sp>
    </p:spTree>
  </p:cSld>
  <p:clrMapOvr>
    <a:masterClrMapping/>
  </p:clrMapOvr>
</p:sldLayout>
</file>

<file path=ppt/slideLayouts/slideLayout22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59"/>
          </p:nvPr>
        </p:nvSpPr>
        <p:spPr/>
        <p:txBody>
          <a:bodyPr/>
          <a:lstStyle/>
          <a:p>
            <a:r>
              <a:t>Footer</a:t>
            </a:r>
          </a:p>
        </p:txBody>
      </p:sp>
      <p:sp>
        <p:nvSpPr>
          <p:cNvPr id="3" name="PlaceHolder 2"/>
          <p:cNvSpPr>
            <a:spLocks noGrp="1"/>
          </p:cNvSpPr>
          <p:nvPr>
            <p:ph type="sldNum" idx="560"/>
          </p:nvPr>
        </p:nvSpPr>
        <p:spPr/>
        <p:txBody>
          <a:bodyPr/>
          <a:lstStyle/>
          <a:p>
            <a:fld id="{1AAA3A49-91A6-4AC9-AD62-4E5611585213}" type="slidenum">
              <a:t>‹N°›</a:t>
            </a:fld>
            <a:endParaRPr/>
          </a:p>
        </p:txBody>
      </p:sp>
      <p:sp>
        <p:nvSpPr>
          <p:cNvPr id="4" name="PlaceHolder 3"/>
          <p:cNvSpPr>
            <a:spLocks noGrp="1"/>
          </p:cNvSpPr>
          <p:nvPr>
            <p:ph type="dt" idx="561"/>
          </p:nvPr>
        </p:nvSpPr>
        <p:spPr/>
        <p:txBody>
          <a:bodyPr/>
          <a:lstStyle/>
          <a:p>
            <a:endParaRPr/>
          </a:p>
        </p:txBody>
      </p:sp>
    </p:spTree>
  </p:cSld>
  <p:clrMapOvr>
    <a:masterClrMapping/>
  </p:clrMapOvr>
</p:sldLayout>
</file>

<file path=ppt/slideLayouts/slideLayout22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2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59"/>
          </p:nvPr>
        </p:nvSpPr>
        <p:spPr/>
        <p:txBody>
          <a:bodyPr/>
          <a:lstStyle/>
          <a:p>
            <a:r>
              <a:t>Footer</a:t>
            </a:r>
          </a:p>
        </p:txBody>
      </p:sp>
      <p:sp>
        <p:nvSpPr>
          <p:cNvPr id="5" name="PlaceHolder 4"/>
          <p:cNvSpPr>
            <a:spLocks noGrp="1"/>
          </p:cNvSpPr>
          <p:nvPr>
            <p:ph type="sldNum" idx="560"/>
          </p:nvPr>
        </p:nvSpPr>
        <p:spPr/>
        <p:txBody>
          <a:bodyPr/>
          <a:lstStyle/>
          <a:p>
            <a:fld id="{6C9D8892-FD25-4B05-839C-CF1EDF9FF3AA}" type="slidenum">
              <a:t>‹N°›</a:t>
            </a:fld>
            <a:endParaRPr/>
          </a:p>
        </p:txBody>
      </p:sp>
      <p:sp>
        <p:nvSpPr>
          <p:cNvPr id="6" name="PlaceHolder 5"/>
          <p:cNvSpPr>
            <a:spLocks noGrp="1"/>
          </p:cNvSpPr>
          <p:nvPr>
            <p:ph type="dt" idx="561"/>
          </p:nvPr>
        </p:nvSpPr>
        <p:spPr/>
        <p:txBody>
          <a:bodyPr/>
          <a:lstStyle/>
          <a:p>
            <a:endParaRPr/>
          </a:p>
        </p:txBody>
      </p:sp>
    </p:spTree>
  </p:cSld>
  <p:clrMapOvr>
    <a:masterClrMapping/>
  </p:clrMapOvr>
</p:sldLayout>
</file>

<file path=ppt/slideLayouts/slideLayout22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8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2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59"/>
          </p:nvPr>
        </p:nvSpPr>
        <p:spPr/>
        <p:txBody>
          <a:bodyPr/>
          <a:lstStyle/>
          <a:p>
            <a:r>
              <a:t>Footer</a:t>
            </a:r>
          </a:p>
        </p:txBody>
      </p:sp>
      <p:sp>
        <p:nvSpPr>
          <p:cNvPr id="5" name="PlaceHolder 4"/>
          <p:cNvSpPr>
            <a:spLocks noGrp="1"/>
          </p:cNvSpPr>
          <p:nvPr>
            <p:ph type="sldNum" idx="560"/>
          </p:nvPr>
        </p:nvSpPr>
        <p:spPr/>
        <p:txBody>
          <a:bodyPr/>
          <a:lstStyle/>
          <a:p>
            <a:fld id="{853C5683-2419-4062-A572-BFB5B469E5F2}" type="slidenum">
              <a:t>‹N°›</a:t>
            </a:fld>
            <a:endParaRPr/>
          </a:p>
        </p:txBody>
      </p:sp>
      <p:sp>
        <p:nvSpPr>
          <p:cNvPr id="6" name="PlaceHolder 5"/>
          <p:cNvSpPr>
            <a:spLocks noGrp="1"/>
          </p:cNvSpPr>
          <p:nvPr>
            <p:ph type="dt" idx="561"/>
          </p:nvPr>
        </p:nvSpPr>
        <p:spPr/>
        <p:txBody>
          <a:bodyPr/>
          <a:lstStyle/>
          <a:p>
            <a:endParaRPr/>
          </a:p>
        </p:txBody>
      </p:sp>
    </p:spTree>
  </p:cSld>
  <p:clrMapOvr>
    <a:masterClrMapping/>
  </p:clrMapOvr>
</p:sldLayout>
</file>

<file path=ppt/slideLayouts/slideLayout22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2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3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9"/>
          </p:nvPr>
        </p:nvSpPr>
        <p:spPr/>
        <p:txBody>
          <a:bodyPr/>
          <a:lstStyle/>
          <a:p>
            <a:r>
              <a:t>Footer</a:t>
            </a:r>
          </a:p>
        </p:txBody>
      </p:sp>
      <p:sp>
        <p:nvSpPr>
          <p:cNvPr id="6" name="PlaceHolder 5"/>
          <p:cNvSpPr>
            <a:spLocks noGrp="1"/>
          </p:cNvSpPr>
          <p:nvPr>
            <p:ph type="sldNum" idx="560"/>
          </p:nvPr>
        </p:nvSpPr>
        <p:spPr/>
        <p:txBody>
          <a:bodyPr/>
          <a:lstStyle/>
          <a:p>
            <a:fld id="{52D6A9B9-D319-4546-ADCC-7DE02935B90A}" type="slidenum">
              <a:t>‹N°›</a:t>
            </a:fld>
            <a:endParaRPr/>
          </a:p>
        </p:txBody>
      </p:sp>
      <p:sp>
        <p:nvSpPr>
          <p:cNvPr id="7" name="PlaceHolder 6"/>
          <p:cNvSpPr>
            <a:spLocks noGrp="1"/>
          </p:cNvSpPr>
          <p:nvPr>
            <p:ph type="dt" idx="561"/>
          </p:nvPr>
        </p:nvSpPr>
        <p:spPr/>
        <p:txBody>
          <a:bodyPr/>
          <a:lstStyle/>
          <a:p>
            <a:endParaRPr/>
          </a:p>
        </p:txBody>
      </p:sp>
    </p:spTree>
  </p:cSld>
  <p:clrMapOvr>
    <a:masterClrMapping/>
  </p:clrMapOvr>
</p:sldLayout>
</file>

<file path=ppt/slideLayouts/slideLayout2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8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59"/>
          </p:nvPr>
        </p:nvSpPr>
        <p:spPr/>
        <p:txBody>
          <a:bodyPr/>
          <a:lstStyle/>
          <a:p>
            <a:r>
              <a:t>Footer</a:t>
            </a:r>
          </a:p>
        </p:txBody>
      </p:sp>
      <p:sp>
        <p:nvSpPr>
          <p:cNvPr id="4" name="PlaceHolder 3"/>
          <p:cNvSpPr>
            <a:spLocks noGrp="1"/>
          </p:cNvSpPr>
          <p:nvPr>
            <p:ph type="sldNum" idx="560"/>
          </p:nvPr>
        </p:nvSpPr>
        <p:spPr/>
        <p:txBody>
          <a:bodyPr/>
          <a:lstStyle/>
          <a:p>
            <a:fld id="{9165FD16-25F1-443B-A336-239A2FBD501C}" type="slidenum">
              <a:t>‹N°›</a:t>
            </a:fld>
            <a:endParaRPr/>
          </a:p>
        </p:txBody>
      </p:sp>
      <p:sp>
        <p:nvSpPr>
          <p:cNvPr id="5" name="PlaceHolder 4"/>
          <p:cNvSpPr>
            <a:spLocks noGrp="1"/>
          </p:cNvSpPr>
          <p:nvPr>
            <p:ph type="dt" idx="561"/>
          </p:nvPr>
        </p:nvSpPr>
        <p:spPr/>
        <p:txBody>
          <a:bodyPr/>
          <a:lstStyle/>
          <a:p>
            <a:endParaRPr/>
          </a:p>
        </p:txBody>
      </p:sp>
    </p:spTree>
  </p:cSld>
  <p:clrMapOvr>
    <a:masterClrMapping/>
  </p:clrMapOvr>
</p:sldLayout>
</file>

<file path=ppt/slideLayouts/slideLayout22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83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59"/>
          </p:nvPr>
        </p:nvSpPr>
        <p:spPr/>
        <p:txBody>
          <a:bodyPr/>
          <a:lstStyle/>
          <a:p>
            <a:r>
              <a:t>Footer</a:t>
            </a:r>
          </a:p>
        </p:txBody>
      </p:sp>
      <p:sp>
        <p:nvSpPr>
          <p:cNvPr id="4" name="PlaceHolder 3"/>
          <p:cNvSpPr>
            <a:spLocks noGrp="1"/>
          </p:cNvSpPr>
          <p:nvPr>
            <p:ph type="sldNum" idx="560"/>
          </p:nvPr>
        </p:nvSpPr>
        <p:spPr/>
        <p:txBody>
          <a:bodyPr/>
          <a:lstStyle/>
          <a:p>
            <a:fld id="{8251ABF9-8BD7-48B5-99B7-D72EBA9EF568}" type="slidenum">
              <a:t>‹N°›</a:t>
            </a:fld>
            <a:endParaRPr/>
          </a:p>
        </p:txBody>
      </p:sp>
      <p:sp>
        <p:nvSpPr>
          <p:cNvPr id="5" name="PlaceHolder 4"/>
          <p:cNvSpPr>
            <a:spLocks noGrp="1"/>
          </p:cNvSpPr>
          <p:nvPr>
            <p:ph type="dt" idx="561"/>
          </p:nvPr>
        </p:nvSpPr>
        <p:spPr/>
        <p:txBody>
          <a:bodyPr/>
          <a:lstStyle/>
          <a:p>
            <a:endParaRPr/>
          </a:p>
        </p:txBody>
      </p:sp>
    </p:spTree>
  </p:cSld>
  <p:clrMapOvr>
    <a:masterClrMapping/>
  </p:clrMapOvr>
</p:sldLayout>
</file>

<file path=ppt/slideLayouts/slideLayout22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8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3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3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3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9"/>
          </p:nvPr>
        </p:nvSpPr>
        <p:spPr/>
        <p:txBody>
          <a:bodyPr/>
          <a:lstStyle/>
          <a:p>
            <a:r>
              <a:t>Footer</a:t>
            </a:r>
          </a:p>
        </p:txBody>
      </p:sp>
      <p:sp>
        <p:nvSpPr>
          <p:cNvPr id="7" name="PlaceHolder 6"/>
          <p:cNvSpPr>
            <a:spLocks noGrp="1"/>
          </p:cNvSpPr>
          <p:nvPr>
            <p:ph type="sldNum" idx="560"/>
          </p:nvPr>
        </p:nvSpPr>
        <p:spPr/>
        <p:txBody>
          <a:bodyPr/>
          <a:lstStyle/>
          <a:p>
            <a:fld id="{5F0BCBC1-C004-41BB-95E2-3AFEB266F153}" type="slidenum">
              <a:t>‹N°›</a:t>
            </a:fld>
            <a:endParaRPr/>
          </a:p>
        </p:txBody>
      </p:sp>
      <p:sp>
        <p:nvSpPr>
          <p:cNvPr id="8" name="PlaceHolder 7"/>
          <p:cNvSpPr>
            <a:spLocks noGrp="1"/>
          </p:cNvSpPr>
          <p:nvPr>
            <p:ph type="dt" idx="561"/>
          </p:nvPr>
        </p:nvSpPr>
        <p:spPr/>
        <p:txBody>
          <a:body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
          </p:nvPr>
        </p:nvSpPr>
        <p:spPr/>
        <p:txBody>
          <a:bodyPr/>
          <a:lstStyle/>
          <a:p>
            <a:r>
              <a:t>Footer</a:t>
            </a:r>
          </a:p>
        </p:txBody>
      </p:sp>
      <p:sp>
        <p:nvSpPr>
          <p:cNvPr id="7" name="PlaceHolder 6"/>
          <p:cNvSpPr>
            <a:spLocks noGrp="1"/>
          </p:cNvSpPr>
          <p:nvPr>
            <p:ph type="sldNum" idx="56"/>
          </p:nvPr>
        </p:nvSpPr>
        <p:spPr/>
        <p:txBody>
          <a:bodyPr/>
          <a:lstStyle/>
          <a:p>
            <a:fld id="{3B858DD9-4D89-46DA-A9BB-F83DD4687755}" type="slidenum">
              <a:t>‹N°›</a:t>
            </a:fld>
            <a:endParaRPr/>
          </a:p>
        </p:txBody>
      </p:sp>
      <p:sp>
        <p:nvSpPr>
          <p:cNvPr id="8" name="PlaceHolder 7"/>
          <p:cNvSpPr>
            <a:spLocks noGrp="1"/>
          </p:cNvSpPr>
          <p:nvPr>
            <p:ph type="dt" idx="57"/>
          </p:nvPr>
        </p:nvSpPr>
        <p:spPr/>
        <p:txBody>
          <a:bodyPr/>
          <a:lstStyle/>
          <a:p>
            <a:endParaRPr/>
          </a:p>
        </p:txBody>
      </p:sp>
    </p:spTree>
  </p:cSld>
  <p:clrMapOvr>
    <a:masterClrMapping/>
  </p:clrMapOvr>
</p:sldLayout>
</file>

<file path=ppt/slideLayouts/slideLayout22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8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3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3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4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9"/>
          </p:nvPr>
        </p:nvSpPr>
        <p:spPr/>
        <p:txBody>
          <a:bodyPr/>
          <a:lstStyle/>
          <a:p>
            <a:r>
              <a:t>Footer</a:t>
            </a:r>
          </a:p>
        </p:txBody>
      </p:sp>
      <p:sp>
        <p:nvSpPr>
          <p:cNvPr id="7" name="PlaceHolder 6"/>
          <p:cNvSpPr>
            <a:spLocks noGrp="1"/>
          </p:cNvSpPr>
          <p:nvPr>
            <p:ph type="sldNum" idx="560"/>
          </p:nvPr>
        </p:nvSpPr>
        <p:spPr/>
        <p:txBody>
          <a:bodyPr/>
          <a:lstStyle/>
          <a:p>
            <a:fld id="{ADB74874-69E5-4834-8460-261E8E94BD35}" type="slidenum">
              <a:t>‹N°›</a:t>
            </a:fld>
            <a:endParaRPr/>
          </a:p>
        </p:txBody>
      </p:sp>
      <p:sp>
        <p:nvSpPr>
          <p:cNvPr id="8" name="PlaceHolder 7"/>
          <p:cNvSpPr>
            <a:spLocks noGrp="1"/>
          </p:cNvSpPr>
          <p:nvPr>
            <p:ph type="dt" idx="561"/>
          </p:nvPr>
        </p:nvSpPr>
        <p:spPr/>
        <p:txBody>
          <a:bodyPr/>
          <a:lstStyle/>
          <a:p>
            <a:endParaRPr/>
          </a:p>
        </p:txBody>
      </p:sp>
    </p:spTree>
  </p:cSld>
  <p:clrMapOvr>
    <a:masterClrMapping/>
  </p:clrMapOvr>
</p:sldLayout>
</file>

<file path=ppt/slideLayouts/slideLayout22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4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4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4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9"/>
          </p:nvPr>
        </p:nvSpPr>
        <p:spPr/>
        <p:txBody>
          <a:bodyPr/>
          <a:lstStyle/>
          <a:p>
            <a:r>
              <a:t>Footer</a:t>
            </a:r>
          </a:p>
        </p:txBody>
      </p:sp>
      <p:sp>
        <p:nvSpPr>
          <p:cNvPr id="7" name="PlaceHolder 6"/>
          <p:cNvSpPr>
            <a:spLocks noGrp="1"/>
          </p:cNvSpPr>
          <p:nvPr>
            <p:ph type="sldNum" idx="560"/>
          </p:nvPr>
        </p:nvSpPr>
        <p:spPr/>
        <p:txBody>
          <a:bodyPr/>
          <a:lstStyle/>
          <a:p>
            <a:fld id="{219C53CB-9EFB-4723-A523-3B5D84CFD68A}" type="slidenum">
              <a:t>‹N°›</a:t>
            </a:fld>
            <a:endParaRPr/>
          </a:p>
        </p:txBody>
      </p:sp>
      <p:sp>
        <p:nvSpPr>
          <p:cNvPr id="8" name="PlaceHolder 7"/>
          <p:cNvSpPr>
            <a:spLocks noGrp="1"/>
          </p:cNvSpPr>
          <p:nvPr>
            <p:ph type="dt" idx="561"/>
          </p:nvPr>
        </p:nvSpPr>
        <p:spPr/>
        <p:txBody>
          <a:bodyPr/>
          <a:lstStyle/>
          <a:p>
            <a:endParaRPr/>
          </a:p>
        </p:txBody>
      </p:sp>
    </p:spTree>
  </p:cSld>
  <p:clrMapOvr>
    <a:masterClrMapping/>
  </p:clrMapOvr>
</p:sldLayout>
</file>

<file path=ppt/slideLayouts/slideLayout22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4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4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9"/>
          </p:nvPr>
        </p:nvSpPr>
        <p:spPr/>
        <p:txBody>
          <a:bodyPr/>
          <a:lstStyle/>
          <a:p>
            <a:r>
              <a:t>Footer</a:t>
            </a:r>
          </a:p>
        </p:txBody>
      </p:sp>
      <p:sp>
        <p:nvSpPr>
          <p:cNvPr id="6" name="PlaceHolder 5"/>
          <p:cNvSpPr>
            <a:spLocks noGrp="1"/>
          </p:cNvSpPr>
          <p:nvPr>
            <p:ph type="sldNum" idx="560"/>
          </p:nvPr>
        </p:nvSpPr>
        <p:spPr/>
        <p:txBody>
          <a:bodyPr/>
          <a:lstStyle/>
          <a:p>
            <a:fld id="{EE308CBF-DA73-401E-9BF0-E09465FAFD9A}" type="slidenum">
              <a:t>‹N°›</a:t>
            </a:fld>
            <a:endParaRPr/>
          </a:p>
        </p:txBody>
      </p:sp>
      <p:sp>
        <p:nvSpPr>
          <p:cNvPr id="7" name="PlaceHolder 6"/>
          <p:cNvSpPr>
            <a:spLocks noGrp="1"/>
          </p:cNvSpPr>
          <p:nvPr>
            <p:ph type="dt" idx="561"/>
          </p:nvPr>
        </p:nvSpPr>
        <p:spPr/>
        <p:txBody>
          <a:bodyPr/>
          <a:lstStyle/>
          <a:p>
            <a:endParaRPr/>
          </a:p>
        </p:txBody>
      </p:sp>
    </p:spTree>
  </p:cSld>
  <p:clrMapOvr>
    <a:masterClrMapping/>
  </p:clrMapOvr>
</p:sldLayout>
</file>

<file path=ppt/slideLayouts/slideLayout22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4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5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5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5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59"/>
          </p:nvPr>
        </p:nvSpPr>
        <p:spPr/>
        <p:txBody>
          <a:bodyPr/>
          <a:lstStyle/>
          <a:p>
            <a:r>
              <a:t>Footer</a:t>
            </a:r>
          </a:p>
        </p:txBody>
      </p:sp>
      <p:sp>
        <p:nvSpPr>
          <p:cNvPr id="8" name="PlaceHolder 7"/>
          <p:cNvSpPr>
            <a:spLocks noGrp="1"/>
          </p:cNvSpPr>
          <p:nvPr>
            <p:ph type="sldNum" idx="560"/>
          </p:nvPr>
        </p:nvSpPr>
        <p:spPr/>
        <p:txBody>
          <a:bodyPr/>
          <a:lstStyle/>
          <a:p>
            <a:fld id="{66EA5400-7735-4238-97B0-138DDFC8F46A}" type="slidenum">
              <a:t>‹N°›</a:t>
            </a:fld>
            <a:endParaRPr/>
          </a:p>
        </p:txBody>
      </p:sp>
      <p:sp>
        <p:nvSpPr>
          <p:cNvPr id="9" name="PlaceHolder 8"/>
          <p:cNvSpPr>
            <a:spLocks noGrp="1"/>
          </p:cNvSpPr>
          <p:nvPr>
            <p:ph type="dt" idx="561"/>
          </p:nvPr>
        </p:nvSpPr>
        <p:spPr/>
        <p:txBody>
          <a:bodyPr/>
          <a:lstStyle/>
          <a:p>
            <a:endParaRPr/>
          </a:p>
        </p:txBody>
      </p:sp>
    </p:spTree>
  </p:cSld>
  <p:clrMapOvr>
    <a:masterClrMapping/>
  </p:clrMapOvr>
</p:sldLayout>
</file>

<file path=ppt/slideLayouts/slideLayout22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5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5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5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5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5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5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59"/>
          </p:nvPr>
        </p:nvSpPr>
        <p:spPr/>
        <p:txBody>
          <a:bodyPr/>
          <a:lstStyle/>
          <a:p>
            <a:r>
              <a:t>Footer</a:t>
            </a:r>
          </a:p>
        </p:txBody>
      </p:sp>
      <p:sp>
        <p:nvSpPr>
          <p:cNvPr id="10" name="PlaceHolder 9"/>
          <p:cNvSpPr>
            <a:spLocks noGrp="1"/>
          </p:cNvSpPr>
          <p:nvPr>
            <p:ph type="sldNum" idx="560"/>
          </p:nvPr>
        </p:nvSpPr>
        <p:spPr/>
        <p:txBody>
          <a:bodyPr/>
          <a:lstStyle/>
          <a:p>
            <a:fld id="{A6114D19-0027-4984-B5AE-BDD913FC8538}" type="slidenum">
              <a:t>‹N°›</a:t>
            </a:fld>
            <a:endParaRPr/>
          </a:p>
        </p:txBody>
      </p:sp>
      <p:sp>
        <p:nvSpPr>
          <p:cNvPr id="11" name="PlaceHolder 10"/>
          <p:cNvSpPr>
            <a:spLocks noGrp="1"/>
          </p:cNvSpPr>
          <p:nvPr>
            <p:ph type="dt" idx="561"/>
          </p:nvPr>
        </p:nvSpPr>
        <p:spPr/>
        <p:txBody>
          <a:bodyPr/>
          <a:lstStyle/>
          <a:p>
            <a:endParaRPr/>
          </a:p>
        </p:txBody>
      </p:sp>
    </p:spTree>
  </p:cSld>
  <p:clrMapOvr>
    <a:masterClrMapping/>
  </p:clrMapOvr>
</p:sldLayout>
</file>

<file path=ppt/slideLayouts/slideLayout22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62"/>
          </p:nvPr>
        </p:nvSpPr>
        <p:spPr/>
        <p:txBody>
          <a:bodyPr/>
          <a:lstStyle/>
          <a:p>
            <a:r>
              <a:t>Footer</a:t>
            </a:r>
          </a:p>
        </p:txBody>
      </p:sp>
      <p:sp>
        <p:nvSpPr>
          <p:cNvPr id="3" name="PlaceHolder 2"/>
          <p:cNvSpPr>
            <a:spLocks noGrp="1"/>
          </p:cNvSpPr>
          <p:nvPr>
            <p:ph type="sldNum" idx="563"/>
          </p:nvPr>
        </p:nvSpPr>
        <p:spPr/>
        <p:txBody>
          <a:bodyPr/>
          <a:lstStyle/>
          <a:p>
            <a:fld id="{384CAC8E-C859-41A4-8550-C335190F005A}" type="slidenum">
              <a:t>‹N°›</a:t>
            </a:fld>
            <a:endParaRPr/>
          </a:p>
        </p:txBody>
      </p:sp>
      <p:sp>
        <p:nvSpPr>
          <p:cNvPr id="4" name="PlaceHolder 3"/>
          <p:cNvSpPr>
            <a:spLocks noGrp="1"/>
          </p:cNvSpPr>
          <p:nvPr>
            <p:ph type="dt" idx="564"/>
          </p:nvPr>
        </p:nvSpPr>
        <p:spPr/>
        <p:txBody>
          <a:bodyPr/>
          <a:lstStyle/>
          <a:p>
            <a:endParaRPr/>
          </a:p>
        </p:txBody>
      </p:sp>
    </p:spTree>
  </p:cSld>
  <p:clrMapOvr>
    <a:masterClrMapping/>
  </p:clrMapOvr>
</p:sldLayout>
</file>

<file path=ppt/slideLayouts/slideLayout22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6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62"/>
          </p:nvPr>
        </p:nvSpPr>
        <p:spPr/>
        <p:txBody>
          <a:bodyPr/>
          <a:lstStyle/>
          <a:p>
            <a:r>
              <a:t>Footer</a:t>
            </a:r>
          </a:p>
        </p:txBody>
      </p:sp>
      <p:sp>
        <p:nvSpPr>
          <p:cNvPr id="5" name="PlaceHolder 4"/>
          <p:cNvSpPr>
            <a:spLocks noGrp="1"/>
          </p:cNvSpPr>
          <p:nvPr>
            <p:ph type="sldNum" idx="563"/>
          </p:nvPr>
        </p:nvSpPr>
        <p:spPr/>
        <p:txBody>
          <a:bodyPr/>
          <a:lstStyle/>
          <a:p>
            <a:fld id="{66419B85-DD53-48DD-B565-920862C1460D}" type="slidenum">
              <a:t>‹N°›</a:t>
            </a:fld>
            <a:endParaRPr/>
          </a:p>
        </p:txBody>
      </p:sp>
      <p:sp>
        <p:nvSpPr>
          <p:cNvPr id="6" name="PlaceHolder 5"/>
          <p:cNvSpPr>
            <a:spLocks noGrp="1"/>
          </p:cNvSpPr>
          <p:nvPr>
            <p:ph type="dt" idx="564"/>
          </p:nvPr>
        </p:nvSpPr>
        <p:spPr/>
        <p:txBody>
          <a:bodyPr/>
          <a:lstStyle/>
          <a:p>
            <a:endParaRPr/>
          </a:p>
        </p:txBody>
      </p:sp>
    </p:spTree>
  </p:cSld>
  <p:clrMapOvr>
    <a:masterClrMapping/>
  </p:clrMapOvr>
</p:sldLayout>
</file>

<file path=ppt/slideLayouts/slideLayout22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8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6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62"/>
          </p:nvPr>
        </p:nvSpPr>
        <p:spPr/>
        <p:txBody>
          <a:bodyPr/>
          <a:lstStyle/>
          <a:p>
            <a:r>
              <a:t>Footer</a:t>
            </a:r>
          </a:p>
        </p:txBody>
      </p:sp>
      <p:sp>
        <p:nvSpPr>
          <p:cNvPr id="5" name="PlaceHolder 4"/>
          <p:cNvSpPr>
            <a:spLocks noGrp="1"/>
          </p:cNvSpPr>
          <p:nvPr>
            <p:ph type="sldNum" idx="563"/>
          </p:nvPr>
        </p:nvSpPr>
        <p:spPr/>
        <p:txBody>
          <a:bodyPr/>
          <a:lstStyle/>
          <a:p>
            <a:fld id="{1EBC915F-D35A-450F-9E5C-49786AB3DDB8}" type="slidenum">
              <a:t>‹N°›</a:t>
            </a:fld>
            <a:endParaRPr/>
          </a:p>
        </p:txBody>
      </p:sp>
      <p:sp>
        <p:nvSpPr>
          <p:cNvPr id="6" name="PlaceHolder 5"/>
          <p:cNvSpPr>
            <a:spLocks noGrp="1"/>
          </p:cNvSpPr>
          <p:nvPr>
            <p:ph type="dt" idx="564"/>
          </p:nvPr>
        </p:nvSpPr>
        <p:spPr/>
        <p:txBody>
          <a:bodyPr/>
          <a:lstStyle/>
          <a:p>
            <a:endParaRPr/>
          </a:p>
        </p:txBody>
      </p:sp>
    </p:spTree>
  </p:cSld>
  <p:clrMapOvr>
    <a:masterClrMapping/>
  </p:clrMapOvr>
</p:sldLayout>
</file>

<file path=ppt/slideLayouts/slideLayout22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6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7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62"/>
          </p:nvPr>
        </p:nvSpPr>
        <p:spPr/>
        <p:txBody>
          <a:bodyPr/>
          <a:lstStyle/>
          <a:p>
            <a:r>
              <a:t>Footer</a:t>
            </a:r>
          </a:p>
        </p:txBody>
      </p:sp>
      <p:sp>
        <p:nvSpPr>
          <p:cNvPr id="6" name="PlaceHolder 5"/>
          <p:cNvSpPr>
            <a:spLocks noGrp="1"/>
          </p:cNvSpPr>
          <p:nvPr>
            <p:ph type="sldNum" idx="563"/>
          </p:nvPr>
        </p:nvSpPr>
        <p:spPr/>
        <p:txBody>
          <a:bodyPr/>
          <a:lstStyle/>
          <a:p>
            <a:fld id="{8D116BDA-BF3B-4CB5-AF4E-90B2E1ACE75A}" type="slidenum">
              <a:t>‹N°›</a:t>
            </a:fld>
            <a:endParaRPr/>
          </a:p>
        </p:txBody>
      </p:sp>
      <p:sp>
        <p:nvSpPr>
          <p:cNvPr id="7" name="PlaceHolder 6"/>
          <p:cNvSpPr>
            <a:spLocks noGrp="1"/>
          </p:cNvSpPr>
          <p:nvPr>
            <p:ph type="dt" idx="564"/>
          </p:nvPr>
        </p:nvSpPr>
        <p:spPr/>
        <p:txBody>
          <a:bodyPr/>
          <a:lstStyle/>
          <a:p>
            <a:endParaRPr/>
          </a:p>
        </p:txBody>
      </p:sp>
    </p:spTree>
  </p:cSld>
  <p:clrMapOvr>
    <a:masterClrMapping/>
  </p:clrMapOvr>
</p:sldLayout>
</file>

<file path=ppt/slideLayouts/slideLayout2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8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62"/>
          </p:nvPr>
        </p:nvSpPr>
        <p:spPr/>
        <p:txBody>
          <a:bodyPr/>
          <a:lstStyle/>
          <a:p>
            <a:r>
              <a:t>Footer</a:t>
            </a:r>
          </a:p>
        </p:txBody>
      </p:sp>
      <p:sp>
        <p:nvSpPr>
          <p:cNvPr id="4" name="PlaceHolder 3"/>
          <p:cNvSpPr>
            <a:spLocks noGrp="1"/>
          </p:cNvSpPr>
          <p:nvPr>
            <p:ph type="sldNum" idx="563"/>
          </p:nvPr>
        </p:nvSpPr>
        <p:spPr/>
        <p:txBody>
          <a:bodyPr/>
          <a:lstStyle/>
          <a:p>
            <a:fld id="{26F440F6-79BC-41D3-87B1-9B4C3BDF4746}" type="slidenum">
              <a:t>‹N°›</a:t>
            </a:fld>
            <a:endParaRPr/>
          </a:p>
        </p:txBody>
      </p:sp>
      <p:sp>
        <p:nvSpPr>
          <p:cNvPr id="5" name="PlaceHolder 4"/>
          <p:cNvSpPr>
            <a:spLocks noGrp="1"/>
          </p:cNvSpPr>
          <p:nvPr>
            <p:ph type="dt" idx="564"/>
          </p:nvPr>
        </p:nvSpPr>
        <p:spPr/>
        <p:txBody>
          <a:body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5"/>
          </p:nvPr>
        </p:nvSpPr>
        <p:spPr/>
        <p:txBody>
          <a:bodyPr/>
          <a:lstStyle/>
          <a:p>
            <a:r>
              <a:t>Footer</a:t>
            </a:r>
          </a:p>
        </p:txBody>
      </p:sp>
      <p:sp>
        <p:nvSpPr>
          <p:cNvPr id="7" name="PlaceHolder 6"/>
          <p:cNvSpPr>
            <a:spLocks noGrp="1"/>
          </p:cNvSpPr>
          <p:nvPr>
            <p:ph type="sldNum" idx="56"/>
          </p:nvPr>
        </p:nvSpPr>
        <p:spPr/>
        <p:txBody>
          <a:bodyPr/>
          <a:lstStyle/>
          <a:p>
            <a:fld id="{406EA9AA-261A-4C15-BAF8-3AA5367C6D10}" type="slidenum">
              <a:t>‹N°›</a:t>
            </a:fld>
            <a:endParaRPr/>
          </a:p>
        </p:txBody>
      </p:sp>
      <p:sp>
        <p:nvSpPr>
          <p:cNvPr id="8" name="PlaceHolder 7"/>
          <p:cNvSpPr>
            <a:spLocks noGrp="1"/>
          </p:cNvSpPr>
          <p:nvPr>
            <p:ph type="dt" idx="57"/>
          </p:nvPr>
        </p:nvSpPr>
        <p:spPr/>
        <p:txBody>
          <a:bodyPr/>
          <a:lstStyle/>
          <a:p>
            <a:endParaRPr/>
          </a:p>
        </p:txBody>
      </p:sp>
    </p:spTree>
  </p:cSld>
  <p:clrMapOvr>
    <a:masterClrMapping/>
  </p:clrMapOvr>
</p:sldLayout>
</file>

<file path=ppt/slideLayouts/slideLayout22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87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62"/>
          </p:nvPr>
        </p:nvSpPr>
        <p:spPr/>
        <p:txBody>
          <a:bodyPr/>
          <a:lstStyle/>
          <a:p>
            <a:r>
              <a:t>Footer</a:t>
            </a:r>
          </a:p>
        </p:txBody>
      </p:sp>
      <p:sp>
        <p:nvSpPr>
          <p:cNvPr id="4" name="PlaceHolder 3"/>
          <p:cNvSpPr>
            <a:spLocks noGrp="1"/>
          </p:cNvSpPr>
          <p:nvPr>
            <p:ph type="sldNum" idx="563"/>
          </p:nvPr>
        </p:nvSpPr>
        <p:spPr/>
        <p:txBody>
          <a:bodyPr/>
          <a:lstStyle/>
          <a:p>
            <a:fld id="{A68C05F1-1D7F-4BE6-8687-3A9A7BC52DE3}" type="slidenum">
              <a:t>‹N°›</a:t>
            </a:fld>
            <a:endParaRPr/>
          </a:p>
        </p:txBody>
      </p:sp>
      <p:sp>
        <p:nvSpPr>
          <p:cNvPr id="5" name="PlaceHolder 4"/>
          <p:cNvSpPr>
            <a:spLocks noGrp="1"/>
          </p:cNvSpPr>
          <p:nvPr>
            <p:ph type="dt" idx="564"/>
          </p:nvPr>
        </p:nvSpPr>
        <p:spPr/>
        <p:txBody>
          <a:bodyPr/>
          <a:lstStyle/>
          <a:p>
            <a:endParaRPr/>
          </a:p>
        </p:txBody>
      </p:sp>
    </p:spTree>
  </p:cSld>
  <p:clrMapOvr>
    <a:masterClrMapping/>
  </p:clrMapOvr>
</p:sldLayout>
</file>

<file path=ppt/slideLayouts/slideLayout22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8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7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7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7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62"/>
          </p:nvPr>
        </p:nvSpPr>
        <p:spPr/>
        <p:txBody>
          <a:bodyPr/>
          <a:lstStyle/>
          <a:p>
            <a:r>
              <a:t>Footer</a:t>
            </a:r>
          </a:p>
        </p:txBody>
      </p:sp>
      <p:sp>
        <p:nvSpPr>
          <p:cNvPr id="7" name="PlaceHolder 6"/>
          <p:cNvSpPr>
            <a:spLocks noGrp="1"/>
          </p:cNvSpPr>
          <p:nvPr>
            <p:ph type="sldNum" idx="563"/>
          </p:nvPr>
        </p:nvSpPr>
        <p:spPr/>
        <p:txBody>
          <a:bodyPr/>
          <a:lstStyle/>
          <a:p>
            <a:fld id="{52CC82BD-EB0A-40C5-A568-18C96645AC67}" type="slidenum">
              <a:t>‹N°›</a:t>
            </a:fld>
            <a:endParaRPr/>
          </a:p>
        </p:txBody>
      </p:sp>
      <p:sp>
        <p:nvSpPr>
          <p:cNvPr id="8" name="PlaceHolder 7"/>
          <p:cNvSpPr>
            <a:spLocks noGrp="1"/>
          </p:cNvSpPr>
          <p:nvPr>
            <p:ph type="dt" idx="564"/>
          </p:nvPr>
        </p:nvSpPr>
        <p:spPr/>
        <p:txBody>
          <a:bodyPr/>
          <a:lstStyle/>
          <a:p>
            <a:endParaRPr/>
          </a:p>
        </p:txBody>
      </p:sp>
    </p:spTree>
  </p:cSld>
  <p:clrMapOvr>
    <a:masterClrMapping/>
  </p:clrMapOvr>
</p:sldLayout>
</file>

<file path=ppt/slideLayouts/slideLayout22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8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7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7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8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62"/>
          </p:nvPr>
        </p:nvSpPr>
        <p:spPr/>
        <p:txBody>
          <a:bodyPr/>
          <a:lstStyle/>
          <a:p>
            <a:r>
              <a:t>Footer</a:t>
            </a:r>
          </a:p>
        </p:txBody>
      </p:sp>
      <p:sp>
        <p:nvSpPr>
          <p:cNvPr id="7" name="PlaceHolder 6"/>
          <p:cNvSpPr>
            <a:spLocks noGrp="1"/>
          </p:cNvSpPr>
          <p:nvPr>
            <p:ph type="sldNum" idx="563"/>
          </p:nvPr>
        </p:nvSpPr>
        <p:spPr/>
        <p:txBody>
          <a:bodyPr/>
          <a:lstStyle/>
          <a:p>
            <a:fld id="{9C6D70D8-6363-40E1-A9AF-5DB41E6F7CDC}" type="slidenum">
              <a:t>‹N°›</a:t>
            </a:fld>
            <a:endParaRPr/>
          </a:p>
        </p:txBody>
      </p:sp>
      <p:sp>
        <p:nvSpPr>
          <p:cNvPr id="8" name="PlaceHolder 7"/>
          <p:cNvSpPr>
            <a:spLocks noGrp="1"/>
          </p:cNvSpPr>
          <p:nvPr>
            <p:ph type="dt" idx="564"/>
          </p:nvPr>
        </p:nvSpPr>
        <p:spPr/>
        <p:txBody>
          <a:bodyPr/>
          <a:lstStyle/>
          <a:p>
            <a:endParaRPr/>
          </a:p>
        </p:txBody>
      </p:sp>
    </p:spTree>
  </p:cSld>
  <p:clrMapOvr>
    <a:masterClrMapping/>
  </p:clrMapOvr>
</p:sldLayout>
</file>

<file path=ppt/slideLayouts/slideLayout22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8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8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8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62"/>
          </p:nvPr>
        </p:nvSpPr>
        <p:spPr/>
        <p:txBody>
          <a:bodyPr/>
          <a:lstStyle/>
          <a:p>
            <a:r>
              <a:t>Footer</a:t>
            </a:r>
          </a:p>
        </p:txBody>
      </p:sp>
      <p:sp>
        <p:nvSpPr>
          <p:cNvPr id="7" name="PlaceHolder 6"/>
          <p:cNvSpPr>
            <a:spLocks noGrp="1"/>
          </p:cNvSpPr>
          <p:nvPr>
            <p:ph type="sldNum" idx="563"/>
          </p:nvPr>
        </p:nvSpPr>
        <p:spPr/>
        <p:txBody>
          <a:bodyPr/>
          <a:lstStyle/>
          <a:p>
            <a:fld id="{FF3E92A1-1360-4916-BEBC-5185FE1B9821}" type="slidenum">
              <a:t>‹N°›</a:t>
            </a:fld>
            <a:endParaRPr/>
          </a:p>
        </p:txBody>
      </p:sp>
      <p:sp>
        <p:nvSpPr>
          <p:cNvPr id="8" name="PlaceHolder 7"/>
          <p:cNvSpPr>
            <a:spLocks noGrp="1"/>
          </p:cNvSpPr>
          <p:nvPr>
            <p:ph type="dt" idx="564"/>
          </p:nvPr>
        </p:nvSpPr>
        <p:spPr/>
        <p:txBody>
          <a:bodyPr/>
          <a:lstStyle/>
          <a:p>
            <a:endParaRPr/>
          </a:p>
        </p:txBody>
      </p:sp>
    </p:spTree>
  </p:cSld>
  <p:clrMapOvr>
    <a:masterClrMapping/>
  </p:clrMapOvr>
</p:sldLayout>
</file>

<file path=ppt/slideLayouts/slideLayout22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8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8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62"/>
          </p:nvPr>
        </p:nvSpPr>
        <p:spPr/>
        <p:txBody>
          <a:bodyPr/>
          <a:lstStyle/>
          <a:p>
            <a:r>
              <a:t>Footer</a:t>
            </a:r>
          </a:p>
        </p:txBody>
      </p:sp>
      <p:sp>
        <p:nvSpPr>
          <p:cNvPr id="6" name="PlaceHolder 5"/>
          <p:cNvSpPr>
            <a:spLocks noGrp="1"/>
          </p:cNvSpPr>
          <p:nvPr>
            <p:ph type="sldNum" idx="563"/>
          </p:nvPr>
        </p:nvSpPr>
        <p:spPr/>
        <p:txBody>
          <a:bodyPr/>
          <a:lstStyle/>
          <a:p>
            <a:fld id="{FB4101F1-06F0-4A7E-8CDC-7CEC33660356}" type="slidenum">
              <a:t>‹N°›</a:t>
            </a:fld>
            <a:endParaRPr/>
          </a:p>
        </p:txBody>
      </p:sp>
      <p:sp>
        <p:nvSpPr>
          <p:cNvPr id="7" name="PlaceHolder 6"/>
          <p:cNvSpPr>
            <a:spLocks noGrp="1"/>
          </p:cNvSpPr>
          <p:nvPr>
            <p:ph type="dt" idx="564"/>
          </p:nvPr>
        </p:nvSpPr>
        <p:spPr/>
        <p:txBody>
          <a:bodyPr/>
          <a:lstStyle/>
          <a:p>
            <a:endParaRPr/>
          </a:p>
        </p:txBody>
      </p:sp>
    </p:spTree>
  </p:cSld>
  <p:clrMapOvr>
    <a:masterClrMapping/>
  </p:clrMapOvr>
</p:sldLayout>
</file>

<file path=ppt/slideLayouts/slideLayout22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8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9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9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9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62"/>
          </p:nvPr>
        </p:nvSpPr>
        <p:spPr/>
        <p:txBody>
          <a:bodyPr/>
          <a:lstStyle/>
          <a:p>
            <a:r>
              <a:t>Footer</a:t>
            </a:r>
          </a:p>
        </p:txBody>
      </p:sp>
      <p:sp>
        <p:nvSpPr>
          <p:cNvPr id="8" name="PlaceHolder 7"/>
          <p:cNvSpPr>
            <a:spLocks noGrp="1"/>
          </p:cNvSpPr>
          <p:nvPr>
            <p:ph type="sldNum" idx="563"/>
          </p:nvPr>
        </p:nvSpPr>
        <p:spPr/>
        <p:txBody>
          <a:bodyPr/>
          <a:lstStyle/>
          <a:p>
            <a:fld id="{CF952022-5EF2-475A-A81E-FBF047F32807}" type="slidenum">
              <a:t>‹N°›</a:t>
            </a:fld>
            <a:endParaRPr/>
          </a:p>
        </p:txBody>
      </p:sp>
      <p:sp>
        <p:nvSpPr>
          <p:cNvPr id="9" name="PlaceHolder 8"/>
          <p:cNvSpPr>
            <a:spLocks noGrp="1"/>
          </p:cNvSpPr>
          <p:nvPr>
            <p:ph type="dt" idx="564"/>
          </p:nvPr>
        </p:nvSpPr>
        <p:spPr/>
        <p:txBody>
          <a:bodyPr/>
          <a:lstStyle/>
          <a:p>
            <a:endParaRPr/>
          </a:p>
        </p:txBody>
      </p:sp>
    </p:spTree>
  </p:cSld>
  <p:clrMapOvr>
    <a:masterClrMapping/>
  </p:clrMapOvr>
</p:sldLayout>
</file>

<file path=ppt/slideLayouts/slideLayout22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89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9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9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9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9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89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62"/>
          </p:nvPr>
        </p:nvSpPr>
        <p:spPr/>
        <p:txBody>
          <a:bodyPr/>
          <a:lstStyle/>
          <a:p>
            <a:r>
              <a:t>Footer</a:t>
            </a:r>
          </a:p>
        </p:txBody>
      </p:sp>
      <p:sp>
        <p:nvSpPr>
          <p:cNvPr id="10" name="PlaceHolder 9"/>
          <p:cNvSpPr>
            <a:spLocks noGrp="1"/>
          </p:cNvSpPr>
          <p:nvPr>
            <p:ph type="sldNum" idx="563"/>
          </p:nvPr>
        </p:nvSpPr>
        <p:spPr/>
        <p:txBody>
          <a:bodyPr/>
          <a:lstStyle/>
          <a:p>
            <a:fld id="{54EB6E37-0277-4507-AC9A-B50CEE23B444}" type="slidenum">
              <a:t>‹N°›</a:t>
            </a:fld>
            <a:endParaRPr/>
          </a:p>
        </p:txBody>
      </p:sp>
      <p:sp>
        <p:nvSpPr>
          <p:cNvPr id="11" name="PlaceHolder 10"/>
          <p:cNvSpPr>
            <a:spLocks noGrp="1"/>
          </p:cNvSpPr>
          <p:nvPr>
            <p:ph type="dt" idx="564"/>
          </p:nvPr>
        </p:nvSpPr>
        <p:spPr/>
        <p:txBody>
          <a:bodyPr/>
          <a:lstStyle/>
          <a:p>
            <a:endParaRPr/>
          </a:p>
        </p:txBody>
      </p:sp>
    </p:spTree>
  </p:cSld>
  <p:clrMapOvr>
    <a:masterClrMapping/>
  </p:clrMapOvr>
</p:sldLayout>
</file>

<file path=ppt/slideLayouts/slideLayout22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65"/>
          </p:nvPr>
        </p:nvSpPr>
        <p:spPr/>
        <p:txBody>
          <a:bodyPr/>
          <a:lstStyle/>
          <a:p>
            <a:r>
              <a:t>Footer</a:t>
            </a:r>
          </a:p>
        </p:txBody>
      </p:sp>
      <p:sp>
        <p:nvSpPr>
          <p:cNvPr id="3" name="PlaceHolder 2"/>
          <p:cNvSpPr>
            <a:spLocks noGrp="1"/>
          </p:cNvSpPr>
          <p:nvPr>
            <p:ph type="sldNum" idx="566"/>
          </p:nvPr>
        </p:nvSpPr>
        <p:spPr/>
        <p:txBody>
          <a:bodyPr/>
          <a:lstStyle/>
          <a:p>
            <a:fld id="{72DFF106-7235-4EE7-A69B-C1729E5863D4}" type="slidenum">
              <a:t>‹N°›</a:t>
            </a:fld>
            <a:endParaRPr/>
          </a:p>
        </p:txBody>
      </p:sp>
      <p:sp>
        <p:nvSpPr>
          <p:cNvPr id="4" name="PlaceHolder 3"/>
          <p:cNvSpPr>
            <a:spLocks noGrp="1"/>
          </p:cNvSpPr>
          <p:nvPr>
            <p:ph type="dt" idx="567"/>
          </p:nvPr>
        </p:nvSpPr>
        <p:spPr/>
        <p:txBody>
          <a:bodyPr/>
          <a:lstStyle/>
          <a:p>
            <a:endParaRPr/>
          </a:p>
        </p:txBody>
      </p:sp>
    </p:spTree>
  </p:cSld>
  <p:clrMapOvr>
    <a:masterClrMapping/>
  </p:clrMapOvr>
</p:sldLayout>
</file>

<file path=ppt/slideLayouts/slideLayout22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0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65"/>
          </p:nvPr>
        </p:nvSpPr>
        <p:spPr/>
        <p:txBody>
          <a:bodyPr/>
          <a:lstStyle/>
          <a:p>
            <a:r>
              <a:t>Footer</a:t>
            </a:r>
          </a:p>
        </p:txBody>
      </p:sp>
      <p:sp>
        <p:nvSpPr>
          <p:cNvPr id="5" name="PlaceHolder 4"/>
          <p:cNvSpPr>
            <a:spLocks noGrp="1"/>
          </p:cNvSpPr>
          <p:nvPr>
            <p:ph type="sldNum" idx="566"/>
          </p:nvPr>
        </p:nvSpPr>
        <p:spPr/>
        <p:txBody>
          <a:bodyPr/>
          <a:lstStyle/>
          <a:p>
            <a:fld id="{C67A1B57-7776-4C19-AF8F-14E1F18CE915}" type="slidenum">
              <a:t>‹N°›</a:t>
            </a:fld>
            <a:endParaRPr/>
          </a:p>
        </p:txBody>
      </p:sp>
      <p:sp>
        <p:nvSpPr>
          <p:cNvPr id="6" name="PlaceHolder 5"/>
          <p:cNvSpPr>
            <a:spLocks noGrp="1"/>
          </p:cNvSpPr>
          <p:nvPr>
            <p:ph type="dt" idx="567"/>
          </p:nvPr>
        </p:nvSpPr>
        <p:spPr/>
        <p:txBody>
          <a:bodyPr/>
          <a:lstStyle/>
          <a:p>
            <a:endParaRPr/>
          </a:p>
        </p:txBody>
      </p:sp>
    </p:spTree>
  </p:cSld>
  <p:clrMapOvr>
    <a:masterClrMapping/>
  </p:clrMapOvr>
</p:sldLayout>
</file>

<file path=ppt/slideLayouts/slideLayout22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0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65"/>
          </p:nvPr>
        </p:nvSpPr>
        <p:spPr/>
        <p:txBody>
          <a:bodyPr/>
          <a:lstStyle/>
          <a:p>
            <a:r>
              <a:t>Footer</a:t>
            </a:r>
          </a:p>
        </p:txBody>
      </p:sp>
      <p:sp>
        <p:nvSpPr>
          <p:cNvPr id="5" name="PlaceHolder 4"/>
          <p:cNvSpPr>
            <a:spLocks noGrp="1"/>
          </p:cNvSpPr>
          <p:nvPr>
            <p:ph type="sldNum" idx="566"/>
          </p:nvPr>
        </p:nvSpPr>
        <p:spPr/>
        <p:txBody>
          <a:bodyPr/>
          <a:lstStyle/>
          <a:p>
            <a:fld id="{12966D2A-8259-4CF0-A6BA-7B5F936D7D93}" type="slidenum">
              <a:t>‹N°›</a:t>
            </a:fld>
            <a:endParaRPr/>
          </a:p>
        </p:txBody>
      </p:sp>
      <p:sp>
        <p:nvSpPr>
          <p:cNvPr id="6" name="PlaceHolder 5"/>
          <p:cNvSpPr>
            <a:spLocks noGrp="1"/>
          </p:cNvSpPr>
          <p:nvPr>
            <p:ph type="dt" idx="567"/>
          </p:nvPr>
        </p:nvSpPr>
        <p:spPr/>
        <p:txBody>
          <a:body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5"/>
          </p:nvPr>
        </p:nvSpPr>
        <p:spPr/>
        <p:txBody>
          <a:bodyPr/>
          <a:lstStyle/>
          <a:p>
            <a:r>
              <a:t>Footer</a:t>
            </a:r>
          </a:p>
        </p:txBody>
      </p:sp>
      <p:sp>
        <p:nvSpPr>
          <p:cNvPr id="6" name="PlaceHolder 5"/>
          <p:cNvSpPr>
            <a:spLocks noGrp="1"/>
          </p:cNvSpPr>
          <p:nvPr>
            <p:ph type="sldNum" idx="56"/>
          </p:nvPr>
        </p:nvSpPr>
        <p:spPr/>
        <p:txBody>
          <a:bodyPr/>
          <a:lstStyle/>
          <a:p>
            <a:fld id="{87A48AD4-BE45-4133-9DE9-878BAF82D4F3}" type="slidenum">
              <a:t>‹N°›</a:t>
            </a:fld>
            <a:endParaRPr/>
          </a:p>
        </p:txBody>
      </p:sp>
      <p:sp>
        <p:nvSpPr>
          <p:cNvPr id="7" name="PlaceHolder 6"/>
          <p:cNvSpPr>
            <a:spLocks noGrp="1"/>
          </p:cNvSpPr>
          <p:nvPr>
            <p:ph type="dt" idx="57"/>
          </p:nvPr>
        </p:nvSpPr>
        <p:spPr/>
        <p:txBody>
          <a:bodyPr/>
          <a:lstStyle/>
          <a:p>
            <a:endParaRPr/>
          </a:p>
        </p:txBody>
      </p:sp>
    </p:spTree>
  </p:cSld>
  <p:clrMapOvr>
    <a:masterClrMapping/>
  </p:clrMapOvr>
</p:sldLayout>
</file>

<file path=ppt/slideLayouts/slideLayout22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0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0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65"/>
          </p:nvPr>
        </p:nvSpPr>
        <p:spPr/>
        <p:txBody>
          <a:bodyPr/>
          <a:lstStyle/>
          <a:p>
            <a:r>
              <a:t>Footer</a:t>
            </a:r>
          </a:p>
        </p:txBody>
      </p:sp>
      <p:sp>
        <p:nvSpPr>
          <p:cNvPr id="6" name="PlaceHolder 5"/>
          <p:cNvSpPr>
            <a:spLocks noGrp="1"/>
          </p:cNvSpPr>
          <p:nvPr>
            <p:ph type="sldNum" idx="566"/>
          </p:nvPr>
        </p:nvSpPr>
        <p:spPr/>
        <p:txBody>
          <a:bodyPr/>
          <a:lstStyle/>
          <a:p>
            <a:fld id="{6D50ACFD-7735-4CCE-854C-FD66EB9ACF07}" type="slidenum">
              <a:t>‹N°›</a:t>
            </a:fld>
            <a:endParaRPr/>
          </a:p>
        </p:txBody>
      </p:sp>
      <p:sp>
        <p:nvSpPr>
          <p:cNvPr id="7" name="PlaceHolder 6"/>
          <p:cNvSpPr>
            <a:spLocks noGrp="1"/>
          </p:cNvSpPr>
          <p:nvPr>
            <p:ph type="dt" idx="567"/>
          </p:nvPr>
        </p:nvSpPr>
        <p:spPr/>
        <p:txBody>
          <a:bodyPr/>
          <a:lstStyle/>
          <a:p>
            <a:endParaRPr/>
          </a:p>
        </p:txBody>
      </p:sp>
    </p:spTree>
  </p:cSld>
  <p:clrMapOvr>
    <a:masterClrMapping/>
  </p:clrMapOvr>
</p:sldLayout>
</file>

<file path=ppt/slideLayouts/slideLayout2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65"/>
          </p:nvPr>
        </p:nvSpPr>
        <p:spPr/>
        <p:txBody>
          <a:bodyPr/>
          <a:lstStyle/>
          <a:p>
            <a:r>
              <a:t>Footer</a:t>
            </a:r>
          </a:p>
        </p:txBody>
      </p:sp>
      <p:sp>
        <p:nvSpPr>
          <p:cNvPr id="4" name="PlaceHolder 3"/>
          <p:cNvSpPr>
            <a:spLocks noGrp="1"/>
          </p:cNvSpPr>
          <p:nvPr>
            <p:ph type="sldNum" idx="566"/>
          </p:nvPr>
        </p:nvSpPr>
        <p:spPr/>
        <p:txBody>
          <a:bodyPr/>
          <a:lstStyle/>
          <a:p>
            <a:fld id="{C35F1839-E4FA-467C-BC27-C1C70B5A956C}" type="slidenum">
              <a:t>‹N°›</a:t>
            </a:fld>
            <a:endParaRPr/>
          </a:p>
        </p:txBody>
      </p:sp>
      <p:sp>
        <p:nvSpPr>
          <p:cNvPr id="5" name="PlaceHolder 4"/>
          <p:cNvSpPr>
            <a:spLocks noGrp="1"/>
          </p:cNvSpPr>
          <p:nvPr>
            <p:ph type="dt" idx="567"/>
          </p:nvPr>
        </p:nvSpPr>
        <p:spPr/>
        <p:txBody>
          <a:bodyPr/>
          <a:lstStyle/>
          <a:p>
            <a:endParaRPr/>
          </a:p>
        </p:txBody>
      </p:sp>
    </p:spTree>
  </p:cSld>
  <p:clrMapOvr>
    <a:masterClrMapping/>
  </p:clrMapOvr>
</p:sldLayout>
</file>

<file path=ppt/slideLayouts/slideLayout22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1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65"/>
          </p:nvPr>
        </p:nvSpPr>
        <p:spPr/>
        <p:txBody>
          <a:bodyPr/>
          <a:lstStyle/>
          <a:p>
            <a:r>
              <a:t>Footer</a:t>
            </a:r>
          </a:p>
        </p:txBody>
      </p:sp>
      <p:sp>
        <p:nvSpPr>
          <p:cNvPr id="4" name="PlaceHolder 3"/>
          <p:cNvSpPr>
            <a:spLocks noGrp="1"/>
          </p:cNvSpPr>
          <p:nvPr>
            <p:ph type="sldNum" idx="566"/>
          </p:nvPr>
        </p:nvSpPr>
        <p:spPr/>
        <p:txBody>
          <a:bodyPr/>
          <a:lstStyle/>
          <a:p>
            <a:fld id="{A15A4B9D-4D66-4448-B802-DD5D222D284E}" type="slidenum">
              <a:t>‹N°›</a:t>
            </a:fld>
            <a:endParaRPr/>
          </a:p>
        </p:txBody>
      </p:sp>
      <p:sp>
        <p:nvSpPr>
          <p:cNvPr id="5" name="PlaceHolder 4"/>
          <p:cNvSpPr>
            <a:spLocks noGrp="1"/>
          </p:cNvSpPr>
          <p:nvPr>
            <p:ph type="dt" idx="567"/>
          </p:nvPr>
        </p:nvSpPr>
        <p:spPr/>
        <p:txBody>
          <a:bodyPr/>
          <a:lstStyle/>
          <a:p>
            <a:endParaRPr/>
          </a:p>
        </p:txBody>
      </p:sp>
    </p:spTree>
  </p:cSld>
  <p:clrMapOvr>
    <a:masterClrMapping/>
  </p:clrMapOvr>
</p:sldLayout>
</file>

<file path=ppt/slideLayouts/slideLayout22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1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1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1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65"/>
          </p:nvPr>
        </p:nvSpPr>
        <p:spPr/>
        <p:txBody>
          <a:bodyPr/>
          <a:lstStyle/>
          <a:p>
            <a:r>
              <a:t>Footer</a:t>
            </a:r>
          </a:p>
        </p:txBody>
      </p:sp>
      <p:sp>
        <p:nvSpPr>
          <p:cNvPr id="7" name="PlaceHolder 6"/>
          <p:cNvSpPr>
            <a:spLocks noGrp="1"/>
          </p:cNvSpPr>
          <p:nvPr>
            <p:ph type="sldNum" idx="566"/>
          </p:nvPr>
        </p:nvSpPr>
        <p:spPr/>
        <p:txBody>
          <a:bodyPr/>
          <a:lstStyle/>
          <a:p>
            <a:fld id="{EC02A757-5A12-4F52-92AE-8475A0E62E25}" type="slidenum">
              <a:t>‹N°›</a:t>
            </a:fld>
            <a:endParaRPr/>
          </a:p>
        </p:txBody>
      </p:sp>
      <p:sp>
        <p:nvSpPr>
          <p:cNvPr id="8" name="PlaceHolder 7"/>
          <p:cNvSpPr>
            <a:spLocks noGrp="1"/>
          </p:cNvSpPr>
          <p:nvPr>
            <p:ph type="dt" idx="567"/>
          </p:nvPr>
        </p:nvSpPr>
        <p:spPr/>
        <p:txBody>
          <a:bodyPr/>
          <a:lstStyle/>
          <a:p>
            <a:endParaRPr/>
          </a:p>
        </p:txBody>
      </p:sp>
    </p:spTree>
  </p:cSld>
  <p:clrMapOvr>
    <a:masterClrMapping/>
  </p:clrMapOvr>
</p:sldLayout>
</file>

<file path=ppt/slideLayouts/slideLayout22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9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1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1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1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65"/>
          </p:nvPr>
        </p:nvSpPr>
        <p:spPr/>
        <p:txBody>
          <a:bodyPr/>
          <a:lstStyle/>
          <a:p>
            <a:r>
              <a:t>Footer</a:t>
            </a:r>
          </a:p>
        </p:txBody>
      </p:sp>
      <p:sp>
        <p:nvSpPr>
          <p:cNvPr id="7" name="PlaceHolder 6"/>
          <p:cNvSpPr>
            <a:spLocks noGrp="1"/>
          </p:cNvSpPr>
          <p:nvPr>
            <p:ph type="sldNum" idx="566"/>
          </p:nvPr>
        </p:nvSpPr>
        <p:spPr/>
        <p:txBody>
          <a:bodyPr/>
          <a:lstStyle/>
          <a:p>
            <a:fld id="{5E326474-A14B-49BF-8B11-8592D0CC2207}" type="slidenum">
              <a:t>‹N°›</a:t>
            </a:fld>
            <a:endParaRPr/>
          </a:p>
        </p:txBody>
      </p:sp>
      <p:sp>
        <p:nvSpPr>
          <p:cNvPr id="8" name="PlaceHolder 7"/>
          <p:cNvSpPr>
            <a:spLocks noGrp="1"/>
          </p:cNvSpPr>
          <p:nvPr>
            <p:ph type="dt" idx="567"/>
          </p:nvPr>
        </p:nvSpPr>
        <p:spPr/>
        <p:txBody>
          <a:bodyPr/>
          <a:lstStyle/>
          <a:p>
            <a:endParaRPr/>
          </a:p>
        </p:txBody>
      </p:sp>
    </p:spTree>
  </p:cSld>
  <p:clrMapOvr>
    <a:masterClrMapping/>
  </p:clrMapOvr>
</p:sldLayout>
</file>

<file path=ppt/slideLayouts/slideLayout22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9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2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2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2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65"/>
          </p:nvPr>
        </p:nvSpPr>
        <p:spPr/>
        <p:txBody>
          <a:bodyPr/>
          <a:lstStyle/>
          <a:p>
            <a:r>
              <a:t>Footer</a:t>
            </a:r>
          </a:p>
        </p:txBody>
      </p:sp>
      <p:sp>
        <p:nvSpPr>
          <p:cNvPr id="7" name="PlaceHolder 6"/>
          <p:cNvSpPr>
            <a:spLocks noGrp="1"/>
          </p:cNvSpPr>
          <p:nvPr>
            <p:ph type="sldNum" idx="566"/>
          </p:nvPr>
        </p:nvSpPr>
        <p:spPr/>
        <p:txBody>
          <a:bodyPr/>
          <a:lstStyle/>
          <a:p>
            <a:fld id="{81B82562-FF3A-4AD8-8950-5A5F87A0D90C}" type="slidenum">
              <a:t>‹N°›</a:t>
            </a:fld>
            <a:endParaRPr/>
          </a:p>
        </p:txBody>
      </p:sp>
      <p:sp>
        <p:nvSpPr>
          <p:cNvPr id="8" name="PlaceHolder 7"/>
          <p:cNvSpPr>
            <a:spLocks noGrp="1"/>
          </p:cNvSpPr>
          <p:nvPr>
            <p:ph type="dt" idx="567"/>
          </p:nvPr>
        </p:nvSpPr>
        <p:spPr/>
        <p:txBody>
          <a:bodyPr/>
          <a:lstStyle/>
          <a:p>
            <a:endParaRPr/>
          </a:p>
        </p:txBody>
      </p:sp>
    </p:spTree>
  </p:cSld>
  <p:clrMapOvr>
    <a:masterClrMapping/>
  </p:clrMapOvr>
</p:sldLayout>
</file>

<file path=ppt/slideLayouts/slideLayout22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2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2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65"/>
          </p:nvPr>
        </p:nvSpPr>
        <p:spPr/>
        <p:txBody>
          <a:bodyPr/>
          <a:lstStyle/>
          <a:p>
            <a:r>
              <a:t>Footer</a:t>
            </a:r>
          </a:p>
        </p:txBody>
      </p:sp>
      <p:sp>
        <p:nvSpPr>
          <p:cNvPr id="6" name="PlaceHolder 5"/>
          <p:cNvSpPr>
            <a:spLocks noGrp="1"/>
          </p:cNvSpPr>
          <p:nvPr>
            <p:ph type="sldNum" idx="566"/>
          </p:nvPr>
        </p:nvSpPr>
        <p:spPr/>
        <p:txBody>
          <a:bodyPr/>
          <a:lstStyle/>
          <a:p>
            <a:fld id="{93008448-BD3B-4913-A94E-B30E19F93998}" type="slidenum">
              <a:t>‹N°›</a:t>
            </a:fld>
            <a:endParaRPr/>
          </a:p>
        </p:txBody>
      </p:sp>
      <p:sp>
        <p:nvSpPr>
          <p:cNvPr id="7" name="PlaceHolder 6"/>
          <p:cNvSpPr>
            <a:spLocks noGrp="1"/>
          </p:cNvSpPr>
          <p:nvPr>
            <p:ph type="dt" idx="567"/>
          </p:nvPr>
        </p:nvSpPr>
        <p:spPr/>
        <p:txBody>
          <a:bodyPr/>
          <a:lstStyle/>
          <a:p>
            <a:endParaRPr/>
          </a:p>
        </p:txBody>
      </p:sp>
    </p:spTree>
  </p:cSld>
  <p:clrMapOvr>
    <a:masterClrMapping/>
  </p:clrMapOvr>
</p:sldLayout>
</file>

<file path=ppt/slideLayouts/slideLayout22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9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2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2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3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3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65"/>
          </p:nvPr>
        </p:nvSpPr>
        <p:spPr/>
        <p:txBody>
          <a:bodyPr/>
          <a:lstStyle/>
          <a:p>
            <a:r>
              <a:t>Footer</a:t>
            </a:r>
          </a:p>
        </p:txBody>
      </p:sp>
      <p:sp>
        <p:nvSpPr>
          <p:cNvPr id="8" name="PlaceHolder 7"/>
          <p:cNvSpPr>
            <a:spLocks noGrp="1"/>
          </p:cNvSpPr>
          <p:nvPr>
            <p:ph type="sldNum" idx="566"/>
          </p:nvPr>
        </p:nvSpPr>
        <p:spPr/>
        <p:txBody>
          <a:bodyPr/>
          <a:lstStyle/>
          <a:p>
            <a:fld id="{6D03C67B-69EB-4030-AD0E-042CAF06F2F7}" type="slidenum">
              <a:t>‹N°›</a:t>
            </a:fld>
            <a:endParaRPr/>
          </a:p>
        </p:txBody>
      </p:sp>
      <p:sp>
        <p:nvSpPr>
          <p:cNvPr id="9" name="PlaceHolder 8"/>
          <p:cNvSpPr>
            <a:spLocks noGrp="1"/>
          </p:cNvSpPr>
          <p:nvPr>
            <p:ph type="dt" idx="567"/>
          </p:nvPr>
        </p:nvSpPr>
        <p:spPr/>
        <p:txBody>
          <a:bodyPr/>
          <a:lstStyle/>
          <a:p>
            <a:endParaRPr/>
          </a:p>
        </p:txBody>
      </p:sp>
    </p:spTree>
  </p:cSld>
  <p:clrMapOvr>
    <a:masterClrMapping/>
  </p:clrMapOvr>
</p:sldLayout>
</file>

<file path=ppt/slideLayouts/slideLayout22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3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3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3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3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3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3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65"/>
          </p:nvPr>
        </p:nvSpPr>
        <p:spPr/>
        <p:txBody>
          <a:bodyPr/>
          <a:lstStyle/>
          <a:p>
            <a:r>
              <a:t>Footer</a:t>
            </a:r>
          </a:p>
        </p:txBody>
      </p:sp>
      <p:sp>
        <p:nvSpPr>
          <p:cNvPr id="10" name="PlaceHolder 9"/>
          <p:cNvSpPr>
            <a:spLocks noGrp="1"/>
          </p:cNvSpPr>
          <p:nvPr>
            <p:ph type="sldNum" idx="566"/>
          </p:nvPr>
        </p:nvSpPr>
        <p:spPr/>
        <p:txBody>
          <a:bodyPr/>
          <a:lstStyle/>
          <a:p>
            <a:fld id="{775A5257-BE2B-4E87-82BB-F599D0AA6715}" type="slidenum">
              <a:t>‹N°›</a:t>
            </a:fld>
            <a:endParaRPr/>
          </a:p>
        </p:txBody>
      </p:sp>
      <p:sp>
        <p:nvSpPr>
          <p:cNvPr id="11" name="PlaceHolder 10"/>
          <p:cNvSpPr>
            <a:spLocks noGrp="1"/>
          </p:cNvSpPr>
          <p:nvPr>
            <p:ph type="dt" idx="567"/>
          </p:nvPr>
        </p:nvSpPr>
        <p:spPr/>
        <p:txBody>
          <a:bodyPr/>
          <a:lstStyle/>
          <a:p>
            <a:endParaRPr/>
          </a:p>
        </p:txBody>
      </p:sp>
    </p:spTree>
  </p:cSld>
  <p:clrMapOvr>
    <a:masterClrMapping/>
  </p:clrMapOvr>
</p:sldLayout>
</file>

<file path=ppt/slideLayouts/slideLayout22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68"/>
          </p:nvPr>
        </p:nvSpPr>
        <p:spPr/>
        <p:txBody>
          <a:bodyPr/>
          <a:lstStyle/>
          <a:p>
            <a:r>
              <a:t>Footer</a:t>
            </a:r>
          </a:p>
        </p:txBody>
      </p:sp>
      <p:sp>
        <p:nvSpPr>
          <p:cNvPr id="3" name="PlaceHolder 2"/>
          <p:cNvSpPr>
            <a:spLocks noGrp="1"/>
          </p:cNvSpPr>
          <p:nvPr>
            <p:ph type="sldNum" idx="569"/>
          </p:nvPr>
        </p:nvSpPr>
        <p:spPr/>
        <p:txBody>
          <a:bodyPr/>
          <a:lstStyle/>
          <a:p>
            <a:fld id="{BBECE93E-1311-4118-98F3-B752D3006D97}" type="slidenum">
              <a:t>‹N°›</a:t>
            </a:fld>
            <a:endParaRPr/>
          </a:p>
        </p:txBody>
      </p:sp>
      <p:sp>
        <p:nvSpPr>
          <p:cNvPr id="4" name="PlaceHolder 3"/>
          <p:cNvSpPr>
            <a:spLocks noGrp="1"/>
          </p:cNvSpPr>
          <p:nvPr>
            <p:ph type="dt" idx="570"/>
          </p:nvPr>
        </p:nvSpPr>
        <p:spPr/>
        <p:txBody>
          <a:body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5"/>
          </p:nvPr>
        </p:nvSpPr>
        <p:spPr/>
        <p:txBody>
          <a:bodyPr/>
          <a:lstStyle/>
          <a:p>
            <a:r>
              <a:t>Footer</a:t>
            </a:r>
          </a:p>
        </p:txBody>
      </p:sp>
      <p:sp>
        <p:nvSpPr>
          <p:cNvPr id="8" name="PlaceHolder 7"/>
          <p:cNvSpPr>
            <a:spLocks noGrp="1"/>
          </p:cNvSpPr>
          <p:nvPr>
            <p:ph type="sldNum" idx="56"/>
          </p:nvPr>
        </p:nvSpPr>
        <p:spPr/>
        <p:txBody>
          <a:bodyPr/>
          <a:lstStyle/>
          <a:p>
            <a:fld id="{96834854-F0A9-449C-B18A-5B047B11652D}" type="slidenum">
              <a:t>‹N°›</a:t>
            </a:fld>
            <a:endParaRPr/>
          </a:p>
        </p:txBody>
      </p:sp>
      <p:sp>
        <p:nvSpPr>
          <p:cNvPr id="9" name="PlaceHolder 8"/>
          <p:cNvSpPr>
            <a:spLocks noGrp="1"/>
          </p:cNvSpPr>
          <p:nvPr>
            <p:ph type="dt" idx="57"/>
          </p:nvPr>
        </p:nvSpPr>
        <p:spPr/>
        <p:txBody>
          <a:bodyPr/>
          <a:lstStyle/>
          <a:p>
            <a:endParaRPr/>
          </a:p>
        </p:txBody>
      </p:sp>
    </p:spTree>
  </p:cSld>
  <p:clrMapOvr>
    <a:masterClrMapping/>
  </p:clrMapOvr>
</p:sldLayout>
</file>

<file path=ppt/slideLayouts/slideLayout22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4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68"/>
          </p:nvPr>
        </p:nvSpPr>
        <p:spPr/>
        <p:txBody>
          <a:bodyPr/>
          <a:lstStyle/>
          <a:p>
            <a:r>
              <a:t>Footer</a:t>
            </a:r>
          </a:p>
        </p:txBody>
      </p:sp>
      <p:sp>
        <p:nvSpPr>
          <p:cNvPr id="5" name="PlaceHolder 4"/>
          <p:cNvSpPr>
            <a:spLocks noGrp="1"/>
          </p:cNvSpPr>
          <p:nvPr>
            <p:ph type="sldNum" idx="569"/>
          </p:nvPr>
        </p:nvSpPr>
        <p:spPr/>
        <p:txBody>
          <a:bodyPr/>
          <a:lstStyle/>
          <a:p>
            <a:fld id="{ECD3A526-31E1-4FC0-91F7-F860B6CF2E90}" type="slidenum">
              <a:t>‹N°›</a:t>
            </a:fld>
            <a:endParaRPr/>
          </a:p>
        </p:txBody>
      </p:sp>
      <p:sp>
        <p:nvSpPr>
          <p:cNvPr id="6" name="PlaceHolder 5"/>
          <p:cNvSpPr>
            <a:spLocks noGrp="1"/>
          </p:cNvSpPr>
          <p:nvPr>
            <p:ph type="dt" idx="570"/>
          </p:nvPr>
        </p:nvSpPr>
        <p:spPr/>
        <p:txBody>
          <a:bodyPr/>
          <a:lstStyle/>
          <a:p>
            <a:endParaRPr/>
          </a:p>
        </p:txBody>
      </p:sp>
    </p:spTree>
  </p:cSld>
  <p:clrMapOvr>
    <a:masterClrMapping/>
  </p:clrMapOvr>
</p:sldLayout>
</file>

<file path=ppt/slideLayouts/slideLayout22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4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68"/>
          </p:nvPr>
        </p:nvSpPr>
        <p:spPr/>
        <p:txBody>
          <a:bodyPr/>
          <a:lstStyle/>
          <a:p>
            <a:r>
              <a:t>Footer</a:t>
            </a:r>
          </a:p>
        </p:txBody>
      </p:sp>
      <p:sp>
        <p:nvSpPr>
          <p:cNvPr id="5" name="PlaceHolder 4"/>
          <p:cNvSpPr>
            <a:spLocks noGrp="1"/>
          </p:cNvSpPr>
          <p:nvPr>
            <p:ph type="sldNum" idx="569"/>
          </p:nvPr>
        </p:nvSpPr>
        <p:spPr/>
        <p:txBody>
          <a:bodyPr/>
          <a:lstStyle/>
          <a:p>
            <a:fld id="{975B1734-CC9C-42D8-8F7D-E99C336F3FEF}" type="slidenum">
              <a:t>‹N°›</a:t>
            </a:fld>
            <a:endParaRPr/>
          </a:p>
        </p:txBody>
      </p:sp>
      <p:sp>
        <p:nvSpPr>
          <p:cNvPr id="6" name="PlaceHolder 5"/>
          <p:cNvSpPr>
            <a:spLocks noGrp="1"/>
          </p:cNvSpPr>
          <p:nvPr>
            <p:ph type="dt" idx="570"/>
          </p:nvPr>
        </p:nvSpPr>
        <p:spPr/>
        <p:txBody>
          <a:bodyPr/>
          <a:lstStyle/>
          <a:p>
            <a:endParaRPr/>
          </a:p>
        </p:txBody>
      </p:sp>
    </p:spTree>
  </p:cSld>
  <p:clrMapOvr>
    <a:masterClrMapping/>
  </p:clrMapOvr>
</p:sldLayout>
</file>

<file path=ppt/slideLayouts/slideLayout22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5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5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68"/>
          </p:nvPr>
        </p:nvSpPr>
        <p:spPr/>
        <p:txBody>
          <a:bodyPr/>
          <a:lstStyle/>
          <a:p>
            <a:r>
              <a:t>Footer</a:t>
            </a:r>
          </a:p>
        </p:txBody>
      </p:sp>
      <p:sp>
        <p:nvSpPr>
          <p:cNvPr id="6" name="PlaceHolder 5"/>
          <p:cNvSpPr>
            <a:spLocks noGrp="1"/>
          </p:cNvSpPr>
          <p:nvPr>
            <p:ph type="sldNum" idx="569"/>
          </p:nvPr>
        </p:nvSpPr>
        <p:spPr/>
        <p:txBody>
          <a:bodyPr/>
          <a:lstStyle/>
          <a:p>
            <a:fld id="{4596D9BB-6F87-4284-B487-206AF8E79B54}" type="slidenum">
              <a:t>‹N°›</a:t>
            </a:fld>
            <a:endParaRPr/>
          </a:p>
        </p:txBody>
      </p:sp>
      <p:sp>
        <p:nvSpPr>
          <p:cNvPr id="7" name="PlaceHolder 6"/>
          <p:cNvSpPr>
            <a:spLocks noGrp="1"/>
          </p:cNvSpPr>
          <p:nvPr>
            <p:ph type="dt" idx="570"/>
          </p:nvPr>
        </p:nvSpPr>
        <p:spPr/>
        <p:txBody>
          <a:bodyPr/>
          <a:lstStyle/>
          <a:p>
            <a:endParaRPr/>
          </a:p>
        </p:txBody>
      </p:sp>
    </p:spTree>
  </p:cSld>
  <p:clrMapOvr>
    <a:masterClrMapping/>
  </p:clrMapOvr>
</p:sldLayout>
</file>

<file path=ppt/slideLayouts/slideLayout2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68"/>
          </p:nvPr>
        </p:nvSpPr>
        <p:spPr/>
        <p:txBody>
          <a:bodyPr/>
          <a:lstStyle/>
          <a:p>
            <a:r>
              <a:t>Footer</a:t>
            </a:r>
          </a:p>
        </p:txBody>
      </p:sp>
      <p:sp>
        <p:nvSpPr>
          <p:cNvPr id="4" name="PlaceHolder 3"/>
          <p:cNvSpPr>
            <a:spLocks noGrp="1"/>
          </p:cNvSpPr>
          <p:nvPr>
            <p:ph type="sldNum" idx="569"/>
          </p:nvPr>
        </p:nvSpPr>
        <p:spPr/>
        <p:txBody>
          <a:bodyPr/>
          <a:lstStyle/>
          <a:p>
            <a:fld id="{34E53B93-5B97-4337-BB70-CFE08AD66A48}" type="slidenum">
              <a:t>‹N°›</a:t>
            </a:fld>
            <a:endParaRPr/>
          </a:p>
        </p:txBody>
      </p:sp>
      <p:sp>
        <p:nvSpPr>
          <p:cNvPr id="5" name="PlaceHolder 4"/>
          <p:cNvSpPr>
            <a:spLocks noGrp="1"/>
          </p:cNvSpPr>
          <p:nvPr>
            <p:ph type="dt" idx="570"/>
          </p:nvPr>
        </p:nvSpPr>
        <p:spPr/>
        <p:txBody>
          <a:bodyPr/>
          <a:lstStyle/>
          <a:p>
            <a:endParaRPr/>
          </a:p>
        </p:txBody>
      </p:sp>
    </p:spTree>
  </p:cSld>
  <p:clrMapOvr>
    <a:masterClrMapping/>
  </p:clrMapOvr>
</p:sldLayout>
</file>

<file path=ppt/slideLayouts/slideLayout22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5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68"/>
          </p:nvPr>
        </p:nvSpPr>
        <p:spPr/>
        <p:txBody>
          <a:bodyPr/>
          <a:lstStyle/>
          <a:p>
            <a:r>
              <a:t>Footer</a:t>
            </a:r>
          </a:p>
        </p:txBody>
      </p:sp>
      <p:sp>
        <p:nvSpPr>
          <p:cNvPr id="4" name="PlaceHolder 3"/>
          <p:cNvSpPr>
            <a:spLocks noGrp="1"/>
          </p:cNvSpPr>
          <p:nvPr>
            <p:ph type="sldNum" idx="569"/>
          </p:nvPr>
        </p:nvSpPr>
        <p:spPr/>
        <p:txBody>
          <a:bodyPr/>
          <a:lstStyle/>
          <a:p>
            <a:fld id="{72EB81AC-C870-4780-8067-9546454A78C3}" type="slidenum">
              <a:t>‹N°›</a:t>
            </a:fld>
            <a:endParaRPr/>
          </a:p>
        </p:txBody>
      </p:sp>
      <p:sp>
        <p:nvSpPr>
          <p:cNvPr id="5" name="PlaceHolder 4"/>
          <p:cNvSpPr>
            <a:spLocks noGrp="1"/>
          </p:cNvSpPr>
          <p:nvPr>
            <p:ph type="dt" idx="570"/>
          </p:nvPr>
        </p:nvSpPr>
        <p:spPr/>
        <p:txBody>
          <a:bodyPr/>
          <a:lstStyle/>
          <a:p>
            <a:endParaRPr/>
          </a:p>
        </p:txBody>
      </p:sp>
    </p:spTree>
  </p:cSld>
  <p:clrMapOvr>
    <a:masterClrMapping/>
  </p:clrMapOvr>
</p:sldLayout>
</file>

<file path=ppt/slideLayouts/slideLayout22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5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5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5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68"/>
          </p:nvPr>
        </p:nvSpPr>
        <p:spPr/>
        <p:txBody>
          <a:bodyPr/>
          <a:lstStyle/>
          <a:p>
            <a:r>
              <a:t>Footer</a:t>
            </a:r>
          </a:p>
        </p:txBody>
      </p:sp>
      <p:sp>
        <p:nvSpPr>
          <p:cNvPr id="7" name="PlaceHolder 6"/>
          <p:cNvSpPr>
            <a:spLocks noGrp="1"/>
          </p:cNvSpPr>
          <p:nvPr>
            <p:ph type="sldNum" idx="569"/>
          </p:nvPr>
        </p:nvSpPr>
        <p:spPr/>
        <p:txBody>
          <a:bodyPr/>
          <a:lstStyle/>
          <a:p>
            <a:fld id="{43EDE31C-B766-432F-9EB7-9ED1EC15C282}" type="slidenum">
              <a:t>‹N°›</a:t>
            </a:fld>
            <a:endParaRPr/>
          </a:p>
        </p:txBody>
      </p:sp>
      <p:sp>
        <p:nvSpPr>
          <p:cNvPr id="8" name="PlaceHolder 7"/>
          <p:cNvSpPr>
            <a:spLocks noGrp="1"/>
          </p:cNvSpPr>
          <p:nvPr>
            <p:ph type="dt" idx="570"/>
          </p:nvPr>
        </p:nvSpPr>
        <p:spPr/>
        <p:txBody>
          <a:bodyPr/>
          <a:lstStyle/>
          <a:p>
            <a:endParaRPr/>
          </a:p>
        </p:txBody>
      </p:sp>
    </p:spTree>
  </p:cSld>
  <p:clrMapOvr>
    <a:masterClrMapping/>
  </p:clrMapOvr>
</p:sldLayout>
</file>

<file path=ppt/slideLayouts/slideLayout22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9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6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6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6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68"/>
          </p:nvPr>
        </p:nvSpPr>
        <p:spPr/>
        <p:txBody>
          <a:bodyPr/>
          <a:lstStyle/>
          <a:p>
            <a:r>
              <a:t>Footer</a:t>
            </a:r>
          </a:p>
        </p:txBody>
      </p:sp>
      <p:sp>
        <p:nvSpPr>
          <p:cNvPr id="7" name="PlaceHolder 6"/>
          <p:cNvSpPr>
            <a:spLocks noGrp="1"/>
          </p:cNvSpPr>
          <p:nvPr>
            <p:ph type="sldNum" idx="569"/>
          </p:nvPr>
        </p:nvSpPr>
        <p:spPr/>
        <p:txBody>
          <a:bodyPr/>
          <a:lstStyle/>
          <a:p>
            <a:fld id="{EF5111F0-C6BD-410F-9C7C-00D010DD6491}" type="slidenum">
              <a:t>‹N°›</a:t>
            </a:fld>
            <a:endParaRPr/>
          </a:p>
        </p:txBody>
      </p:sp>
      <p:sp>
        <p:nvSpPr>
          <p:cNvPr id="8" name="PlaceHolder 7"/>
          <p:cNvSpPr>
            <a:spLocks noGrp="1"/>
          </p:cNvSpPr>
          <p:nvPr>
            <p:ph type="dt" idx="570"/>
          </p:nvPr>
        </p:nvSpPr>
        <p:spPr/>
        <p:txBody>
          <a:bodyPr/>
          <a:lstStyle/>
          <a:p>
            <a:endParaRPr/>
          </a:p>
        </p:txBody>
      </p:sp>
    </p:spTree>
  </p:cSld>
  <p:clrMapOvr>
    <a:masterClrMapping/>
  </p:clrMapOvr>
</p:sldLayout>
</file>

<file path=ppt/slideLayouts/slideLayout22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9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6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6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6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68"/>
          </p:nvPr>
        </p:nvSpPr>
        <p:spPr/>
        <p:txBody>
          <a:bodyPr/>
          <a:lstStyle/>
          <a:p>
            <a:r>
              <a:t>Footer</a:t>
            </a:r>
          </a:p>
        </p:txBody>
      </p:sp>
      <p:sp>
        <p:nvSpPr>
          <p:cNvPr id="7" name="PlaceHolder 6"/>
          <p:cNvSpPr>
            <a:spLocks noGrp="1"/>
          </p:cNvSpPr>
          <p:nvPr>
            <p:ph type="sldNum" idx="569"/>
          </p:nvPr>
        </p:nvSpPr>
        <p:spPr/>
        <p:txBody>
          <a:bodyPr/>
          <a:lstStyle/>
          <a:p>
            <a:fld id="{B62AB821-0248-44E8-99F5-E792915B810D}" type="slidenum">
              <a:t>‹N°›</a:t>
            </a:fld>
            <a:endParaRPr/>
          </a:p>
        </p:txBody>
      </p:sp>
      <p:sp>
        <p:nvSpPr>
          <p:cNvPr id="8" name="PlaceHolder 7"/>
          <p:cNvSpPr>
            <a:spLocks noGrp="1"/>
          </p:cNvSpPr>
          <p:nvPr>
            <p:ph type="dt" idx="570"/>
          </p:nvPr>
        </p:nvSpPr>
        <p:spPr/>
        <p:txBody>
          <a:bodyPr/>
          <a:lstStyle/>
          <a:p>
            <a:endParaRPr/>
          </a:p>
        </p:txBody>
      </p:sp>
    </p:spTree>
  </p:cSld>
  <p:clrMapOvr>
    <a:masterClrMapping/>
  </p:clrMapOvr>
</p:sldLayout>
</file>

<file path=ppt/slideLayouts/slideLayout22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6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6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68"/>
          </p:nvPr>
        </p:nvSpPr>
        <p:spPr/>
        <p:txBody>
          <a:bodyPr/>
          <a:lstStyle/>
          <a:p>
            <a:r>
              <a:t>Footer</a:t>
            </a:r>
          </a:p>
        </p:txBody>
      </p:sp>
      <p:sp>
        <p:nvSpPr>
          <p:cNvPr id="6" name="PlaceHolder 5"/>
          <p:cNvSpPr>
            <a:spLocks noGrp="1"/>
          </p:cNvSpPr>
          <p:nvPr>
            <p:ph type="sldNum" idx="569"/>
          </p:nvPr>
        </p:nvSpPr>
        <p:spPr/>
        <p:txBody>
          <a:bodyPr/>
          <a:lstStyle/>
          <a:p>
            <a:fld id="{26A44DFB-C73B-460C-A7DE-25162EB936B0}" type="slidenum">
              <a:t>‹N°›</a:t>
            </a:fld>
            <a:endParaRPr/>
          </a:p>
        </p:txBody>
      </p:sp>
      <p:sp>
        <p:nvSpPr>
          <p:cNvPr id="7" name="PlaceHolder 6"/>
          <p:cNvSpPr>
            <a:spLocks noGrp="1"/>
          </p:cNvSpPr>
          <p:nvPr>
            <p:ph type="dt" idx="570"/>
          </p:nvPr>
        </p:nvSpPr>
        <p:spPr/>
        <p:txBody>
          <a:bodyPr/>
          <a:lstStyle/>
          <a:p>
            <a:endParaRPr/>
          </a:p>
        </p:txBody>
      </p:sp>
    </p:spTree>
  </p:cSld>
  <p:clrMapOvr>
    <a:masterClrMapping/>
  </p:clrMapOvr>
</p:sldLayout>
</file>

<file path=ppt/slideLayouts/slideLayout22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9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7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7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7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7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68"/>
          </p:nvPr>
        </p:nvSpPr>
        <p:spPr/>
        <p:txBody>
          <a:bodyPr/>
          <a:lstStyle/>
          <a:p>
            <a:r>
              <a:t>Footer</a:t>
            </a:r>
          </a:p>
        </p:txBody>
      </p:sp>
      <p:sp>
        <p:nvSpPr>
          <p:cNvPr id="8" name="PlaceHolder 7"/>
          <p:cNvSpPr>
            <a:spLocks noGrp="1"/>
          </p:cNvSpPr>
          <p:nvPr>
            <p:ph type="sldNum" idx="569"/>
          </p:nvPr>
        </p:nvSpPr>
        <p:spPr/>
        <p:txBody>
          <a:bodyPr/>
          <a:lstStyle/>
          <a:p>
            <a:fld id="{458F985A-EF6B-4DA7-8AEE-D5CC51C9B5EB}" type="slidenum">
              <a:t>‹N°›</a:t>
            </a:fld>
            <a:endParaRPr/>
          </a:p>
        </p:txBody>
      </p:sp>
      <p:sp>
        <p:nvSpPr>
          <p:cNvPr id="9" name="PlaceHolder 8"/>
          <p:cNvSpPr>
            <a:spLocks noGrp="1"/>
          </p:cNvSpPr>
          <p:nvPr>
            <p:ph type="dt" idx="570"/>
          </p:nvPr>
        </p:nvSpPr>
        <p:spPr/>
        <p:txBody>
          <a:body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5"/>
          </p:nvPr>
        </p:nvSpPr>
        <p:spPr/>
        <p:txBody>
          <a:bodyPr/>
          <a:lstStyle/>
          <a:p>
            <a:r>
              <a:t>Footer</a:t>
            </a:r>
          </a:p>
        </p:txBody>
      </p:sp>
      <p:sp>
        <p:nvSpPr>
          <p:cNvPr id="10" name="PlaceHolder 9"/>
          <p:cNvSpPr>
            <a:spLocks noGrp="1"/>
          </p:cNvSpPr>
          <p:nvPr>
            <p:ph type="sldNum" idx="56"/>
          </p:nvPr>
        </p:nvSpPr>
        <p:spPr/>
        <p:txBody>
          <a:bodyPr/>
          <a:lstStyle/>
          <a:p>
            <a:fld id="{6734D278-E619-4C80-847C-2F091CCFB978}" type="slidenum">
              <a:t>‹N°›</a:t>
            </a:fld>
            <a:endParaRPr/>
          </a:p>
        </p:txBody>
      </p:sp>
      <p:sp>
        <p:nvSpPr>
          <p:cNvPr id="11" name="PlaceHolder 10"/>
          <p:cNvSpPr>
            <a:spLocks noGrp="1"/>
          </p:cNvSpPr>
          <p:nvPr>
            <p:ph type="dt" idx="57"/>
          </p:nvPr>
        </p:nvSpPr>
        <p:spPr/>
        <p:txBody>
          <a:bodyPr/>
          <a:lstStyle/>
          <a:p>
            <a:endParaRPr/>
          </a:p>
        </p:txBody>
      </p:sp>
    </p:spTree>
  </p:cSld>
  <p:clrMapOvr>
    <a:masterClrMapping/>
  </p:clrMapOvr>
</p:sldLayout>
</file>

<file path=ppt/slideLayouts/slideLayout22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7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7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7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7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8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8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68"/>
          </p:nvPr>
        </p:nvSpPr>
        <p:spPr/>
        <p:txBody>
          <a:bodyPr/>
          <a:lstStyle/>
          <a:p>
            <a:r>
              <a:t>Footer</a:t>
            </a:r>
          </a:p>
        </p:txBody>
      </p:sp>
      <p:sp>
        <p:nvSpPr>
          <p:cNvPr id="10" name="PlaceHolder 9"/>
          <p:cNvSpPr>
            <a:spLocks noGrp="1"/>
          </p:cNvSpPr>
          <p:nvPr>
            <p:ph type="sldNum" idx="569"/>
          </p:nvPr>
        </p:nvSpPr>
        <p:spPr/>
        <p:txBody>
          <a:bodyPr/>
          <a:lstStyle/>
          <a:p>
            <a:fld id="{6293AD18-E9AD-47B0-AD2E-2BC9522F795E}" type="slidenum">
              <a:t>‹N°›</a:t>
            </a:fld>
            <a:endParaRPr/>
          </a:p>
        </p:txBody>
      </p:sp>
      <p:sp>
        <p:nvSpPr>
          <p:cNvPr id="11" name="PlaceHolder 10"/>
          <p:cNvSpPr>
            <a:spLocks noGrp="1"/>
          </p:cNvSpPr>
          <p:nvPr>
            <p:ph type="dt" idx="570"/>
          </p:nvPr>
        </p:nvSpPr>
        <p:spPr/>
        <p:txBody>
          <a:bodyPr/>
          <a:lstStyle/>
          <a:p>
            <a:endParaRPr/>
          </a:p>
        </p:txBody>
      </p:sp>
    </p:spTree>
  </p:cSld>
  <p:clrMapOvr>
    <a:masterClrMapping/>
  </p:clrMapOvr>
</p:sldLayout>
</file>

<file path=ppt/slideLayouts/slideLayout22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71"/>
          </p:nvPr>
        </p:nvSpPr>
        <p:spPr/>
        <p:txBody>
          <a:bodyPr/>
          <a:lstStyle/>
          <a:p>
            <a:r>
              <a:t>Footer</a:t>
            </a:r>
          </a:p>
        </p:txBody>
      </p:sp>
      <p:sp>
        <p:nvSpPr>
          <p:cNvPr id="3" name="PlaceHolder 2"/>
          <p:cNvSpPr>
            <a:spLocks noGrp="1"/>
          </p:cNvSpPr>
          <p:nvPr>
            <p:ph type="sldNum" idx="572"/>
          </p:nvPr>
        </p:nvSpPr>
        <p:spPr/>
        <p:txBody>
          <a:bodyPr/>
          <a:lstStyle/>
          <a:p>
            <a:fld id="{2A61FDBE-3D79-4346-A19D-D58B3CE46B3E}" type="slidenum">
              <a:t>‹N°›</a:t>
            </a:fld>
            <a:endParaRPr/>
          </a:p>
        </p:txBody>
      </p:sp>
      <p:sp>
        <p:nvSpPr>
          <p:cNvPr id="4" name="PlaceHolder 3"/>
          <p:cNvSpPr>
            <a:spLocks noGrp="1"/>
          </p:cNvSpPr>
          <p:nvPr>
            <p:ph type="dt" idx="573"/>
          </p:nvPr>
        </p:nvSpPr>
        <p:spPr/>
        <p:txBody>
          <a:bodyPr/>
          <a:lstStyle/>
          <a:p>
            <a:endParaRPr/>
          </a:p>
        </p:txBody>
      </p:sp>
    </p:spTree>
  </p:cSld>
  <p:clrMapOvr>
    <a:masterClrMapping/>
  </p:clrMapOvr>
</p:sldLayout>
</file>

<file path=ppt/slideLayouts/slideLayout22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9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71"/>
          </p:nvPr>
        </p:nvSpPr>
        <p:spPr/>
        <p:txBody>
          <a:bodyPr/>
          <a:lstStyle/>
          <a:p>
            <a:r>
              <a:t>Footer</a:t>
            </a:r>
          </a:p>
        </p:txBody>
      </p:sp>
      <p:sp>
        <p:nvSpPr>
          <p:cNvPr id="5" name="PlaceHolder 4"/>
          <p:cNvSpPr>
            <a:spLocks noGrp="1"/>
          </p:cNvSpPr>
          <p:nvPr>
            <p:ph type="sldNum" idx="572"/>
          </p:nvPr>
        </p:nvSpPr>
        <p:spPr/>
        <p:txBody>
          <a:bodyPr/>
          <a:lstStyle/>
          <a:p>
            <a:fld id="{C452195D-734F-47BE-9D68-20F0C3E962AC}" type="slidenum">
              <a:t>‹N°›</a:t>
            </a:fld>
            <a:endParaRPr/>
          </a:p>
        </p:txBody>
      </p:sp>
      <p:sp>
        <p:nvSpPr>
          <p:cNvPr id="6" name="PlaceHolder 5"/>
          <p:cNvSpPr>
            <a:spLocks noGrp="1"/>
          </p:cNvSpPr>
          <p:nvPr>
            <p:ph type="dt" idx="573"/>
          </p:nvPr>
        </p:nvSpPr>
        <p:spPr/>
        <p:txBody>
          <a:bodyPr/>
          <a:lstStyle/>
          <a:p>
            <a:endParaRPr/>
          </a:p>
        </p:txBody>
      </p:sp>
    </p:spTree>
  </p:cSld>
  <p:clrMapOvr>
    <a:masterClrMapping/>
  </p:clrMapOvr>
</p:sldLayout>
</file>

<file path=ppt/slideLayouts/slideLayout22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9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71"/>
          </p:nvPr>
        </p:nvSpPr>
        <p:spPr/>
        <p:txBody>
          <a:bodyPr/>
          <a:lstStyle/>
          <a:p>
            <a:r>
              <a:t>Footer</a:t>
            </a:r>
          </a:p>
        </p:txBody>
      </p:sp>
      <p:sp>
        <p:nvSpPr>
          <p:cNvPr id="5" name="PlaceHolder 4"/>
          <p:cNvSpPr>
            <a:spLocks noGrp="1"/>
          </p:cNvSpPr>
          <p:nvPr>
            <p:ph type="sldNum" idx="572"/>
          </p:nvPr>
        </p:nvSpPr>
        <p:spPr/>
        <p:txBody>
          <a:bodyPr/>
          <a:lstStyle/>
          <a:p>
            <a:fld id="{62F76568-F0D0-468C-9F13-93986C730C49}" type="slidenum">
              <a:t>‹N°›</a:t>
            </a:fld>
            <a:endParaRPr/>
          </a:p>
        </p:txBody>
      </p:sp>
      <p:sp>
        <p:nvSpPr>
          <p:cNvPr id="6" name="PlaceHolder 5"/>
          <p:cNvSpPr>
            <a:spLocks noGrp="1"/>
          </p:cNvSpPr>
          <p:nvPr>
            <p:ph type="dt" idx="573"/>
          </p:nvPr>
        </p:nvSpPr>
        <p:spPr/>
        <p:txBody>
          <a:bodyPr/>
          <a:lstStyle/>
          <a:p>
            <a:endParaRPr/>
          </a:p>
        </p:txBody>
      </p:sp>
    </p:spTree>
  </p:cSld>
  <p:clrMapOvr>
    <a:masterClrMapping/>
  </p:clrMapOvr>
</p:sldLayout>
</file>

<file path=ppt/slideLayouts/slideLayout22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9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99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71"/>
          </p:nvPr>
        </p:nvSpPr>
        <p:spPr/>
        <p:txBody>
          <a:bodyPr/>
          <a:lstStyle/>
          <a:p>
            <a:r>
              <a:t>Footer</a:t>
            </a:r>
          </a:p>
        </p:txBody>
      </p:sp>
      <p:sp>
        <p:nvSpPr>
          <p:cNvPr id="6" name="PlaceHolder 5"/>
          <p:cNvSpPr>
            <a:spLocks noGrp="1"/>
          </p:cNvSpPr>
          <p:nvPr>
            <p:ph type="sldNum" idx="572"/>
          </p:nvPr>
        </p:nvSpPr>
        <p:spPr/>
        <p:txBody>
          <a:bodyPr/>
          <a:lstStyle/>
          <a:p>
            <a:fld id="{38322B5C-D513-4F88-8248-0A4E2B533C75}" type="slidenum">
              <a:t>‹N°›</a:t>
            </a:fld>
            <a:endParaRPr/>
          </a:p>
        </p:txBody>
      </p:sp>
      <p:sp>
        <p:nvSpPr>
          <p:cNvPr id="7" name="PlaceHolder 6"/>
          <p:cNvSpPr>
            <a:spLocks noGrp="1"/>
          </p:cNvSpPr>
          <p:nvPr>
            <p:ph type="dt" idx="573"/>
          </p:nvPr>
        </p:nvSpPr>
        <p:spPr/>
        <p:txBody>
          <a:bodyPr/>
          <a:lstStyle/>
          <a:p>
            <a:endParaRPr/>
          </a:p>
        </p:txBody>
      </p:sp>
    </p:spTree>
  </p:cSld>
  <p:clrMapOvr>
    <a:masterClrMapping/>
  </p:clrMapOvr>
</p:sldLayout>
</file>

<file path=ppt/slideLayouts/slideLayout2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71"/>
          </p:nvPr>
        </p:nvSpPr>
        <p:spPr/>
        <p:txBody>
          <a:bodyPr/>
          <a:lstStyle/>
          <a:p>
            <a:r>
              <a:t>Footer</a:t>
            </a:r>
          </a:p>
        </p:txBody>
      </p:sp>
      <p:sp>
        <p:nvSpPr>
          <p:cNvPr id="4" name="PlaceHolder 3"/>
          <p:cNvSpPr>
            <a:spLocks noGrp="1"/>
          </p:cNvSpPr>
          <p:nvPr>
            <p:ph type="sldNum" idx="572"/>
          </p:nvPr>
        </p:nvSpPr>
        <p:spPr/>
        <p:txBody>
          <a:bodyPr/>
          <a:lstStyle/>
          <a:p>
            <a:fld id="{3514BE34-B584-4714-BC9F-5D7FD0B5D3BD}" type="slidenum">
              <a:t>‹N°›</a:t>
            </a:fld>
            <a:endParaRPr/>
          </a:p>
        </p:txBody>
      </p:sp>
      <p:sp>
        <p:nvSpPr>
          <p:cNvPr id="5" name="PlaceHolder 4"/>
          <p:cNvSpPr>
            <a:spLocks noGrp="1"/>
          </p:cNvSpPr>
          <p:nvPr>
            <p:ph type="dt" idx="573"/>
          </p:nvPr>
        </p:nvSpPr>
        <p:spPr/>
        <p:txBody>
          <a:bodyPr/>
          <a:lstStyle/>
          <a:p>
            <a:endParaRPr/>
          </a:p>
        </p:txBody>
      </p:sp>
    </p:spTree>
  </p:cSld>
  <p:clrMapOvr>
    <a:masterClrMapping/>
  </p:clrMapOvr>
</p:sldLayout>
</file>

<file path=ppt/slideLayouts/slideLayout22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9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71"/>
          </p:nvPr>
        </p:nvSpPr>
        <p:spPr/>
        <p:txBody>
          <a:bodyPr/>
          <a:lstStyle/>
          <a:p>
            <a:r>
              <a:t>Footer</a:t>
            </a:r>
          </a:p>
        </p:txBody>
      </p:sp>
      <p:sp>
        <p:nvSpPr>
          <p:cNvPr id="4" name="PlaceHolder 3"/>
          <p:cNvSpPr>
            <a:spLocks noGrp="1"/>
          </p:cNvSpPr>
          <p:nvPr>
            <p:ph type="sldNum" idx="572"/>
          </p:nvPr>
        </p:nvSpPr>
        <p:spPr/>
        <p:txBody>
          <a:bodyPr/>
          <a:lstStyle/>
          <a:p>
            <a:fld id="{C53E826C-A875-4AF9-8B5E-5FF152B17C38}" type="slidenum">
              <a:t>‹N°›</a:t>
            </a:fld>
            <a:endParaRPr/>
          </a:p>
        </p:txBody>
      </p:sp>
      <p:sp>
        <p:nvSpPr>
          <p:cNvPr id="5" name="PlaceHolder 4"/>
          <p:cNvSpPr>
            <a:spLocks noGrp="1"/>
          </p:cNvSpPr>
          <p:nvPr>
            <p:ph type="dt" idx="573"/>
          </p:nvPr>
        </p:nvSpPr>
        <p:spPr/>
        <p:txBody>
          <a:bodyPr/>
          <a:lstStyle/>
          <a:p>
            <a:endParaRPr/>
          </a:p>
        </p:txBody>
      </p:sp>
    </p:spTree>
  </p:cSld>
  <p:clrMapOvr>
    <a:masterClrMapping/>
  </p:clrMapOvr>
</p:sldLayout>
</file>

<file path=ppt/slideLayouts/slideLayout22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799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0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0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71"/>
          </p:nvPr>
        </p:nvSpPr>
        <p:spPr/>
        <p:txBody>
          <a:bodyPr/>
          <a:lstStyle/>
          <a:p>
            <a:r>
              <a:t>Footer</a:t>
            </a:r>
          </a:p>
        </p:txBody>
      </p:sp>
      <p:sp>
        <p:nvSpPr>
          <p:cNvPr id="7" name="PlaceHolder 6"/>
          <p:cNvSpPr>
            <a:spLocks noGrp="1"/>
          </p:cNvSpPr>
          <p:nvPr>
            <p:ph type="sldNum" idx="572"/>
          </p:nvPr>
        </p:nvSpPr>
        <p:spPr/>
        <p:txBody>
          <a:bodyPr/>
          <a:lstStyle/>
          <a:p>
            <a:fld id="{8746CD1D-48F6-4972-8A45-8450B3EB2883}" type="slidenum">
              <a:t>‹N°›</a:t>
            </a:fld>
            <a:endParaRPr/>
          </a:p>
        </p:txBody>
      </p:sp>
      <p:sp>
        <p:nvSpPr>
          <p:cNvPr id="8" name="PlaceHolder 7"/>
          <p:cNvSpPr>
            <a:spLocks noGrp="1"/>
          </p:cNvSpPr>
          <p:nvPr>
            <p:ph type="dt" idx="573"/>
          </p:nvPr>
        </p:nvSpPr>
        <p:spPr/>
        <p:txBody>
          <a:bodyPr/>
          <a:lstStyle/>
          <a:p>
            <a:endParaRPr/>
          </a:p>
        </p:txBody>
      </p:sp>
    </p:spTree>
  </p:cSld>
  <p:clrMapOvr>
    <a:masterClrMapping/>
  </p:clrMapOvr>
</p:sldLayout>
</file>

<file path=ppt/slideLayouts/slideLayout22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0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0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0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71"/>
          </p:nvPr>
        </p:nvSpPr>
        <p:spPr/>
        <p:txBody>
          <a:bodyPr/>
          <a:lstStyle/>
          <a:p>
            <a:r>
              <a:t>Footer</a:t>
            </a:r>
          </a:p>
        </p:txBody>
      </p:sp>
      <p:sp>
        <p:nvSpPr>
          <p:cNvPr id="7" name="PlaceHolder 6"/>
          <p:cNvSpPr>
            <a:spLocks noGrp="1"/>
          </p:cNvSpPr>
          <p:nvPr>
            <p:ph type="sldNum" idx="572"/>
          </p:nvPr>
        </p:nvSpPr>
        <p:spPr/>
        <p:txBody>
          <a:bodyPr/>
          <a:lstStyle/>
          <a:p>
            <a:fld id="{A4C2F807-97E4-42CD-92E7-70D33B7ADBF0}" type="slidenum">
              <a:t>‹N°›</a:t>
            </a:fld>
            <a:endParaRPr/>
          </a:p>
        </p:txBody>
      </p:sp>
      <p:sp>
        <p:nvSpPr>
          <p:cNvPr id="8" name="PlaceHolder 7"/>
          <p:cNvSpPr>
            <a:spLocks noGrp="1"/>
          </p:cNvSpPr>
          <p:nvPr>
            <p:ph type="dt" idx="573"/>
          </p:nvPr>
        </p:nvSpPr>
        <p:spPr/>
        <p:txBody>
          <a:bodyPr/>
          <a:lstStyle/>
          <a:p>
            <a:endParaRPr/>
          </a:p>
        </p:txBody>
      </p:sp>
    </p:spTree>
  </p:cSld>
  <p:clrMapOvr>
    <a:masterClrMapping/>
  </p:clrMapOvr>
</p:sldLayout>
</file>

<file path=ppt/slideLayouts/slideLayout22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0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0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0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71"/>
          </p:nvPr>
        </p:nvSpPr>
        <p:spPr/>
        <p:txBody>
          <a:bodyPr/>
          <a:lstStyle/>
          <a:p>
            <a:r>
              <a:t>Footer</a:t>
            </a:r>
          </a:p>
        </p:txBody>
      </p:sp>
      <p:sp>
        <p:nvSpPr>
          <p:cNvPr id="7" name="PlaceHolder 6"/>
          <p:cNvSpPr>
            <a:spLocks noGrp="1"/>
          </p:cNvSpPr>
          <p:nvPr>
            <p:ph type="sldNum" idx="572"/>
          </p:nvPr>
        </p:nvSpPr>
        <p:spPr/>
        <p:txBody>
          <a:bodyPr/>
          <a:lstStyle/>
          <a:p>
            <a:fld id="{8587FC30-2EB5-4069-AC0C-46FA700DD981}" type="slidenum">
              <a:t>‹N°›</a:t>
            </a:fld>
            <a:endParaRPr/>
          </a:p>
        </p:txBody>
      </p:sp>
      <p:sp>
        <p:nvSpPr>
          <p:cNvPr id="8" name="PlaceHolder 7"/>
          <p:cNvSpPr>
            <a:spLocks noGrp="1"/>
          </p:cNvSpPr>
          <p:nvPr>
            <p:ph type="dt" idx="573"/>
          </p:nvPr>
        </p:nvSpPr>
        <p:spPr/>
        <p:txBody>
          <a:body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lstStyle/>
          <a:p>
            <a:r>
              <a:t>Footer</a:t>
            </a:r>
          </a:p>
        </p:txBody>
      </p:sp>
      <p:sp>
        <p:nvSpPr>
          <p:cNvPr id="3" name="PlaceHolder 2"/>
          <p:cNvSpPr>
            <a:spLocks noGrp="1"/>
          </p:cNvSpPr>
          <p:nvPr>
            <p:ph type="sldNum" idx="59"/>
          </p:nvPr>
        </p:nvSpPr>
        <p:spPr/>
        <p:txBody>
          <a:bodyPr/>
          <a:lstStyle/>
          <a:p>
            <a:fld id="{48062E1B-B0C8-4B3C-A8AC-11A520D7EB96}" type="slidenum">
              <a:t>‹N°›</a:t>
            </a:fld>
            <a:endParaRPr/>
          </a:p>
        </p:txBody>
      </p:sp>
      <p:sp>
        <p:nvSpPr>
          <p:cNvPr id="4" name="PlaceHolder 3"/>
          <p:cNvSpPr>
            <a:spLocks noGrp="1"/>
          </p:cNvSpPr>
          <p:nvPr>
            <p:ph type="dt" idx="60"/>
          </p:nvPr>
        </p:nvSpPr>
        <p:spPr/>
        <p:txBody>
          <a:bodyPr/>
          <a:lstStyle/>
          <a:p>
            <a:endParaRPr/>
          </a:p>
        </p:txBody>
      </p:sp>
    </p:spTree>
  </p:cSld>
  <p:clrMapOvr>
    <a:masterClrMapping/>
  </p:clrMapOvr>
</p:sldLayout>
</file>

<file path=ppt/slideLayouts/slideLayout22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0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1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1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71"/>
          </p:nvPr>
        </p:nvSpPr>
        <p:spPr/>
        <p:txBody>
          <a:bodyPr/>
          <a:lstStyle/>
          <a:p>
            <a:r>
              <a:t>Footer</a:t>
            </a:r>
          </a:p>
        </p:txBody>
      </p:sp>
      <p:sp>
        <p:nvSpPr>
          <p:cNvPr id="6" name="PlaceHolder 5"/>
          <p:cNvSpPr>
            <a:spLocks noGrp="1"/>
          </p:cNvSpPr>
          <p:nvPr>
            <p:ph type="sldNum" idx="572"/>
          </p:nvPr>
        </p:nvSpPr>
        <p:spPr/>
        <p:txBody>
          <a:bodyPr/>
          <a:lstStyle/>
          <a:p>
            <a:fld id="{CD828F70-DE64-4D54-9AF2-DAD84338200D}" type="slidenum">
              <a:t>‹N°›</a:t>
            </a:fld>
            <a:endParaRPr/>
          </a:p>
        </p:txBody>
      </p:sp>
      <p:sp>
        <p:nvSpPr>
          <p:cNvPr id="7" name="PlaceHolder 6"/>
          <p:cNvSpPr>
            <a:spLocks noGrp="1"/>
          </p:cNvSpPr>
          <p:nvPr>
            <p:ph type="dt" idx="573"/>
          </p:nvPr>
        </p:nvSpPr>
        <p:spPr/>
        <p:txBody>
          <a:bodyPr/>
          <a:lstStyle/>
          <a:p>
            <a:endParaRPr/>
          </a:p>
        </p:txBody>
      </p:sp>
    </p:spTree>
  </p:cSld>
  <p:clrMapOvr>
    <a:masterClrMapping/>
  </p:clrMapOvr>
</p:sldLayout>
</file>

<file path=ppt/slideLayouts/slideLayout22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1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1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1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1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71"/>
          </p:nvPr>
        </p:nvSpPr>
        <p:spPr/>
        <p:txBody>
          <a:bodyPr/>
          <a:lstStyle/>
          <a:p>
            <a:r>
              <a:t>Footer</a:t>
            </a:r>
          </a:p>
        </p:txBody>
      </p:sp>
      <p:sp>
        <p:nvSpPr>
          <p:cNvPr id="8" name="PlaceHolder 7"/>
          <p:cNvSpPr>
            <a:spLocks noGrp="1"/>
          </p:cNvSpPr>
          <p:nvPr>
            <p:ph type="sldNum" idx="572"/>
          </p:nvPr>
        </p:nvSpPr>
        <p:spPr/>
        <p:txBody>
          <a:bodyPr/>
          <a:lstStyle/>
          <a:p>
            <a:fld id="{5682B42A-849E-444F-ACA4-C789138C246B}" type="slidenum">
              <a:t>‹N°›</a:t>
            </a:fld>
            <a:endParaRPr/>
          </a:p>
        </p:txBody>
      </p:sp>
      <p:sp>
        <p:nvSpPr>
          <p:cNvPr id="9" name="PlaceHolder 8"/>
          <p:cNvSpPr>
            <a:spLocks noGrp="1"/>
          </p:cNvSpPr>
          <p:nvPr>
            <p:ph type="dt" idx="573"/>
          </p:nvPr>
        </p:nvSpPr>
        <p:spPr/>
        <p:txBody>
          <a:bodyPr/>
          <a:lstStyle/>
          <a:p>
            <a:endParaRPr/>
          </a:p>
        </p:txBody>
      </p:sp>
    </p:spTree>
  </p:cSld>
  <p:clrMapOvr>
    <a:masterClrMapping/>
  </p:clrMapOvr>
</p:sldLayout>
</file>

<file path=ppt/slideLayouts/slideLayout22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1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2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2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2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2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2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71"/>
          </p:nvPr>
        </p:nvSpPr>
        <p:spPr/>
        <p:txBody>
          <a:bodyPr/>
          <a:lstStyle/>
          <a:p>
            <a:r>
              <a:t>Footer</a:t>
            </a:r>
          </a:p>
        </p:txBody>
      </p:sp>
      <p:sp>
        <p:nvSpPr>
          <p:cNvPr id="10" name="PlaceHolder 9"/>
          <p:cNvSpPr>
            <a:spLocks noGrp="1"/>
          </p:cNvSpPr>
          <p:nvPr>
            <p:ph type="sldNum" idx="572"/>
          </p:nvPr>
        </p:nvSpPr>
        <p:spPr/>
        <p:txBody>
          <a:bodyPr/>
          <a:lstStyle/>
          <a:p>
            <a:fld id="{72D3800C-1C1C-477D-B079-D29DBE10FEF9}" type="slidenum">
              <a:t>‹N°›</a:t>
            </a:fld>
            <a:endParaRPr/>
          </a:p>
        </p:txBody>
      </p:sp>
      <p:sp>
        <p:nvSpPr>
          <p:cNvPr id="11" name="PlaceHolder 10"/>
          <p:cNvSpPr>
            <a:spLocks noGrp="1"/>
          </p:cNvSpPr>
          <p:nvPr>
            <p:ph type="dt" idx="573"/>
          </p:nvPr>
        </p:nvSpPr>
        <p:spPr/>
        <p:txBody>
          <a:bodyPr/>
          <a:lstStyle/>
          <a:p>
            <a:endParaRPr/>
          </a:p>
        </p:txBody>
      </p:sp>
    </p:spTree>
  </p:cSld>
  <p:clrMapOvr>
    <a:masterClrMapping/>
  </p:clrMapOvr>
</p:sldLayout>
</file>

<file path=ppt/slideLayouts/slideLayout22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74"/>
          </p:nvPr>
        </p:nvSpPr>
        <p:spPr/>
        <p:txBody>
          <a:bodyPr/>
          <a:lstStyle/>
          <a:p>
            <a:r>
              <a:t>Footer</a:t>
            </a:r>
          </a:p>
        </p:txBody>
      </p:sp>
      <p:sp>
        <p:nvSpPr>
          <p:cNvPr id="3" name="PlaceHolder 2"/>
          <p:cNvSpPr>
            <a:spLocks noGrp="1"/>
          </p:cNvSpPr>
          <p:nvPr>
            <p:ph type="sldNum" idx="575"/>
          </p:nvPr>
        </p:nvSpPr>
        <p:spPr/>
        <p:txBody>
          <a:bodyPr/>
          <a:lstStyle/>
          <a:p>
            <a:fld id="{8E5333C4-9553-4C49-A56F-B7F85D1379AC}" type="slidenum">
              <a:t>‹N°›</a:t>
            </a:fld>
            <a:endParaRPr/>
          </a:p>
        </p:txBody>
      </p:sp>
      <p:sp>
        <p:nvSpPr>
          <p:cNvPr id="4" name="PlaceHolder 3"/>
          <p:cNvSpPr>
            <a:spLocks noGrp="1"/>
          </p:cNvSpPr>
          <p:nvPr>
            <p:ph type="dt" idx="576"/>
          </p:nvPr>
        </p:nvSpPr>
        <p:spPr/>
        <p:txBody>
          <a:bodyPr/>
          <a:lstStyle/>
          <a:p>
            <a:endParaRPr/>
          </a:p>
        </p:txBody>
      </p:sp>
    </p:spTree>
  </p:cSld>
  <p:clrMapOvr>
    <a:masterClrMapping/>
  </p:clrMapOvr>
</p:sldLayout>
</file>

<file path=ppt/slideLayouts/slideLayout22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3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74"/>
          </p:nvPr>
        </p:nvSpPr>
        <p:spPr/>
        <p:txBody>
          <a:bodyPr/>
          <a:lstStyle/>
          <a:p>
            <a:r>
              <a:t>Footer</a:t>
            </a:r>
          </a:p>
        </p:txBody>
      </p:sp>
      <p:sp>
        <p:nvSpPr>
          <p:cNvPr id="5" name="PlaceHolder 4"/>
          <p:cNvSpPr>
            <a:spLocks noGrp="1"/>
          </p:cNvSpPr>
          <p:nvPr>
            <p:ph type="sldNum" idx="575"/>
          </p:nvPr>
        </p:nvSpPr>
        <p:spPr/>
        <p:txBody>
          <a:bodyPr/>
          <a:lstStyle/>
          <a:p>
            <a:fld id="{63E56F16-72F2-4C71-850F-8F50C9F9E864}" type="slidenum">
              <a:t>‹N°›</a:t>
            </a:fld>
            <a:endParaRPr/>
          </a:p>
        </p:txBody>
      </p:sp>
      <p:sp>
        <p:nvSpPr>
          <p:cNvPr id="6" name="PlaceHolder 5"/>
          <p:cNvSpPr>
            <a:spLocks noGrp="1"/>
          </p:cNvSpPr>
          <p:nvPr>
            <p:ph type="dt" idx="576"/>
          </p:nvPr>
        </p:nvSpPr>
        <p:spPr/>
        <p:txBody>
          <a:bodyPr/>
          <a:lstStyle/>
          <a:p>
            <a:endParaRPr/>
          </a:p>
        </p:txBody>
      </p:sp>
    </p:spTree>
  </p:cSld>
  <p:clrMapOvr>
    <a:masterClrMapping/>
  </p:clrMapOvr>
</p:sldLayout>
</file>

<file path=ppt/slideLayouts/slideLayout22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3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74"/>
          </p:nvPr>
        </p:nvSpPr>
        <p:spPr/>
        <p:txBody>
          <a:bodyPr/>
          <a:lstStyle/>
          <a:p>
            <a:r>
              <a:t>Footer</a:t>
            </a:r>
          </a:p>
        </p:txBody>
      </p:sp>
      <p:sp>
        <p:nvSpPr>
          <p:cNvPr id="5" name="PlaceHolder 4"/>
          <p:cNvSpPr>
            <a:spLocks noGrp="1"/>
          </p:cNvSpPr>
          <p:nvPr>
            <p:ph type="sldNum" idx="575"/>
          </p:nvPr>
        </p:nvSpPr>
        <p:spPr/>
        <p:txBody>
          <a:bodyPr/>
          <a:lstStyle/>
          <a:p>
            <a:fld id="{B606AC75-56A9-40DF-86CA-650D79BF7A26}" type="slidenum">
              <a:t>‹N°›</a:t>
            </a:fld>
            <a:endParaRPr/>
          </a:p>
        </p:txBody>
      </p:sp>
      <p:sp>
        <p:nvSpPr>
          <p:cNvPr id="6" name="PlaceHolder 5"/>
          <p:cNvSpPr>
            <a:spLocks noGrp="1"/>
          </p:cNvSpPr>
          <p:nvPr>
            <p:ph type="dt" idx="576"/>
          </p:nvPr>
        </p:nvSpPr>
        <p:spPr/>
        <p:txBody>
          <a:bodyPr/>
          <a:lstStyle/>
          <a:p>
            <a:endParaRPr/>
          </a:p>
        </p:txBody>
      </p:sp>
    </p:spTree>
  </p:cSld>
  <p:clrMapOvr>
    <a:masterClrMapping/>
  </p:clrMapOvr>
</p:sldLayout>
</file>

<file path=ppt/slideLayouts/slideLayout22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0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3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3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74"/>
          </p:nvPr>
        </p:nvSpPr>
        <p:spPr/>
        <p:txBody>
          <a:bodyPr/>
          <a:lstStyle/>
          <a:p>
            <a:r>
              <a:t>Footer</a:t>
            </a:r>
          </a:p>
        </p:txBody>
      </p:sp>
      <p:sp>
        <p:nvSpPr>
          <p:cNvPr id="6" name="PlaceHolder 5"/>
          <p:cNvSpPr>
            <a:spLocks noGrp="1"/>
          </p:cNvSpPr>
          <p:nvPr>
            <p:ph type="sldNum" idx="575"/>
          </p:nvPr>
        </p:nvSpPr>
        <p:spPr/>
        <p:txBody>
          <a:bodyPr/>
          <a:lstStyle/>
          <a:p>
            <a:fld id="{2F5D2EBD-0249-4AEF-BA5C-300355DB2231}" type="slidenum">
              <a:t>‹N°›</a:t>
            </a:fld>
            <a:endParaRPr/>
          </a:p>
        </p:txBody>
      </p:sp>
      <p:sp>
        <p:nvSpPr>
          <p:cNvPr id="7" name="PlaceHolder 6"/>
          <p:cNvSpPr>
            <a:spLocks noGrp="1"/>
          </p:cNvSpPr>
          <p:nvPr>
            <p:ph type="dt" idx="576"/>
          </p:nvPr>
        </p:nvSpPr>
        <p:spPr/>
        <p:txBody>
          <a:bodyPr/>
          <a:lstStyle/>
          <a:p>
            <a:endParaRPr/>
          </a:p>
        </p:txBody>
      </p:sp>
    </p:spTree>
  </p:cSld>
  <p:clrMapOvr>
    <a:masterClrMapping/>
  </p:clrMapOvr>
</p:sldLayout>
</file>

<file path=ppt/slideLayouts/slideLayout22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0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74"/>
          </p:nvPr>
        </p:nvSpPr>
        <p:spPr/>
        <p:txBody>
          <a:bodyPr/>
          <a:lstStyle/>
          <a:p>
            <a:r>
              <a:t>Footer</a:t>
            </a:r>
          </a:p>
        </p:txBody>
      </p:sp>
      <p:sp>
        <p:nvSpPr>
          <p:cNvPr id="4" name="PlaceHolder 3"/>
          <p:cNvSpPr>
            <a:spLocks noGrp="1"/>
          </p:cNvSpPr>
          <p:nvPr>
            <p:ph type="sldNum" idx="575"/>
          </p:nvPr>
        </p:nvSpPr>
        <p:spPr/>
        <p:txBody>
          <a:bodyPr/>
          <a:lstStyle/>
          <a:p>
            <a:fld id="{5CB26D08-E731-4270-89A7-C86EEB5F8D00}" type="slidenum">
              <a:t>‹N°›</a:t>
            </a:fld>
            <a:endParaRPr/>
          </a:p>
        </p:txBody>
      </p:sp>
      <p:sp>
        <p:nvSpPr>
          <p:cNvPr id="5" name="PlaceHolder 4"/>
          <p:cNvSpPr>
            <a:spLocks noGrp="1"/>
          </p:cNvSpPr>
          <p:nvPr>
            <p:ph type="dt" idx="576"/>
          </p:nvPr>
        </p:nvSpPr>
        <p:spPr/>
        <p:txBody>
          <a:bodyPr/>
          <a:lstStyle/>
          <a:p>
            <a:endParaRPr/>
          </a:p>
        </p:txBody>
      </p:sp>
    </p:spTree>
  </p:cSld>
  <p:clrMapOvr>
    <a:masterClrMapping/>
  </p:clrMapOvr>
</p:sldLayout>
</file>

<file path=ppt/slideLayouts/slideLayout22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4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74"/>
          </p:nvPr>
        </p:nvSpPr>
        <p:spPr/>
        <p:txBody>
          <a:bodyPr/>
          <a:lstStyle/>
          <a:p>
            <a:r>
              <a:t>Footer</a:t>
            </a:r>
          </a:p>
        </p:txBody>
      </p:sp>
      <p:sp>
        <p:nvSpPr>
          <p:cNvPr id="4" name="PlaceHolder 3"/>
          <p:cNvSpPr>
            <a:spLocks noGrp="1"/>
          </p:cNvSpPr>
          <p:nvPr>
            <p:ph type="sldNum" idx="575"/>
          </p:nvPr>
        </p:nvSpPr>
        <p:spPr/>
        <p:txBody>
          <a:bodyPr/>
          <a:lstStyle/>
          <a:p>
            <a:fld id="{2A73C639-A342-4235-A000-AE2AA4B4BCA4}" type="slidenum">
              <a:t>‹N°›</a:t>
            </a:fld>
            <a:endParaRPr/>
          </a:p>
        </p:txBody>
      </p:sp>
      <p:sp>
        <p:nvSpPr>
          <p:cNvPr id="5" name="PlaceHolder 4"/>
          <p:cNvSpPr>
            <a:spLocks noGrp="1"/>
          </p:cNvSpPr>
          <p:nvPr>
            <p:ph type="dt" idx="576"/>
          </p:nvPr>
        </p:nvSpPr>
        <p:spPr/>
        <p:txBody>
          <a:bodyPr/>
          <a:lstStyle/>
          <a:p>
            <a:endParaRPr/>
          </a:p>
        </p:txBody>
      </p:sp>
    </p:spTree>
  </p:cSld>
  <p:clrMapOvr>
    <a:masterClrMapping/>
  </p:clrMapOvr>
</p:sldLayout>
</file>

<file path=ppt/slideLayouts/slideLayout22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0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4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4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4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74"/>
          </p:nvPr>
        </p:nvSpPr>
        <p:spPr/>
        <p:txBody>
          <a:bodyPr/>
          <a:lstStyle/>
          <a:p>
            <a:r>
              <a:t>Footer</a:t>
            </a:r>
          </a:p>
        </p:txBody>
      </p:sp>
      <p:sp>
        <p:nvSpPr>
          <p:cNvPr id="7" name="PlaceHolder 6"/>
          <p:cNvSpPr>
            <a:spLocks noGrp="1"/>
          </p:cNvSpPr>
          <p:nvPr>
            <p:ph type="sldNum" idx="575"/>
          </p:nvPr>
        </p:nvSpPr>
        <p:spPr/>
        <p:txBody>
          <a:bodyPr/>
          <a:lstStyle/>
          <a:p>
            <a:fld id="{F4B9036A-A5CE-48F4-BB0B-D17603FA2107}" type="slidenum">
              <a:t>‹N°›</a:t>
            </a:fld>
            <a:endParaRPr/>
          </a:p>
        </p:txBody>
      </p:sp>
      <p:sp>
        <p:nvSpPr>
          <p:cNvPr id="8" name="PlaceHolder 7"/>
          <p:cNvSpPr>
            <a:spLocks noGrp="1"/>
          </p:cNvSpPr>
          <p:nvPr>
            <p:ph type="dt" idx="57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1B8297CA-1FDA-4AEF-99E0-75652A0FF69D}" type="slidenum">
              <a:t>‹N°›</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8"/>
          </p:nvPr>
        </p:nvSpPr>
        <p:spPr/>
        <p:txBody>
          <a:bodyPr/>
          <a:lstStyle/>
          <a:p>
            <a:r>
              <a:t>Footer</a:t>
            </a:r>
          </a:p>
        </p:txBody>
      </p:sp>
      <p:sp>
        <p:nvSpPr>
          <p:cNvPr id="5" name="PlaceHolder 4"/>
          <p:cNvSpPr>
            <a:spLocks noGrp="1"/>
          </p:cNvSpPr>
          <p:nvPr>
            <p:ph type="sldNum" idx="59"/>
          </p:nvPr>
        </p:nvSpPr>
        <p:spPr/>
        <p:txBody>
          <a:bodyPr/>
          <a:lstStyle/>
          <a:p>
            <a:fld id="{E6AE9707-3695-4E36-8D02-A159452E7CCE}" type="slidenum">
              <a:t>‹N°›</a:t>
            </a:fld>
            <a:endParaRPr/>
          </a:p>
        </p:txBody>
      </p:sp>
      <p:sp>
        <p:nvSpPr>
          <p:cNvPr id="6" name="PlaceHolder 5"/>
          <p:cNvSpPr>
            <a:spLocks noGrp="1"/>
          </p:cNvSpPr>
          <p:nvPr>
            <p:ph type="dt" idx="60"/>
          </p:nvPr>
        </p:nvSpPr>
        <p:spPr/>
        <p:txBody>
          <a:bodyPr/>
          <a:lstStyle/>
          <a:p>
            <a:endParaRPr/>
          </a:p>
        </p:txBody>
      </p:sp>
    </p:spTree>
  </p:cSld>
  <p:clrMapOvr>
    <a:masterClrMapping/>
  </p:clrMapOvr>
</p:sldLayout>
</file>

<file path=ppt/slideLayouts/slideLayout23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4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4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4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74"/>
          </p:nvPr>
        </p:nvSpPr>
        <p:spPr/>
        <p:txBody>
          <a:bodyPr/>
          <a:lstStyle/>
          <a:p>
            <a:r>
              <a:t>Footer</a:t>
            </a:r>
          </a:p>
        </p:txBody>
      </p:sp>
      <p:sp>
        <p:nvSpPr>
          <p:cNvPr id="7" name="PlaceHolder 6"/>
          <p:cNvSpPr>
            <a:spLocks noGrp="1"/>
          </p:cNvSpPr>
          <p:nvPr>
            <p:ph type="sldNum" idx="575"/>
          </p:nvPr>
        </p:nvSpPr>
        <p:spPr/>
        <p:txBody>
          <a:bodyPr/>
          <a:lstStyle/>
          <a:p>
            <a:fld id="{BB9D928D-EE5D-4C2C-825B-24C0C42ACD69}" type="slidenum">
              <a:t>‹N°›</a:t>
            </a:fld>
            <a:endParaRPr/>
          </a:p>
        </p:txBody>
      </p:sp>
      <p:sp>
        <p:nvSpPr>
          <p:cNvPr id="8" name="PlaceHolder 7"/>
          <p:cNvSpPr>
            <a:spLocks noGrp="1"/>
          </p:cNvSpPr>
          <p:nvPr>
            <p:ph type="dt" idx="576"/>
          </p:nvPr>
        </p:nvSpPr>
        <p:spPr/>
        <p:txBody>
          <a:bodyPr/>
          <a:lstStyle/>
          <a:p>
            <a:endParaRPr/>
          </a:p>
        </p:txBody>
      </p:sp>
    </p:spTree>
  </p:cSld>
  <p:clrMapOvr>
    <a:masterClrMapping/>
  </p:clrMapOvr>
</p:sldLayout>
</file>

<file path=ppt/slideLayouts/slideLayout23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5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5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5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74"/>
          </p:nvPr>
        </p:nvSpPr>
        <p:spPr/>
        <p:txBody>
          <a:bodyPr/>
          <a:lstStyle/>
          <a:p>
            <a:r>
              <a:t>Footer</a:t>
            </a:r>
          </a:p>
        </p:txBody>
      </p:sp>
      <p:sp>
        <p:nvSpPr>
          <p:cNvPr id="7" name="PlaceHolder 6"/>
          <p:cNvSpPr>
            <a:spLocks noGrp="1"/>
          </p:cNvSpPr>
          <p:nvPr>
            <p:ph type="sldNum" idx="575"/>
          </p:nvPr>
        </p:nvSpPr>
        <p:spPr/>
        <p:txBody>
          <a:bodyPr/>
          <a:lstStyle/>
          <a:p>
            <a:fld id="{2A023F8D-D2E1-4691-B613-8BED9D1ABEE4}" type="slidenum">
              <a:t>‹N°›</a:t>
            </a:fld>
            <a:endParaRPr/>
          </a:p>
        </p:txBody>
      </p:sp>
      <p:sp>
        <p:nvSpPr>
          <p:cNvPr id="8" name="PlaceHolder 7"/>
          <p:cNvSpPr>
            <a:spLocks noGrp="1"/>
          </p:cNvSpPr>
          <p:nvPr>
            <p:ph type="dt" idx="576"/>
          </p:nvPr>
        </p:nvSpPr>
        <p:spPr/>
        <p:txBody>
          <a:bodyPr/>
          <a:lstStyle/>
          <a:p>
            <a:endParaRPr/>
          </a:p>
        </p:txBody>
      </p:sp>
    </p:spTree>
  </p:cSld>
  <p:clrMapOvr>
    <a:masterClrMapping/>
  </p:clrMapOvr>
</p:sldLayout>
</file>

<file path=ppt/slideLayouts/slideLayout23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0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5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5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74"/>
          </p:nvPr>
        </p:nvSpPr>
        <p:spPr/>
        <p:txBody>
          <a:bodyPr/>
          <a:lstStyle/>
          <a:p>
            <a:r>
              <a:t>Footer</a:t>
            </a:r>
          </a:p>
        </p:txBody>
      </p:sp>
      <p:sp>
        <p:nvSpPr>
          <p:cNvPr id="6" name="PlaceHolder 5"/>
          <p:cNvSpPr>
            <a:spLocks noGrp="1"/>
          </p:cNvSpPr>
          <p:nvPr>
            <p:ph type="sldNum" idx="575"/>
          </p:nvPr>
        </p:nvSpPr>
        <p:spPr/>
        <p:txBody>
          <a:bodyPr/>
          <a:lstStyle/>
          <a:p>
            <a:fld id="{E24324F2-FFA0-48B6-8857-DF0C948DF72C}" type="slidenum">
              <a:t>‹N°›</a:t>
            </a:fld>
            <a:endParaRPr/>
          </a:p>
        </p:txBody>
      </p:sp>
      <p:sp>
        <p:nvSpPr>
          <p:cNvPr id="7" name="PlaceHolder 6"/>
          <p:cNvSpPr>
            <a:spLocks noGrp="1"/>
          </p:cNvSpPr>
          <p:nvPr>
            <p:ph type="dt" idx="576"/>
          </p:nvPr>
        </p:nvSpPr>
        <p:spPr/>
        <p:txBody>
          <a:bodyPr/>
          <a:lstStyle/>
          <a:p>
            <a:endParaRPr/>
          </a:p>
        </p:txBody>
      </p:sp>
    </p:spTree>
  </p:cSld>
  <p:clrMapOvr>
    <a:masterClrMapping/>
  </p:clrMapOvr>
</p:sldLayout>
</file>

<file path=ppt/slideLayouts/slideLayout23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5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5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5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6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74"/>
          </p:nvPr>
        </p:nvSpPr>
        <p:spPr/>
        <p:txBody>
          <a:bodyPr/>
          <a:lstStyle/>
          <a:p>
            <a:r>
              <a:t>Footer</a:t>
            </a:r>
          </a:p>
        </p:txBody>
      </p:sp>
      <p:sp>
        <p:nvSpPr>
          <p:cNvPr id="8" name="PlaceHolder 7"/>
          <p:cNvSpPr>
            <a:spLocks noGrp="1"/>
          </p:cNvSpPr>
          <p:nvPr>
            <p:ph type="sldNum" idx="575"/>
          </p:nvPr>
        </p:nvSpPr>
        <p:spPr/>
        <p:txBody>
          <a:bodyPr/>
          <a:lstStyle/>
          <a:p>
            <a:fld id="{EEB707A5-A207-46EE-9BE4-48487406BFE1}" type="slidenum">
              <a:t>‹N°›</a:t>
            </a:fld>
            <a:endParaRPr/>
          </a:p>
        </p:txBody>
      </p:sp>
      <p:sp>
        <p:nvSpPr>
          <p:cNvPr id="9" name="PlaceHolder 8"/>
          <p:cNvSpPr>
            <a:spLocks noGrp="1"/>
          </p:cNvSpPr>
          <p:nvPr>
            <p:ph type="dt" idx="576"/>
          </p:nvPr>
        </p:nvSpPr>
        <p:spPr/>
        <p:txBody>
          <a:bodyPr/>
          <a:lstStyle/>
          <a:p>
            <a:endParaRPr/>
          </a:p>
        </p:txBody>
      </p:sp>
    </p:spTree>
  </p:cSld>
  <p:clrMapOvr>
    <a:masterClrMapping/>
  </p:clrMapOvr>
</p:sldLayout>
</file>

<file path=ppt/slideLayouts/slideLayout23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6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6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6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6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6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6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74"/>
          </p:nvPr>
        </p:nvSpPr>
        <p:spPr/>
        <p:txBody>
          <a:bodyPr/>
          <a:lstStyle/>
          <a:p>
            <a:r>
              <a:t>Footer</a:t>
            </a:r>
          </a:p>
        </p:txBody>
      </p:sp>
      <p:sp>
        <p:nvSpPr>
          <p:cNvPr id="10" name="PlaceHolder 9"/>
          <p:cNvSpPr>
            <a:spLocks noGrp="1"/>
          </p:cNvSpPr>
          <p:nvPr>
            <p:ph type="sldNum" idx="575"/>
          </p:nvPr>
        </p:nvSpPr>
        <p:spPr/>
        <p:txBody>
          <a:bodyPr/>
          <a:lstStyle/>
          <a:p>
            <a:fld id="{3AB2A359-C658-48F5-AF2C-D43F19E4A40D}" type="slidenum">
              <a:t>‹N°›</a:t>
            </a:fld>
            <a:endParaRPr/>
          </a:p>
        </p:txBody>
      </p:sp>
      <p:sp>
        <p:nvSpPr>
          <p:cNvPr id="11" name="PlaceHolder 10"/>
          <p:cNvSpPr>
            <a:spLocks noGrp="1"/>
          </p:cNvSpPr>
          <p:nvPr>
            <p:ph type="dt" idx="576"/>
          </p:nvPr>
        </p:nvSpPr>
        <p:spPr/>
        <p:txBody>
          <a:bodyPr/>
          <a:lstStyle/>
          <a:p>
            <a:endParaRPr/>
          </a:p>
        </p:txBody>
      </p:sp>
    </p:spTree>
  </p:cSld>
  <p:clrMapOvr>
    <a:masterClrMapping/>
  </p:clrMapOvr>
</p:sldLayout>
</file>

<file path=ppt/slideLayouts/slideLayout23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77"/>
          </p:nvPr>
        </p:nvSpPr>
        <p:spPr/>
        <p:txBody>
          <a:bodyPr/>
          <a:lstStyle/>
          <a:p>
            <a:r>
              <a:t>Footer</a:t>
            </a:r>
          </a:p>
        </p:txBody>
      </p:sp>
      <p:sp>
        <p:nvSpPr>
          <p:cNvPr id="3" name="PlaceHolder 2"/>
          <p:cNvSpPr>
            <a:spLocks noGrp="1"/>
          </p:cNvSpPr>
          <p:nvPr>
            <p:ph type="sldNum" idx="578"/>
          </p:nvPr>
        </p:nvSpPr>
        <p:spPr/>
        <p:txBody>
          <a:bodyPr/>
          <a:lstStyle/>
          <a:p>
            <a:fld id="{18A13E95-A009-40CC-9FD4-877D76B95F4D}" type="slidenum">
              <a:t>‹N°›</a:t>
            </a:fld>
            <a:endParaRPr/>
          </a:p>
        </p:txBody>
      </p:sp>
      <p:sp>
        <p:nvSpPr>
          <p:cNvPr id="4" name="PlaceHolder 3"/>
          <p:cNvSpPr>
            <a:spLocks noGrp="1"/>
          </p:cNvSpPr>
          <p:nvPr>
            <p:ph type="dt" idx="579"/>
          </p:nvPr>
        </p:nvSpPr>
        <p:spPr/>
        <p:txBody>
          <a:bodyPr/>
          <a:lstStyle/>
          <a:p>
            <a:endParaRPr/>
          </a:p>
        </p:txBody>
      </p:sp>
    </p:spTree>
  </p:cSld>
  <p:clrMapOvr>
    <a:masterClrMapping/>
  </p:clrMapOvr>
</p:sldLayout>
</file>

<file path=ppt/slideLayouts/slideLayout23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7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77"/>
          </p:nvPr>
        </p:nvSpPr>
        <p:spPr/>
        <p:txBody>
          <a:bodyPr/>
          <a:lstStyle/>
          <a:p>
            <a:r>
              <a:t>Footer</a:t>
            </a:r>
          </a:p>
        </p:txBody>
      </p:sp>
      <p:sp>
        <p:nvSpPr>
          <p:cNvPr id="5" name="PlaceHolder 4"/>
          <p:cNvSpPr>
            <a:spLocks noGrp="1"/>
          </p:cNvSpPr>
          <p:nvPr>
            <p:ph type="sldNum" idx="578"/>
          </p:nvPr>
        </p:nvSpPr>
        <p:spPr/>
        <p:txBody>
          <a:bodyPr/>
          <a:lstStyle/>
          <a:p>
            <a:fld id="{A170E3A8-E59D-49E4-B847-AA97D3BDF3CE}" type="slidenum">
              <a:t>‹N°›</a:t>
            </a:fld>
            <a:endParaRPr/>
          </a:p>
        </p:txBody>
      </p:sp>
      <p:sp>
        <p:nvSpPr>
          <p:cNvPr id="6" name="PlaceHolder 5"/>
          <p:cNvSpPr>
            <a:spLocks noGrp="1"/>
          </p:cNvSpPr>
          <p:nvPr>
            <p:ph type="dt" idx="579"/>
          </p:nvPr>
        </p:nvSpPr>
        <p:spPr/>
        <p:txBody>
          <a:bodyPr/>
          <a:lstStyle/>
          <a:p>
            <a:endParaRPr/>
          </a:p>
        </p:txBody>
      </p:sp>
    </p:spTree>
  </p:cSld>
  <p:clrMapOvr>
    <a:masterClrMapping/>
  </p:clrMapOvr>
</p:sldLayout>
</file>

<file path=ppt/slideLayouts/slideLayout23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7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77"/>
          </p:nvPr>
        </p:nvSpPr>
        <p:spPr/>
        <p:txBody>
          <a:bodyPr/>
          <a:lstStyle/>
          <a:p>
            <a:r>
              <a:t>Footer</a:t>
            </a:r>
          </a:p>
        </p:txBody>
      </p:sp>
      <p:sp>
        <p:nvSpPr>
          <p:cNvPr id="5" name="PlaceHolder 4"/>
          <p:cNvSpPr>
            <a:spLocks noGrp="1"/>
          </p:cNvSpPr>
          <p:nvPr>
            <p:ph type="sldNum" idx="578"/>
          </p:nvPr>
        </p:nvSpPr>
        <p:spPr/>
        <p:txBody>
          <a:bodyPr/>
          <a:lstStyle/>
          <a:p>
            <a:fld id="{BD728292-5420-4C29-B050-3F0998D22DA4}" type="slidenum">
              <a:t>‹N°›</a:t>
            </a:fld>
            <a:endParaRPr/>
          </a:p>
        </p:txBody>
      </p:sp>
      <p:sp>
        <p:nvSpPr>
          <p:cNvPr id="6" name="PlaceHolder 5"/>
          <p:cNvSpPr>
            <a:spLocks noGrp="1"/>
          </p:cNvSpPr>
          <p:nvPr>
            <p:ph type="dt" idx="579"/>
          </p:nvPr>
        </p:nvSpPr>
        <p:spPr/>
        <p:txBody>
          <a:bodyPr/>
          <a:lstStyle/>
          <a:p>
            <a:endParaRPr/>
          </a:p>
        </p:txBody>
      </p:sp>
    </p:spTree>
  </p:cSld>
  <p:clrMapOvr>
    <a:masterClrMapping/>
  </p:clrMapOvr>
</p:sldLayout>
</file>

<file path=ppt/slideLayouts/slideLayout23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0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7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8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77"/>
          </p:nvPr>
        </p:nvSpPr>
        <p:spPr/>
        <p:txBody>
          <a:bodyPr/>
          <a:lstStyle/>
          <a:p>
            <a:r>
              <a:t>Footer</a:t>
            </a:r>
          </a:p>
        </p:txBody>
      </p:sp>
      <p:sp>
        <p:nvSpPr>
          <p:cNvPr id="6" name="PlaceHolder 5"/>
          <p:cNvSpPr>
            <a:spLocks noGrp="1"/>
          </p:cNvSpPr>
          <p:nvPr>
            <p:ph type="sldNum" idx="578"/>
          </p:nvPr>
        </p:nvSpPr>
        <p:spPr/>
        <p:txBody>
          <a:bodyPr/>
          <a:lstStyle/>
          <a:p>
            <a:fld id="{3BEF3E0E-E115-4C8A-B865-17971423C325}" type="slidenum">
              <a:t>‹N°›</a:t>
            </a:fld>
            <a:endParaRPr/>
          </a:p>
        </p:txBody>
      </p:sp>
      <p:sp>
        <p:nvSpPr>
          <p:cNvPr id="7" name="PlaceHolder 6"/>
          <p:cNvSpPr>
            <a:spLocks noGrp="1"/>
          </p:cNvSpPr>
          <p:nvPr>
            <p:ph type="dt" idx="579"/>
          </p:nvPr>
        </p:nvSpPr>
        <p:spPr/>
        <p:txBody>
          <a:bodyPr/>
          <a:lstStyle/>
          <a:p>
            <a:endParaRPr/>
          </a:p>
        </p:txBody>
      </p:sp>
    </p:spTree>
  </p:cSld>
  <p:clrMapOvr>
    <a:masterClrMapping/>
  </p:clrMapOvr>
</p:sldLayout>
</file>

<file path=ppt/slideLayouts/slideLayout2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0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77"/>
          </p:nvPr>
        </p:nvSpPr>
        <p:spPr/>
        <p:txBody>
          <a:bodyPr/>
          <a:lstStyle/>
          <a:p>
            <a:r>
              <a:t>Footer</a:t>
            </a:r>
          </a:p>
        </p:txBody>
      </p:sp>
      <p:sp>
        <p:nvSpPr>
          <p:cNvPr id="4" name="PlaceHolder 3"/>
          <p:cNvSpPr>
            <a:spLocks noGrp="1"/>
          </p:cNvSpPr>
          <p:nvPr>
            <p:ph type="sldNum" idx="578"/>
          </p:nvPr>
        </p:nvSpPr>
        <p:spPr/>
        <p:txBody>
          <a:bodyPr/>
          <a:lstStyle/>
          <a:p>
            <a:fld id="{3313D48C-348C-4AF8-A218-0C15C70BEAC1}" type="slidenum">
              <a:t>‹N°›</a:t>
            </a:fld>
            <a:endParaRPr/>
          </a:p>
        </p:txBody>
      </p:sp>
      <p:sp>
        <p:nvSpPr>
          <p:cNvPr id="5" name="PlaceHolder 4"/>
          <p:cNvSpPr>
            <a:spLocks noGrp="1"/>
          </p:cNvSpPr>
          <p:nvPr>
            <p:ph type="dt" idx="579"/>
          </p:nvPr>
        </p:nvSpPr>
        <p:spPr/>
        <p:txBody>
          <a:body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8"/>
          </p:nvPr>
        </p:nvSpPr>
        <p:spPr/>
        <p:txBody>
          <a:bodyPr/>
          <a:lstStyle/>
          <a:p>
            <a:r>
              <a:t>Footer</a:t>
            </a:r>
          </a:p>
        </p:txBody>
      </p:sp>
      <p:sp>
        <p:nvSpPr>
          <p:cNvPr id="5" name="PlaceHolder 4"/>
          <p:cNvSpPr>
            <a:spLocks noGrp="1"/>
          </p:cNvSpPr>
          <p:nvPr>
            <p:ph type="sldNum" idx="59"/>
          </p:nvPr>
        </p:nvSpPr>
        <p:spPr/>
        <p:txBody>
          <a:bodyPr/>
          <a:lstStyle/>
          <a:p>
            <a:fld id="{C17A0D61-6A82-421D-B7BF-D5391B4242BD}" type="slidenum">
              <a:t>‹N°›</a:t>
            </a:fld>
            <a:endParaRPr/>
          </a:p>
        </p:txBody>
      </p:sp>
      <p:sp>
        <p:nvSpPr>
          <p:cNvPr id="6" name="PlaceHolder 5"/>
          <p:cNvSpPr>
            <a:spLocks noGrp="1"/>
          </p:cNvSpPr>
          <p:nvPr>
            <p:ph type="dt" idx="60"/>
          </p:nvPr>
        </p:nvSpPr>
        <p:spPr/>
        <p:txBody>
          <a:bodyPr/>
          <a:lstStyle/>
          <a:p>
            <a:endParaRPr/>
          </a:p>
        </p:txBody>
      </p:sp>
    </p:spTree>
  </p:cSld>
  <p:clrMapOvr>
    <a:masterClrMapping/>
  </p:clrMapOvr>
</p:sldLayout>
</file>

<file path=ppt/slideLayouts/slideLayout23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8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77"/>
          </p:nvPr>
        </p:nvSpPr>
        <p:spPr/>
        <p:txBody>
          <a:bodyPr/>
          <a:lstStyle/>
          <a:p>
            <a:r>
              <a:t>Footer</a:t>
            </a:r>
          </a:p>
        </p:txBody>
      </p:sp>
      <p:sp>
        <p:nvSpPr>
          <p:cNvPr id="4" name="PlaceHolder 3"/>
          <p:cNvSpPr>
            <a:spLocks noGrp="1"/>
          </p:cNvSpPr>
          <p:nvPr>
            <p:ph type="sldNum" idx="578"/>
          </p:nvPr>
        </p:nvSpPr>
        <p:spPr/>
        <p:txBody>
          <a:bodyPr/>
          <a:lstStyle/>
          <a:p>
            <a:fld id="{DDE581B7-C533-47A6-9B21-BD433D67B457}" type="slidenum">
              <a:t>‹N°›</a:t>
            </a:fld>
            <a:endParaRPr/>
          </a:p>
        </p:txBody>
      </p:sp>
      <p:sp>
        <p:nvSpPr>
          <p:cNvPr id="5" name="PlaceHolder 4"/>
          <p:cNvSpPr>
            <a:spLocks noGrp="1"/>
          </p:cNvSpPr>
          <p:nvPr>
            <p:ph type="dt" idx="579"/>
          </p:nvPr>
        </p:nvSpPr>
        <p:spPr/>
        <p:txBody>
          <a:bodyPr/>
          <a:lstStyle/>
          <a:p>
            <a:endParaRPr/>
          </a:p>
        </p:txBody>
      </p:sp>
    </p:spTree>
  </p:cSld>
  <p:clrMapOvr>
    <a:masterClrMapping/>
  </p:clrMapOvr>
</p:sldLayout>
</file>

<file path=ppt/slideLayouts/slideLayout23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0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8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8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8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77"/>
          </p:nvPr>
        </p:nvSpPr>
        <p:spPr/>
        <p:txBody>
          <a:bodyPr/>
          <a:lstStyle/>
          <a:p>
            <a:r>
              <a:t>Footer</a:t>
            </a:r>
          </a:p>
        </p:txBody>
      </p:sp>
      <p:sp>
        <p:nvSpPr>
          <p:cNvPr id="7" name="PlaceHolder 6"/>
          <p:cNvSpPr>
            <a:spLocks noGrp="1"/>
          </p:cNvSpPr>
          <p:nvPr>
            <p:ph type="sldNum" idx="578"/>
          </p:nvPr>
        </p:nvSpPr>
        <p:spPr/>
        <p:txBody>
          <a:bodyPr/>
          <a:lstStyle/>
          <a:p>
            <a:fld id="{7D18EC2F-7BCF-4DD0-97F8-F13E404EE928}" type="slidenum">
              <a:t>‹N°›</a:t>
            </a:fld>
            <a:endParaRPr/>
          </a:p>
        </p:txBody>
      </p:sp>
      <p:sp>
        <p:nvSpPr>
          <p:cNvPr id="8" name="PlaceHolder 7"/>
          <p:cNvSpPr>
            <a:spLocks noGrp="1"/>
          </p:cNvSpPr>
          <p:nvPr>
            <p:ph type="dt" idx="579"/>
          </p:nvPr>
        </p:nvSpPr>
        <p:spPr/>
        <p:txBody>
          <a:bodyPr/>
          <a:lstStyle/>
          <a:p>
            <a:endParaRPr/>
          </a:p>
        </p:txBody>
      </p:sp>
    </p:spTree>
  </p:cSld>
  <p:clrMapOvr>
    <a:masterClrMapping/>
  </p:clrMapOvr>
</p:sldLayout>
</file>

<file path=ppt/slideLayouts/slideLayout23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8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8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9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77"/>
          </p:nvPr>
        </p:nvSpPr>
        <p:spPr/>
        <p:txBody>
          <a:bodyPr/>
          <a:lstStyle/>
          <a:p>
            <a:r>
              <a:t>Footer</a:t>
            </a:r>
          </a:p>
        </p:txBody>
      </p:sp>
      <p:sp>
        <p:nvSpPr>
          <p:cNvPr id="7" name="PlaceHolder 6"/>
          <p:cNvSpPr>
            <a:spLocks noGrp="1"/>
          </p:cNvSpPr>
          <p:nvPr>
            <p:ph type="sldNum" idx="578"/>
          </p:nvPr>
        </p:nvSpPr>
        <p:spPr/>
        <p:txBody>
          <a:bodyPr/>
          <a:lstStyle/>
          <a:p>
            <a:fld id="{3478F33C-CD69-4BC1-A94E-B36FAADC632A}" type="slidenum">
              <a:t>‹N°›</a:t>
            </a:fld>
            <a:endParaRPr/>
          </a:p>
        </p:txBody>
      </p:sp>
      <p:sp>
        <p:nvSpPr>
          <p:cNvPr id="8" name="PlaceHolder 7"/>
          <p:cNvSpPr>
            <a:spLocks noGrp="1"/>
          </p:cNvSpPr>
          <p:nvPr>
            <p:ph type="dt" idx="579"/>
          </p:nvPr>
        </p:nvSpPr>
        <p:spPr/>
        <p:txBody>
          <a:bodyPr/>
          <a:lstStyle/>
          <a:p>
            <a:endParaRPr/>
          </a:p>
        </p:txBody>
      </p:sp>
    </p:spTree>
  </p:cSld>
  <p:clrMapOvr>
    <a:masterClrMapping/>
  </p:clrMapOvr>
</p:sldLayout>
</file>

<file path=ppt/slideLayouts/slideLayout23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9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9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9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77"/>
          </p:nvPr>
        </p:nvSpPr>
        <p:spPr/>
        <p:txBody>
          <a:bodyPr/>
          <a:lstStyle/>
          <a:p>
            <a:r>
              <a:t>Footer</a:t>
            </a:r>
          </a:p>
        </p:txBody>
      </p:sp>
      <p:sp>
        <p:nvSpPr>
          <p:cNvPr id="7" name="PlaceHolder 6"/>
          <p:cNvSpPr>
            <a:spLocks noGrp="1"/>
          </p:cNvSpPr>
          <p:nvPr>
            <p:ph type="sldNum" idx="578"/>
          </p:nvPr>
        </p:nvSpPr>
        <p:spPr/>
        <p:txBody>
          <a:bodyPr/>
          <a:lstStyle/>
          <a:p>
            <a:fld id="{48E8772C-3DF9-423B-AC84-A0C75CA95730}" type="slidenum">
              <a:t>‹N°›</a:t>
            </a:fld>
            <a:endParaRPr/>
          </a:p>
        </p:txBody>
      </p:sp>
      <p:sp>
        <p:nvSpPr>
          <p:cNvPr id="8" name="PlaceHolder 7"/>
          <p:cNvSpPr>
            <a:spLocks noGrp="1"/>
          </p:cNvSpPr>
          <p:nvPr>
            <p:ph type="dt" idx="579"/>
          </p:nvPr>
        </p:nvSpPr>
        <p:spPr/>
        <p:txBody>
          <a:bodyPr/>
          <a:lstStyle/>
          <a:p>
            <a:endParaRPr/>
          </a:p>
        </p:txBody>
      </p:sp>
    </p:spTree>
  </p:cSld>
  <p:clrMapOvr>
    <a:masterClrMapping/>
  </p:clrMapOvr>
</p:sldLayout>
</file>

<file path=ppt/slideLayouts/slideLayout23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0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9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09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77"/>
          </p:nvPr>
        </p:nvSpPr>
        <p:spPr/>
        <p:txBody>
          <a:bodyPr/>
          <a:lstStyle/>
          <a:p>
            <a:r>
              <a:t>Footer</a:t>
            </a:r>
          </a:p>
        </p:txBody>
      </p:sp>
      <p:sp>
        <p:nvSpPr>
          <p:cNvPr id="6" name="PlaceHolder 5"/>
          <p:cNvSpPr>
            <a:spLocks noGrp="1"/>
          </p:cNvSpPr>
          <p:nvPr>
            <p:ph type="sldNum" idx="578"/>
          </p:nvPr>
        </p:nvSpPr>
        <p:spPr/>
        <p:txBody>
          <a:bodyPr/>
          <a:lstStyle/>
          <a:p>
            <a:fld id="{F351379D-ED72-4A04-99FC-DA34216D9D4C}" type="slidenum">
              <a:t>‹N°›</a:t>
            </a:fld>
            <a:endParaRPr/>
          </a:p>
        </p:txBody>
      </p:sp>
      <p:sp>
        <p:nvSpPr>
          <p:cNvPr id="7" name="PlaceHolder 6"/>
          <p:cNvSpPr>
            <a:spLocks noGrp="1"/>
          </p:cNvSpPr>
          <p:nvPr>
            <p:ph type="dt" idx="579"/>
          </p:nvPr>
        </p:nvSpPr>
        <p:spPr/>
        <p:txBody>
          <a:bodyPr/>
          <a:lstStyle/>
          <a:p>
            <a:endParaRPr/>
          </a:p>
        </p:txBody>
      </p:sp>
    </p:spTree>
  </p:cSld>
  <p:clrMapOvr>
    <a:masterClrMapping/>
  </p:clrMapOvr>
</p:sldLayout>
</file>

<file path=ppt/slideLayouts/slideLayout23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09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0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0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0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77"/>
          </p:nvPr>
        </p:nvSpPr>
        <p:spPr/>
        <p:txBody>
          <a:bodyPr/>
          <a:lstStyle/>
          <a:p>
            <a:r>
              <a:t>Footer</a:t>
            </a:r>
          </a:p>
        </p:txBody>
      </p:sp>
      <p:sp>
        <p:nvSpPr>
          <p:cNvPr id="8" name="PlaceHolder 7"/>
          <p:cNvSpPr>
            <a:spLocks noGrp="1"/>
          </p:cNvSpPr>
          <p:nvPr>
            <p:ph type="sldNum" idx="578"/>
          </p:nvPr>
        </p:nvSpPr>
        <p:spPr/>
        <p:txBody>
          <a:bodyPr/>
          <a:lstStyle/>
          <a:p>
            <a:fld id="{5FA7ABB0-49C4-49E7-867B-3A79D394B7E8}" type="slidenum">
              <a:t>‹N°›</a:t>
            </a:fld>
            <a:endParaRPr/>
          </a:p>
        </p:txBody>
      </p:sp>
      <p:sp>
        <p:nvSpPr>
          <p:cNvPr id="9" name="PlaceHolder 8"/>
          <p:cNvSpPr>
            <a:spLocks noGrp="1"/>
          </p:cNvSpPr>
          <p:nvPr>
            <p:ph type="dt" idx="579"/>
          </p:nvPr>
        </p:nvSpPr>
        <p:spPr/>
        <p:txBody>
          <a:bodyPr/>
          <a:lstStyle/>
          <a:p>
            <a:endParaRPr/>
          </a:p>
        </p:txBody>
      </p:sp>
    </p:spTree>
  </p:cSld>
  <p:clrMapOvr>
    <a:masterClrMapping/>
  </p:clrMapOvr>
</p:sldLayout>
</file>

<file path=ppt/slideLayouts/slideLayout23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0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0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0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0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0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0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77"/>
          </p:nvPr>
        </p:nvSpPr>
        <p:spPr/>
        <p:txBody>
          <a:bodyPr/>
          <a:lstStyle/>
          <a:p>
            <a:r>
              <a:t>Footer</a:t>
            </a:r>
          </a:p>
        </p:txBody>
      </p:sp>
      <p:sp>
        <p:nvSpPr>
          <p:cNvPr id="10" name="PlaceHolder 9"/>
          <p:cNvSpPr>
            <a:spLocks noGrp="1"/>
          </p:cNvSpPr>
          <p:nvPr>
            <p:ph type="sldNum" idx="578"/>
          </p:nvPr>
        </p:nvSpPr>
        <p:spPr/>
        <p:txBody>
          <a:bodyPr/>
          <a:lstStyle/>
          <a:p>
            <a:fld id="{12494B51-3FD2-443B-9A24-13483ACECB60}" type="slidenum">
              <a:t>‹N°›</a:t>
            </a:fld>
            <a:endParaRPr/>
          </a:p>
        </p:txBody>
      </p:sp>
      <p:sp>
        <p:nvSpPr>
          <p:cNvPr id="11" name="PlaceHolder 10"/>
          <p:cNvSpPr>
            <a:spLocks noGrp="1"/>
          </p:cNvSpPr>
          <p:nvPr>
            <p:ph type="dt" idx="579"/>
          </p:nvPr>
        </p:nvSpPr>
        <p:spPr/>
        <p:txBody>
          <a:bodyPr/>
          <a:lstStyle/>
          <a:p>
            <a:endParaRPr/>
          </a:p>
        </p:txBody>
      </p:sp>
    </p:spTree>
  </p:cSld>
  <p:clrMapOvr>
    <a:masterClrMapping/>
  </p:clrMapOvr>
</p:sldLayout>
</file>

<file path=ppt/slideLayouts/slideLayout23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80"/>
          </p:nvPr>
        </p:nvSpPr>
        <p:spPr/>
        <p:txBody>
          <a:bodyPr/>
          <a:lstStyle/>
          <a:p>
            <a:r>
              <a:t>Footer</a:t>
            </a:r>
          </a:p>
        </p:txBody>
      </p:sp>
      <p:sp>
        <p:nvSpPr>
          <p:cNvPr id="3" name="PlaceHolder 2"/>
          <p:cNvSpPr>
            <a:spLocks noGrp="1"/>
          </p:cNvSpPr>
          <p:nvPr>
            <p:ph type="sldNum" idx="581"/>
          </p:nvPr>
        </p:nvSpPr>
        <p:spPr/>
        <p:txBody>
          <a:bodyPr/>
          <a:lstStyle/>
          <a:p>
            <a:fld id="{76A9934F-5F1F-4A0C-87DC-4D69454C3A77}" type="slidenum">
              <a:t>‹N°›</a:t>
            </a:fld>
            <a:endParaRPr/>
          </a:p>
        </p:txBody>
      </p:sp>
      <p:sp>
        <p:nvSpPr>
          <p:cNvPr id="4" name="PlaceHolder 3"/>
          <p:cNvSpPr>
            <a:spLocks noGrp="1"/>
          </p:cNvSpPr>
          <p:nvPr>
            <p:ph type="dt" idx="582"/>
          </p:nvPr>
        </p:nvSpPr>
        <p:spPr/>
        <p:txBody>
          <a:bodyPr/>
          <a:lstStyle/>
          <a:p>
            <a:endParaRPr/>
          </a:p>
        </p:txBody>
      </p:sp>
    </p:spTree>
  </p:cSld>
  <p:clrMapOvr>
    <a:masterClrMapping/>
  </p:clrMapOvr>
</p:sldLayout>
</file>

<file path=ppt/slideLayouts/slideLayout23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1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80"/>
          </p:nvPr>
        </p:nvSpPr>
        <p:spPr/>
        <p:txBody>
          <a:bodyPr/>
          <a:lstStyle/>
          <a:p>
            <a:r>
              <a:t>Footer</a:t>
            </a:r>
          </a:p>
        </p:txBody>
      </p:sp>
      <p:sp>
        <p:nvSpPr>
          <p:cNvPr id="5" name="PlaceHolder 4"/>
          <p:cNvSpPr>
            <a:spLocks noGrp="1"/>
          </p:cNvSpPr>
          <p:nvPr>
            <p:ph type="sldNum" idx="581"/>
          </p:nvPr>
        </p:nvSpPr>
        <p:spPr/>
        <p:txBody>
          <a:bodyPr/>
          <a:lstStyle/>
          <a:p>
            <a:fld id="{2A9FB778-1B28-48B1-B822-5B040311B708}" type="slidenum">
              <a:t>‹N°›</a:t>
            </a:fld>
            <a:endParaRPr/>
          </a:p>
        </p:txBody>
      </p:sp>
      <p:sp>
        <p:nvSpPr>
          <p:cNvPr id="6" name="PlaceHolder 5"/>
          <p:cNvSpPr>
            <a:spLocks noGrp="1"/>
          </p:cNvSpPr>
          <p:nvPr>
            <p:ph type="dt" idx="582"/>
          </p:nvPr>
        </p:nvSpPr>
        <p:spPr/>
        <p:txBody>
          <a:bodyPr/>
          <a:lstStyle/>
          <a:p>
            <a:endParaRPr/>
          </a:p>
        </p:txBody>
      </p:sp>
    </p:spTree>
  </p:cSld>
  <p:clrMapOvr>
    <a:masterClrMapping/>
  </p:clrMapOvr>
</p:sldLayout>
</file>

<file path=ppt/slideLayouts/slideLayout23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2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80"/>
          </p:nvPr>
        </p:nvSpPr>
        <p:spPr/>
        <p:txBody>
          <a:bodyPr/>
          <a:lstStyle/>
          <a:p>
            <a:r>
              <a:t>Footer</a:t>
            </a:r>
          </a:p>
        </p:txBody>
      </p:sp>
      <p:sp>
        <p:nvSpPr>
          <p:cNvPr id="5" name="PlaceHolder 4"/>
          <p:cNvSpPr>
            <a:spLocks noGrp="1"/>
          </p:cNvSpPr>
          <p:nvPr>
            <p:ph type="sldNum" idx="581"/>
          </p:nvPr>
        </p:nvSpPr>
        <p:spPr/>
        <p:txBody>
          <a:bodyPr/>
          <a:lstStyle/>
          <a:p>
            <a:fld id="{542B8778-8C6A-4A30-93BA-E5A67BA05142}" type="slidenum">
              <a:t>‹N°›</a:t>
            </a:fld>
            <a:endParaRPr/>
          </a:p>
        </p:txBody>
      </p:sp>
      <p:sp>
        <p:nvSpPr>
          <p:cNvPr id="6" name="PlaceHolder 5"/>
          <p:cNvSpPr>
            <a:spLocks noGrp="1"/>
          </p:cNvSpPr>
          <p:nvPr>
            <p:ph type="dt" idx="582"/>
          </p:nvPr>
        </p:nvSpPr>
        <p:spPr/>
        <p:txBody>
          <a:body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
          </p:nvPr>
        </p:nvSpPr>
        <p:spPr/>
        <p:txBody>
          <a:bodyPr/>
          <a:lstStyle/>
          <a:p>
            <a:r>
              <a:t>Footer</a:t>
            </a:r>
          </a:p>
        </p:txBody>
      </p:sp>
      <p:sp>
        <p:nvSpPr>
          <p:cNvPr id="6" name="PlaceHolder 5"/>
          <p:cNvSpPr>
            <a:spLocks noGrp="1"/>
          </p:cNvSpPr>
          <p:nvPr>
            <p:ph type="sldNum" idx="59"/>
          </p:nvPr>
        </p:nvSpPr>
        <p:spPr/>
        <p:txBody>
          <a:bodyPr/>
          <a:lstStyle/>
          <a:p>
            <a:fld id="{A3E9B239-2EE1-4193-A252-009C8899D714}" type="slidenum">
              <a:t>‹N°›</a:t>
            </a:fld>
            <a:endParaRPr/>
          </a:p>
        </p:txBody>
      </p:sp>
      <p:sp>
        <p:nvSpPr>
          <p:cNvPr id="7" name="PlaceHolder 6"/>
          <p:cNvSpPr>
            <a:spLocks noGrp="1"/>
          </p:cNvSpPr>
          <p:nvPr>
            <p:ph type="dt" idx="60"/>
          </p:nvPr>
        </p:nvSpPr>
        <p:spPr/>
        <p:txBody>
          <a:bodyPr/>
          <a:lstStyle/>
          <a:p>
            <a:endParaRPr/>
          </a:p>
        </p:txBody>
      </p:sp>
    </p:spTree>
  </p:cSld>
  <p:clrMapOvr>
    <a:masterClrMapping/>
  </p:clrMapOvr>
</p:sldLayout>
</file>

<file path=ppt/slideLayouts/slideLayout23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1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2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2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0"/>
          </p:nvPr>
        </p:nvSpPr>
        <p:spPr/>
        <p:txBody>
          <a:bodyPr/>
          <a:lstStyle/>
          <a:p>
            <a:r>
              <a:t>Footer</a:t>
            </a:r>
          </a:p>
        </p:txBody>
      </p:sp>
      <p:sp>
        <p:nvSpPr>
          <p:cNvPr id="6" name="PlaceHolder 5"/>
          <p:cNvSpPr>
            <a:spLocks noGrp="1"/>
          </p:cNvSpPr>
          <p:nvPr>
            <p:ph type="sldNum" idx="581"/>
          </p:nvPr>
        </p:nvSpPr>
        <p:spPr/>
        <p:txBody>
          <a:bodyPr/>
          <a:lstStyle/>
          <a:p>
            <a:fld id="{82953981-F3C1-4C12-BE1C-A14F70E58499}" type="slidenum">
              <a:t>‹N°›</a:t>
            </a:fld>
            <a:endParaRPr/>
          </a:p>
        </p:txBody>
      </p:sp>
      <p:sp>
        <p:nvSpPr>
          <p:cNvPr id="7" name="PlaceHolder 6"/>
          <p:cNvSpPr>
            <a:spLocks noGrp="1"/>
          </p:cNvSpPr>
          <p:nvPr>
            <p:ph type="dt" idx="582"/>
          </p:nvPr>
        </p:nvSpPr>
        <p:spPr/>
        <p:txBody>
          <a:bodyPr/>
          <a:lstStyle/>
          <a:p>
            <a:endParaRPr/>
          </a:p>
        </p:txBody>
      </p:sp>
    </p:spTree>
  </p:cSld>
  <p:clrMapOvr>
    <a:masterClrMapping/>
  </p:clrMapOvr>
</p:sldLayout>
</file>

<file path=ppt/slideLayouts/slideLayout2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80"/>
          </p:nvPr>
        </p:nvSpPr>
        <p:spPr/>
        <p:txBody>
          <a:bodyPr/>
          <a:lstStyle/>
          <a:p>
            <a:r>
              <a:t>Footer</a:t>
            </a:r>
          </a:p>
        </p:txBody>
      </p:sp>
      <p:sp>
        <p:nvSpPr>
          <p:cNvPr id="4" name="PlaceHolder 3"/>
          <p:cNvSpPr>
            <a:spLocks noGrp="1"/>
          </p:cNvSpPr>
          <p:nvPr>
            <p:ph type="sldNum" idx="581"/>
          </p:nvPr>
        </p:nvSpPr>
        <p:spPr/>
        <p:txBody>
          <a:bodyPr/>
          <a:lstStyle/>
          <a:p>
            <a:fld id="{C31D13EA-4A38-45E2-8D61-7E8359672957}" type="slidenum">
              <a:t>‹N°›</a:t>
            </a:fld>
            <a:endParaRPr/>
          </a:p>
        </p:txBody>
      </p:sp>
      <p:sp>
        <p:nvSpPr>
          <p:cNvPr id="5" name="PlaceHolder 4"/>
          <p:cNvSpPr>
            <a:spLocks noGrp="1"/>
          </p:cNvSpPr>
          <p:nvPr>
            <p:ph type="dt" idx="582"/>
          </p:nvPr>
        </p:nvSpPr>
        <p:spPr/>
        <p:txBody>
          <a:bodyPr/>
          <a:lstStyle/>
          <a:p>
            <a:endParaRPr/>
          </a:p>
        </p:txBody>
      </p:sp>
    </p:spTree>
  </p:cSld>
  <p:clrMapOvr>
    <a:masterClrMapping/>
  </p:clrMapOvr>
</p:sldLayout>
</file>

<file path=ppt/slideLayouts/slideLayout23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12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80"/>
          </p:nvPr>
        </p:nvSpPr>
        <p:spPr/>
        <p:txBody>
          <a:bodyPr/>
          <a:lstStyle/>
          <a:p>
            <a:r>
              <a:t>Footer</a:t>
            </a:r>
          </a:p>
        </p:txBody>
      </p:sp>
      <p:sp>
        <p:nvSpPr>
          <p:cNvPr id="4" name="PlaceHolder 3"/>
          <p:cNvSpPr>
            <a:spLocks noGrp="1"/>
          </p:cNvSpPr>
          <p:nvPr>
            <p:ph type="sldNum" idx="581"/>
          </p:nvPr>
        </p:nvSpPr>
        <p:spPr/>
        <p:txBody>
          <a:bodyPr/>
          <a:lstStyle/>
          <a:p>
            <a:fld id="{54DCBB8F-2D3F-42CC-9569-D940F7F129E6}" type="slidenum">
              <a:t>‹N°›</a:t>
            </a:fld>
            <a:endParaRPr/>
          </a:p>
        </p:txBody>
      </p:sp>
      <p:sp>
        <p:nvSpPr>
          <p:cNvPr id="5" name="PlaceHolder 4"/>
          <p:cNvSpPr>
            <a:spLocks noGrp="1"/>
          </p:cNvSpPr>
          <p:nvPr>
            <p:ph type="dt" idx="582"/>
          </p:nvPr>
        </p:nvSpPr>
        <p:spPr/>
        <p:txBody>
          <a:bodyPr/>
          <a:lstStyle/>
          <a:p>
            <a:endParaRPr/>
          </a:p>
        </p:txBody>
      </p:sp>
    </p:spTree>
  </p:cSld>
  <p:clrMapOvr>
    <a:masterClrMapping/>
  </p:clrMapOvr>
</p:sldLayout>
</file>

<file path=ppt/slideLayouts/slideLayout23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2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2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3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0"/>
          </p:nvPr>
        </p:nvSpPr>
        <p:spPr/>
        <p:txBody>
          <a:bodyPr/>
          <a:lstStyle/>
          <a:p>
            <a:r>
              <a:t>Footer</a:t>
            </a:r>
          </a:p>
        </p:txBody>
      </p:sp>
      <p:sp>
        <p:nvSpPr>
          <p:cNvPr id="7" name="PlaceHolder 6"/>
          <p:cNvSpPr>
            <a:spLocks noGrp="1"/>
          </p:cNvSpPr>
          <p:nvPr>
            <p:ph type="sldNum" idx="581"/>
          </p:nvPr>
        </p:nvSpPr>
        <p:spPr/>
        <p:txBody>
          <a:bodyPr/>
          <a:lstStyle/>
          <a:p>
            <a:fld id="{957E56C3-2BDD-4A40-A235-470B30800DF5}" type="slidenum">
              <a:t>‹N°›</a:t>
            </a:fld>
            <a:endParaRPr/>
          </a:p>
        </p:txBody>
      </p:sp>
      <p:sp>
        <p:nvSpPr>
          <p:cNvPr id="8" name="PlaceHolder 7"/>
          <p:cNvSpPr>
            <a:spLocks noGrp="1"/>
          </p:cNvSpPr>
          <p:nvPr>
            <p:ph type="dt" idx="582"/>
          </p:nvPr>
        </p:nvSpPr>
        <p:spPr/>
        <p:txBody>
          <a:bodyPr/>
          <a:lstStyle/>
          <a:p>
            <a:endParaRPr/>
          </a:p>
        </p:txBody>
      </p:sp>
    </p:spTree>
  </p:cSld>
  <p:clrMapOvr>
    <a:masterClrMapping/>
  </p:clrMapOvr>
</p:sldLayout>
</file>

<file path=ppt/slideLayouts/slideLayout23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1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3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3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3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0"/>
          </p:nvPr>
        </p:nvSpPr>
        <p:spPr/>
        <p:txBody>
          <a:bodyPr/>
          <a:lstStyle/>
          <a:p>
            <a:r>
              <a:t>Footer</a:t>
            </a:r>
          </a:p>
        </p:txBody>
      </p:sp>
      <p:sp>
        <p:nvSpPr>
          <p:cNvPr id="7" name="PlaceHolder 6"/>
          <p:cNvSpPr>
            <a:spLocks noGrp="1"/>
          </p:cNvSpPr>
          <p:nvPr>
            <p:ph type="sldNum" idx="581"/>
          </p:nvPr>
        </p:nvSpPr>
        <p:spPr/>
        <p:txBody>
          <a:bodyPr/>
          <a:lstStyle/>
          <a:p>
            <a:fld id="{EC7FF1BE-FE6C-43C0-836F-AD2ACD4BE242}" type="slidenum">
              <a:t>‹N°›</a:t>
            </a:fld>
            <a:endParaRPr/>
          </a:p>
        </p:txBody>
      </p:sp>
      <p:sp>
        <p:nvSpPr>
          <p:cNvPr id="8" name="PlaceHolder 7"/>
          <p:cNvSpPr>
            <a:spLocks noGrp="1"/>
          </p:cNvSpPr>
          <p:nvPr>
            <p:ph type="dt" idx="582"/>
          </p:nvPr>
        </p:nvSpPr>
        <p:spPr/>
        <p:txBody>
          <a:bodyPr/>
          <a:lstStyle/>
          <a:p>
            <a:endParaRPr/>
          </a:p>
        </p:txBody>
      </p:sp>
    </p:spTree>
  </p:cSld>
  <p:clrMapOvr>
    <a:masterClrMapping/>
  </p:clrMapOvr>
</p:sldLayout>
</file>

<file path=ppt/slideLayouts/slideLayout23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1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3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3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3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0"/>
          </p:nvPr>
        </p:nvSpPr>
        <p:spPr/>
        <p:txBody>
          <a:bodyPr/>
          <a:lstStyle/>
          <a:p>
            <a:r>
              <a:t>Footer</a:t>
            </a:r>
          </a:p>
        </p:txBody>
      </p:sp>
      <p:sp>
        <p:nvSpPr>
          <p:cNvPr id="7" name="PlaceHolder 6"/>
          <p:cNvSpPr>
            <a:spLocks noGrp="1"/>
          </p:cNvSpPr>
          <p:nvPr>
            <p:ph type="sldNum" idx="581"/>
          </p:nvPr>
        </p:nvSpPr>
        <p:spPr/>
        <p:txBody>
          <a:bodyPr/>
          <a:lstStyle/>
          <a:p>
            <a:fld id="{B4666EB4-83E3-4E65-BDB3-4A45981ACC4C}" type="slidenum">
              <a:t>‹N°›</a:t>
            </a:fld>
            <a:endParaRPr/>
          </a:p>
        </p:txBody>
      </p:sp>
      <p:sp>
        <p:nvSpPr>
          <p:cNvPr id="8" name="PlaceHolder 7"/>
          <p:cNvSpPr>
            <a:spLocks noGrp="1"/>
          </p:cNvSpPr>
          <p:nvPr>
            <p:ph type="dt" idx="582"/>
          </p:nvPr>
        </p:nvSpPr>
        <p:spPr/>
        <p:txBody>
          <a:bodyPr/>
          <a:lstStyle/>
          <a:p>
            <a:endParaRPr/>
          </a:p>
        </p:txBody>
      </p:sp>
    </p:spTree>
  </p:cSld>
  <p:clrMapOvr>
    <a:masterClrMapping/>
  </p:clrMapOvr>
</p:sldLayout>
</file>

<file path=ppt/slideLayouts/slideLayout23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4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4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0"/>
          </p:nvPr>
        </p:nvSpPr>
        <p:spPr/>
        <p:txBody>
          <a:bodyPr/>
          <a:lstStyle/>
          <a:p>
            <a:r>
              <a:t>Footer</a:t>
            </a:r>
          </a:p>
        </p:txBody>
      </p:sp>
      <p:sp>
        <p:nvSpPr>
          <p:cNvPr id="6" name="PlaceHolder 5"/>
          <p:cNvSpPr>
            <a:spLocks noGrp="1"/>
          </p:cNvSpPr>
          <p:nvPr>
            <p:ph type="sldNum" idx="581"/>
          </p:nvPr>
        </p:nvSpPr>
        <p:spPr/>
        <p:txBody>
          <a:bodyPr/>
          <a:lstStyle/>
          <a:p>
            <a:fld id="{74C3507C-2F2E-4C03-BB65-3D52F2963885}" type="slidenum">
              <a:t>‹N°›</a:t>
            </a:fld>
            <a:endParaRPr/>
          </a:p>
        </p:txBody>
      </p:sp>
      <p:sp>
        <p:nvSpPr>
          <p:cNvPr id="7" name="PlaceHolder 6"/>
          <p:cNvSpPr>
            <a:spLocks noGrp="1"/>
          </p:cNvSpPr>
          <p:nvPr>
            <p:ph type="dt" idx="582"/>
          </p:nvPr>
        </p:nvSpPr>
        <p:spPr/>
        <p:txBody>
          <a:bodyPr/>
          <a:lstStyle/>
          <a:p>
            <a:endParaRPr/>
          </a:p>
        </p:txBody>
      </p:sp>
    </p:spTree>
  </p:cSld>
  <p:clrMapOvr>
    <a:masterClrMapping/>
  </p:clrMapOvr>
</p:sldLayout>
</file>

<file path=ppt/slideLayouts/slideLayout23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4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4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4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4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80"/>
          </p:nvPr>
        </p:nvSpPr>
        <p:spPr/>
        <p:txBody>
          <a:bodyPr/>
          <a:lstStyle/>
          <a:p>
            <a:r>
              <a:t>Footer</a:t>
            </a:r>
          </a:p>
        </p:txBody>
      </p:sp>
      <p:sp>
        <p:nvSpPr>
          <p:cNvPr id="8" name="PlaceHolder 7"/>
          <p:cNvSpPr>
            <a:spLocks noGrp="1"/>
          </p:cNvSpPr>
          <p:nvPr>
            <p:ph type="sldNum" idx="581"/>
          </p:nvPr>
        </p:nvSpPr>
        <p:spPr/>
        <p:txBody>
          <a:bodyPr/>
          <a:lstStyle/>
          <a:p>
            <a:fld id="{FE9A2B01-B7FA-487B-8EC2-F095D8392DA3}" type="slidenum">
              <a:t>‹N°›</a:t>
            </a:fld>
            <a:endParaRPr/>
          </a:p>
        </p:txBody>
      </p:sp>
      <p:sp>
        <p:nvSpPr>
          <p:cNvPr id="9" name="PlaceHolder 8"/>
          <p:cNvSpPr>
            <a:spLocks noGrp="1"/>
          </p:cNvSpPr>
          <p:nvPr>
            <p:ph type="dt" idx="582"/>
          </p:nvPr>
        </p:nvSpPr>
        <p:spPr/>
        <p:txBody>
          <a:bodyPr/>
          <a:lstStyle/>
          <a:p>
            <a:endParaRPr/>
          </a:p>
        </p:txBody>
      </p:sp>
    </p:spTree>
  </p:cSld>
  <p:clrMapOvr>
    <a:masterClrMapping/>
  </p:clrMapOvr>
</p:sldLayout>
</file>

<file path=ppt/slideLayouts/slideLayout23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4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4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5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5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5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5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80"/>
          </p:nvPr>
        </p:nvSpPr>
        <p:spPr/>
        <p:txBody>
          <a:bodyPr/>
          <a:lstStyle/>
          <a:p>
            <a:r>
              <a:t>Footer</a:t>
            </a:r>
          </a:p>
        </p:txBody>
      </p:sp>
      <p:sp>
        <p:nvSpPr>
          <p:cNvPr id="10" name="PlaceHolder 9"/>
          <p:cNvSpPr>
            <a:spLocks noGrp="1"/>
          </p:cNvSpPr>
          <p:nvPr>
            <p:ph type="sldNum" idx="581"/>
          </p:nvPr>
        </p:nvSpPr>
        <p:spPr/>
        <p:txBody>
          <a:bodyPr/>
          <a:lstStyle/>
          <a:p>
            <a:fld id="{635F63A9-6496-457A-95BD-30D928511BA2}" type="slidenum">
              <a:t>‹N°›</a:t>
            </a:fld>
            <a:endParaRPr/>
          </a:p>
        </p:txBody>
      </p:sp>
      <p:sp>
        <p:nvSpPr>
          <p:cNvPr id="11" name="PlaceHolder 10"/>
          <p:cNvSpPr>
            <a:spLocks noGrp="1"/>
          </p:cNvSpPr>
          <p:nvPr>
            <p:ph type="dt" idx="582"/>
          </p:nvPr>
        </p:nvSpPr>
        <p:spPr/>
        <p:txBody>
          <a:bodyPr/>
          <a:lstStyle/>
          <a:p>
            <a:endParaRPr/>
          </a:p>
        </p:txBody>
      </p:sp>
    </p:spTree>
  </p:cSld>
  <p:clrMapOvr>
    <a:masterClrMapping/>
  </p:clrMapOvr>
</p:sldLayout>
</file>

<file path=ppt/slideLayouts/slideLayout23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83"/>
          </p:nvPr>
        </p:nvSpPr>
        <p:spPr/>
        <p:txBody>
          <a:bodyPr/>
          <a:lstStyle/>
          <a:p>
            <a:r>
              <a:t>Footer</a:t>
            </a:r>
          </a:p>
        </p:txBody>
      </p:sp>
      <p:sp>
        <p:nvSpPr>
          <p:cNvPr id="3" name="PlaceHolder 2"/>
          <p:cNvSpPr>
            <a:spLocks noGrp="1"/>
          </p:cNvSpPr>
          <p:nvPr>
            <p:ph type="sldNum" idx="584"/>
          </p:nvPr>
        </p:nvSpPr>
        <p:spPr/>
        <p:txBody>
          <a:bodyPr/>
          <a:lstStyle/>
          <a:p>
            <a:fld id="{7A1AFD07-9172-4DB4-B876-BDCF5A852224}" type="slidenum">
              <a:t>‹N°›</a:t>
            </a:fld>
            <a:endParaRPr/>
          </a:p>
        </p:txBody>
      </p:sp>
      <p:sp>
        <p:nvSpPr>
          <p:cNvPr id="4" name="PlaceHolder 3"/>
          <p:cNvSpPr>
            <a:spLocks noGrp="1"/>
          </p:cNvSpPr>
          <p:nvPr>
            <p:ph type="dt" idx="585"/>
          </p:nvPr>
        </p:nvSpPr>
        <p:spPr/>
        <p:txBody>
          <a:body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8"/>
          </p:nvPr>
        </p:nvSpPr>
        <p:spPr/>
        <p:txBody>
          <a:bodyPr/>
          <a:lstStyle/>
          <a:p>
            <a:r>
              <a:t>Footer</a:t>
            </a:r>
          </a:p>
        </p:txBody>
      </p:sp>
      <p:sp>
        <p:nvSpPr>
          <p:cNvPr id="4" name="PlaceHolder 3"/>
          <p:cNvSpPr>
            <a:spLocks noGrp="1"/>
          </p:cNvSpPr>
          <p:nvPr>
            <p:ph type="sldNum" idx="59"/>
          </p:nvPr>
        </p:nvSpPr>
        <p:spPr/>
        <p:txBody>
          <a:bodyPr/>
          <a:lstStyle/>
          <a:p>
            <a:fld id="{5DC9E503-91DA-44BD-A488-3556581AEB7C}" type="slidenum">
              <a:t>‹N°›</a:t>
            </a:fld>
            <a:endParaRPr/>
          </a:p>
        </p:txBody>
      </p:sp>
      <p:sp>
        <p:nvSpPr>
          <p:cNvPr id="5" name="PlaceHolder 4"/>
          <p:cNvSpPr>
            <a:spLocks noGrp="1"/>
          </p:cNvSpPr>
          <p:nvPr>
            <p:ph type="dt" idx="60"/>
          </p:nvPr>
        </p:nvSpPr>
        <p:spPr/>
        <p:txBody>
          <a:bodyPr/>
          <a:lstStyle/>
          <a:p>
            <a:endParaRPr/>
          </a:p>
        </p:txBody>
      </p:sp>
    </p:spTree>
  </p:cSld>
  <p:clrMapOvr>
    <a:masterClrMapping/>
  </p:clrMapOvr>
</p:sldLayout>
</file>

<file path=ppt/slideLayouts/slideLayout23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6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83"/>
          </p:nvPr>
        </p:nvSpPr>
        <p:spPr/>
        <p:txBody>
          <a:bodyPr/>
          <a:lstStyle/>
          <a:p>
            <a:r>
              <a:t>Footer</a:t>
            </a:r>
          </a:p>
        </p:txBody>
      </p:sp>
      <p:sp>
        <p:nvSpPr>
          <p:cNvPr id="5" name="PlaceHolder 4"/>
          <p:cNvSpPr>
            <a:spLocks noGrp="1"/>
          </p:cNvSpPr>
          <p:nvPr>
            <p:ph type="sldNum" idx="584"/>
          </p:nvPr>
        </p:nvSpPr>
        <p:spPr/>
        <p:txBody>
          <a:bodyPr/>
          <a:lstStyle/>
          <a:p>
            <a:fld id="{D14F7597-5501-4EB6-972D-3631FCEEB186}" type="slidenum">
              <a:t>‹N°›</a:t>
            </a:fld>
            <a:endParaRPr/>
          </a:p>
        </p:txBody>
      </p:sp>
      <p:sp>
        <p:nvSpPr>
          <p:cNvPr id="6" name="PlaceHolder 5"/>
          <p:cNvSpPr>
            <a:spLocks noGrp="1"/>
          </p:cNvSpPr>
          <p:nvPr>
            <p:ph type="dt" idx="585"/>
          </p:nvPr>
        </p:nvSpPr>
        <p:spPr/>
        <p:txBody>
          <a:bodyPr/>
          <a:lstStyle/>
          <a:p>
            <a:endParaRPr/>
          </a:p>
        </p:txBody>
      </p:sp>
    </p:spTree>
  </p:cSld>
  <p:clrMapOvr>
    <a:masterClrMapping/>
  </p:clrMapOvr>
</p:sldLayout>
</file>

<file path=ppt/slideLayouts/slideLayout23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6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83"/>
          </p:nvPr>
        </p:nvSpPr>
        <p:spPr/>
        <p:txBody>
          <a:bodyPr/>
          <a:lstStyle/>
          <a:p>
            <a:r>
              <a:t>Footer</a:t>
            </a:r>
          </a:p>
        </p:txBody>
      </p:sp>
      <p:sp>
        <p:nvSpPr>
          <p:cNvPr id="5" name="PlaceHolder 4"/>
          <p:cNvSpPr>
            <a:spLocks noGrp="1"/>
          </p:cNvSpPr>
          <p:nvPr>
            <p:ph type="sldNum" idx="584"/>
          </p:nvPr>
        </p:nvSpPr>
        <p:spPr/>
        <p:txBody>
          <a:bodyPr/>
          <a:lstStyle/>
          <a:p>
            <a:fld id="{5C5309AB-87C1-4DCC-A150-214B9B2768B8}" type="slidenum">
              <a:t>‹N°›</a:t>
            </a:fld>
            <a:endParaRPr/>
          </a:p>
        </p:txBody>
      </p:sp>
      <p:sp>
        <p:nvSpPr>
          <p:cNvPr id="6" name="PlaceHolder 5"/>
          <p:cNvSpPr>
            <a:spLocks noGrp="1"/>
          </p:cNvSpPr>
          <p:nvPr>
            <p:ph type="dt" idx="585"/>
          </p:nvPr>
        </p:nvSpPr>
        <p:spPr/>
        <p:txBody>
          <a:bodyPr/>
          <a:lstStyle/>
          <a:p>
            <a:endParaRPr/>
          </a:p>
        </p:txBody>
      </p:sp>
    </p:spTree>
  </p:cSld>
  <p:clrMapOvr>
    <a:masterClrMapping/>
  </p:clrMapOvr>
</p:sldLayout>
</file>

<file path=ppt/slideLayouts/slideLayout23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1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6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7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3"/>
          </p:nvPr>
        </p:nvSpPr>
        <p:spPr/>
        <p:txBody>
          <a:bodyPr/>
          <a:lstStyle/>
          <a:p>
            <a:r>
              <a:t>Footer</a:t>
            </a:r>
          </a:p>
        </p:txBody>
      </p:sp>
      <p:sp>
        <p:nvSpPr>
          <p:cNvPr id="6" name="PlaceHolder 5"/>
          <p:cNvSpPr>
            <a:spLocks noGrp="1"/>
          </p:cNvSpPr>
          <p:nvPr>
            <p:ph type="sldNum" idx="584"/>
          </p:nvPr>
        </p:nvSpPr>
        <p:spPr/>
        <p:txBody>
          <a:bodyPr/>
          <a:lstStyle/>
          <a:p>
            <a:fld id="{A6A3E93C-64C8-448A-937B-7223A9DD1BAE}" type="slidenum">
              <a:t>‹N°›</a:t>
            </a:fld>
            <a:endParaRPr/>
          </a:p>
        </p:txBody>
      </p:sp>
      <p:sp>
        <p:nvSpPr>
          <p:cNvPr id="7" name="PlaceHolder 6"/>
          <p:cNvSpPr>
            <a:spLocks noGrp="1"/>
          </p:cNvSpPr>
          <p:nvPr>
            <p:ph type="dt" idx="585"/>
          </p:nvPr>
        </p:nvSpPr>
        <p:spPr/>
        <p:txBody>
          <a:bodyPr/>
          <a:lstStyle/>
          <a:p>
            <a:endParaRPr/>
          </a:p>
        </p:txBody>
      </p:sp>
    </p:spTree>
  </p:cSld>
  <p:clrMapOvr>
    <a:masterClrMapping/>
  </p:clrMapOvr>
</p:sldLayout>
</file>

<file path=ppt/slideLayouts/slideLayout23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83"/>
          </p:nvPr>
        </p:nvSpPr>
        <p:spPr/>
        <p:txBody>
          <a:bodyPr/>
          <a:lstStyle/>
          <a:p>
            <a:r>
              <a:t>Footer</a:t>
            </a:r>
          </a:p>
        </p:txBody>
      </p:sp>
      <p:sp>
        <p:nvSpPr>
          <p:cNvPr id="4" name="PlaceHolder 3"/>
          <p:cNvSpPr>
            <a:spLocks noGrp="1"/>
          </p:cNvSpPr>
          <p:nvPr>
            <p:ph type="sldNum" idx="584"/>
          </p:nvPr>
        </p:nvSpPr>
        <p:spPr/>
        <p:txBody>
          <a:bodyPr/>
          <a:lstStyle/>
          <a:p>
            <a:fld id="{E3382B3C-B715-4A7D-80B8-3048B28ECB65}" type="slidenum">
              <a:t>‹N°›</a:t>
            </a:fld>
            <a:endParaRPr/>
          </a:p>
        </p:txBody>
      </p:sp>
      <p:sp>
        <p:nvSpPr>
          <p:cNvPr id="5" name="PlaceHolder 4"/>
          <p:cNvSpPr>
            <a:spLocks noGrp="1"/>
          </p:cNvSpPr>
          <p:nvPr>
            <p:ph type="dt" idx="585"/>
          </p:nvPr>
        </p:nvSpPr>
        <p:spPr/>
        <p:txBody>
          <a:bodyPr/>
          <a:lstStyle/>
          <a:p>
            <a:endParaRPr/>
          </a:p>
        </p:txBody>
      </p:sp>
    </p:spTree>
  </p:cSld>
  <p:clrMapOvr>
    <a:masterClrMapping/>
  </p:clrMapOvr>
</p:sldLayout>
</file>

<file path=ppt/slideLayouts/slideLayout23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17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83"/>
          </p:nvPr>
        </p:nvSpPr>
        <p:spPr/>
        <p:txBody>
          <a:bodyPr/>
          <a:lstStyle/>
          <a:p>
            <a:r>
              <a:t>Footer</a:t>
            </a:r>
          </a:p>
        </p:txBody>
      </p:sp>
      <p:sp>
        <p:nvSpPr>
          <p:cNvPr id="4" name="PlaceHolder 3"/>
          <p:cNvSpPr>
            <a:spLocks noGrp="1"/>
          </p:cNvSpPr>
          <p:nvPr>
            <p:ph type="sldNum" idx="584"/>
          </p:nvPr>
        </p:nvSpPr>
        <p:spPr/>
        <p:txBody>
          <a:bodyPr/>
          <a:lstStyle/>
          <a:p>
            <a:fld id="{5044B0E4-D708-463D-9647-7BD4A4DB5A0B}" type="slidenum">
              <a:t>‹N°›</a:t>
            </a:fld>
            <a:endParaRPr/>
          </a:p>
        </p:txBody>
      </p:sp>
      <p:sp>
        <p:nvSpPr>
          <p:cNvPr id="5" name="PlaceHolder 4"/>
          <p:cNvSpPr>
            <a:spLocks noGrp="1"/>
          </p:cNvSpPr>
          <p:nvPr>
            <p:ph type="dt" idx="585"/>
          </p:nvPr>
        </p:nvSpPr>
        <p:spPr/>
        <p:txBody>
          <a:bodyPr/>
          <a:lstStyle/>
          <a:p>
            <a:endParaRPr/>
          </a:p>
        </p:txBody>
      </p:sp>
    </p:spTree>
  </p:cSld>
  <p:clrMapOvr>
    <a:masterClrMapping/>
  </p:clrMapOvr>
</p:sldLayout>
</file>

<file path=ppt/slideLayouts/slideLayout23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7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7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7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3"/>
          </p:nvPr>
        </p:nvSpPr>
        <p:spPr/>
        <p:txBody>
          <a:bodyPr/>
          <a:lstStyle/>
          <a:p>
            <a:r>
              <a:t>Footer</a:t>
            </a:r>
          </a:p>
        </p:txBody>
      </p:sp>
      <p:sp>
        <p:nvSpPr>
          <p:cNvPr id="7" name="PlaceHolder 6"/>
          <p:cNvSpPr>
            <a:spLocks noGrp="1"/>
          </p:cNvSpPr>
          <p:nvPr>
            <p:ph type="sldNum" idx="584"/>
          </p:nvPr>
        </p:nvSpPr>
        <p:spPr/>
        <p:txBody>
          <a:bodyPr/>
          <a:lstStyle/>
          <a:p>
            <a:fld id="{BA0DC272-2457-4E8C-B833-06492A35ED19}" type="slidenum">
              <a:t>‹N°›</a:t>
            </a:fld>
            <a:endParaRPr/>
          </a:p>
        </p:txBody>
      </p:sp>
      <p:sp>
        <p:nvSpPr>
          <p:cNvPr id="8" name="PlaceHolder 7"/>
          <p:cNvSpPr>
            <a:spLocks noGrp="1"/>
          </p:cNvSpPr>
          <p:nvPr>
            <p:ph type="dt" idx="585"/>
          </p:nvPr>
        </p:nvSpPr>
        <p:spPr/>
        <p:txBody>
          <a:bodyPr/>
          <a:lstStyle/>
          <a:p>
            <a:endParaRPr/>
          </a:p>
        </p:txBody>
      </p:sp>
    </p:spTree>
  </p:cSld>
  <p:clrMapOvr>
    <a:masterClrMapping/>
  </p:clrMapOvr>
</p:sldLayout>
</file>

<file path=ppt/slideLayouts/slideLayout23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1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7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7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8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3"/>
          </p:nvPr>
        </p:nvSpPr>
        <p:spPr/>
        <p:txBody>
          <a:bodyPr/>
          <a:lstStyle/>
          <a:p>
            <a:r>
              <a:t>Footer</a:t>
            </a:r>
          </a:p>
        </p:txBody>
      </p:sp>
      <p:sp>
        <p:nvSpPr>
          <p:cNvPr id="7" name="PlaceHolder 6"/>
          <p:cNvSpPr>
            <a:spLocks noGrp="1"/>
          </p:cNvSpPr>
          <p:nvPr>
            <p:ph type="sldNum" idx="584"/>
          </p:nvPr>
        </p:nvSpPr>
        <p:spPr/>
        <p:txBody>
          <a:bodyPr/>
          <a:lstStyle/>
          <a:p>
            <a:fld id="{8A30F3EA-5D83-4B41-8AF4-024DB43C16B0}" type="slidenum">
              <a:t>‹N°›</a:t>
            </a:fld>
            <a:endParaRPr/>
          </a:p>
        </p:txBody>
      </p:sp>
      <p:sp>
        <p:nvSpPr>
          <p:cNvPr id="8" name="PlaceHolder 7"/>
          <p:cNvSpPr>
            <a:spLocks noGrp="1"/>
          </p:cNvSpPr>
          <p:nvPr>
            <p:ph type="dt" idx="585"/>
          </p:nvPr>
        </p:nvSpPr>
        <p:spPr/>
        <p:txBody>
          <a:bodyPr/>
          <a:lstStyle/>
          <a:p>
            <a:endParaRPr/>
          </a:p>
        </p:txBody>
      </p:sp>
    </p:spTree>
  </p:cSld>
  <p:clrMapOvr>
    <a:masterClrMapping/>
  </p:clrMapOvr>
</p:sldLayout>
</file>

<file path=ppt/slideLayouts/slideLayout23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1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8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8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8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3"/>
          </p:nvPr>
        </p:nvSpPr>
        <p:spPr/>
        <p:txBody>
          <a:bodyPr/>
          <a:lstStyle/>
          <a:p>
            <a:r>
              <a:t>Footer</a:t>
            </a:r>
          </a:p>
        </p:txBody>
      </p:sp>
      <p:sp>
        <p:nvSpPr>
          <p:cNvPr id="7" name="PlaceHolder 6"/>
          <p:cNvSpPr>
            <a:spLocks noGrp="1"/>
          </p:cNvSpPr>
          <p:nvPr>
            <p:ph type="sldNum" idx="584"/>
          </p:nvPr>
        </p:nvSpPr>
        <p:spPr/>
        <p:txBody>
          <a:bodyPr/>
          <a:lstStyle/>
          <a:p>
            <a:fld id="{37612D4E-EA52-45EF-823D-38577DD7A555}" type="slidenum">
              <a:t>‹N°›</a:t>
            </a:fld>
            <a:endParaRPr/>
          </a:p>
        </p:txBody>
      </p:sp>
      <p:sp>
        <p:nvSpPr>
          <p:cNvPr id="8" name="PlaceHolder 7"/>
          <p:cNvSpPr>
            <a:spLocks noGrp="1"/>
          </p:cNvSpPr>
          <p:nvPr>
            <p:ph type="dt" idx="585"/>
          </p:nvPr>
        </p:nvSpPr>
        <p:spPr/>
        <p:txBody>
          <a:bodyPr/>
          <a:lstStyle/>
          <a:p>
            <a:endParaRPr/>
          </a:p>
        </p:txBody>
      </p:sp>
    </p:spTree>
  </p:cSld>
  <p:clrMapOvr>
    <a:masterClrMapping/>
  </p:clrMapOvr>
</p:sldLayout>
</file>

<file path=ppt/slideLayouts/slideLayout23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8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8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3"/>
          </p:nvPr>
        </p:nvSpPr>
        <p:spPr/>
        <p:txBody>
          <a:bodyPr/>
          <a:lstStyle/>
          <a:p>
            <a:r>
              <a:t>Footer</a:t>
            </a:r>
          </a:p>
        </p:txBody>
      </p:sp>
      <p:sp>
        <p:nvSpPr>
          <p:cNvPr id="6" name="PlaceHolder 5"/>
          <p:cNvSpPr>
            <a:spLocks noGrp="1"/>
          </p:cNvSpPr>
          <p:nvPr>
            <p:ph type="sldNum" idx="584"/>
          </p:nvPr>
        </p:nvSpPr>
        <p:spPr/>
        <p:txBody>
          <a:bodyPr/>
          <a:lstStyle/>
          <a:p>
            <a:fld id="{834AC64F-6E70-4AD6-B4D8-7C2FDF77ACBC}" type="slidenum">
              <a:t>‹N°›</a:t>
            </a:fld>
            <a:endParaRPr/>
          </a:p>
        </p:txBody>
      </p:sp>
      <p:sp>
        <p:nvSpPr>
          <p:cNvPr id="7" name="PlaceHolder 6"/>
          <p:cNvSpPr>
            <a:spLocks noGrp="1"/>
          </p:cNvSpPr>
          <p:nvPr>
            <p:ph type="dt" idx="585"/>
          </p:nvPr>
        </p:nvSpPr>
        <p:spPr/>
        <p:txBody>
          <a:bodyPr/>
          <a:lstStyle/>
          <a:p>
            <a:endParaRPr/>
          </a:p>
        </p:txBody>
      </p:sp>
    </p:spTree>
  </p:cSld>
  <p:clrMapOvr>
    <a:masterClrMapping/>
  </p:clrMapOvr>
</p:sldLayout>
</file>

<file path=ppt/slideLayouts/slideLayout23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8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9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9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9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83"/>
          </p:nvPr>
        </p:nvSpPr>
        <p:spPr/>
        <p:txBody>
          <a:bodyPr/>
          <a:lstStyle/>
          <a:p>
            <a:r>
              <a:t>Footer</a:t>
            </a:r>
          </a:p>
        </p:txBody>
      </p:sp>
      <p:sp>
        <p:nvSpPr>
          <p:cNvPr id="8" name="PlaceHolder 7"/>
          <p:cNvSpPr>
            <a:spLocks noGrp="1"/>
          </p:cNvSpPr>
          <p:nvPr>
            <p:ph type="sldNum" idx="584"/>
          </p:nvPr>
        </p:nvSpPr>
        <p:spPr/>
        <p:txBody>
          <a:bodyPr/>
          <a:lstStyle/>
          <a:p>
            <a:fld id="{9F5D7D60-3B23-43ED-8FDD-1EC5D93975B9}" type="slidenum">
              <a:t>‹N°›</a:t>
            </a:fld>
            <a:endParaRPr/>
          </a:p>
        </p:txBody>
      </p:sp>
      <p:sp>
        <p:nvSpPr>
          <p:cNvPr id="9" name="PlaceHolder 8"/>
          <p:cNvSpPr>
            <a:spLocks noGrp="1"/>
          </p:cNvSpPr>
          <p:nvPr>
            <p:ph type="dt" idx="585"/>
          </p:nvPr>
        </p:nvSpPr>
        <p:spPr/>
        <p:txBody>
          <a:bodyPr/>
          <a:lstStyle/>
          <a:p>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8"/>
          </p:nvPr>
        </p:nvSpPr>
        <p:spPr/>
        <p:txBody>
          <a:bodyPr/>
          <a:lstStyle/>
          <a:p>
            <a:r>
              <a:t>Footer</a:t>
            </a:r>
          </a:p>
        </p:txBody>
      </p:sp>
      <p:sp>
        <p:nvSpPr>
          <p:cNvPr id="4" name="PlaceHolder 3"/>
          <p:cNvSpPr>
            <a:spLocks noGrp="1"/>
          </p:cNvSpPr>
          <p:nvPr>
            <p:ph type="sldNum" idx="59"/>
          </p:nvPr>
        </p:nvSpPr>
        <p:spPr/>
        <p:txBody>
          <a:bodyPr/>
          <a:lstStyle/>
          <a:p>
            <a:fld id="{C33A5AD7-714E-48EE-81F7-019C50969702}" type="slidenum">
              <a:t>‹N°›</a:t>
            </a:fld>
            <a:endParaRPr/>
          </a:p>
        </p:txBody>
      </p:sp>
      <p:sp>
        <p:nvSpPr>
          <p:cNvPr id="5" name="PlaceHolder 4"/>
          <p:cNvSpPr>
            <a:spLocks noGrp="1"/>
          </p:cNvSpPr>
          <p:nvPr>
            <p:ph type="dt" idx="60"/>
          </p:nvPr>
        </p:nvSpPr>
        <p:spPr/>
        <p:txBody>
          <a:bodyPr/>
          <a:lstStyle/>
          <a:p>
            <a:endParaRPr/>
          </a:p>
        </p:txBody>
      </p:sp>
    </p:spTree>
  </p:cSld>
  <p:clrMapOvr>
    <a:masterClrMapping/>
  </p:clrMapOvr>
</p:sldLayout>
</file>

<file path=ppt/slideLayouts/slideLayout23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19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9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9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9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9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19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83"/>
          </p:nvPr>
        </p:nvSpPr>
        <p:spPr/>
        <p:txBody>
          <a:bodyPr/>
          <a:lstStyle/>
          <a:p>
            <a:r>
              <a:t>Footer</a:t>
            </a:r>
          </a:p>
        </p:txBody>
      </p:sp>
      <p:sp>
        <p:nvSpPr>
          <p:cNvPr id="10" name="PlaceHolder 9"/>
          <p:cNvSpPr>
            <a:spLocks noGrp="1"/>
          </p:cNvSpPr>
          <p:nvPr>
            <p:ph type="sldNum" idx="584"/>
          </p:nvPr>
        </p:nvSpPr>
        <p:spPr/>
        <p:txBody>
          <a:bodyPr/>
          <a:lstStyle/>
          <a:p>
            <a:fld id="{7C15C2F2-D548-46F2-8D35-A7E3DC0558CF}" type="slidenum">
              <a:t>‹N°›</a:t>
            </a:fld>
            <a:endParaRPr/>
          </a:p>
        </p:txBody>
      </p:sp>
      <p:sp>
        <p:nvSpPr>
          <p:cNvPr id="11" name="PlaceHolder 10"/>
          <p:cNvSpPr>
            <a:spLocks noGrp="1"/>
          </p:cNvSpPr>
          <p:nvPr>
            <p:ph type="dt" idx="585"/>
          </p:nvPr>
        </p:nvSpPr>
        <p:spPr/>
        <p:txBody>
          <a:bodyPr/>
          <a:lstStyle/>
          <a:p>
            <a:endParaRPr/>
          </a:p>
        </p:txBody>
      </p:sp>
    </p:spTree>
  </p:cSld>
  <p:clrMapOvr>
    <a:masterClrMapping/>
  </p:clrMapOvr>
</p:sldLayout>
</file>

<file path=ppt/slideLayouts/slideLayout23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87"/>
          </p:nvPr>
        </p:nvSpPr>
        <p:spPr/>
        <p:txBody>
          <a:bodyPr/>
          <a:lstStyle/>
          <a:p>
            <a:r>
              <a:t>Footer</a:t>
            </a:r>
          </a:p>
        </p:txBody>
      </p:sp>
      <p:sp>
        <p:nvSpPr>
          <p:cNvPr id="3" name="PlaceHolder 2"/>
          <p:cNvSpPr>
            <a:spLocks noGrp="1"/>
          </p:cNvSpPr>
          <p:nvPr>
            <p:ph type="sldNum" idx="588"/>
          </p:nvPr>
        </p:nvSpPr>
        <p:spPr/>
        <p:txBody>
          <a:bodyPr/>
          <a:lstStyle/>
          <a:p>
            <a:fld id="{29FA3375-2312-495E-B568-64C5D3FC081D}" type="slidenum">
              <a:t>‹N°›</a:t>
            </a:fld>
            <a:endParaRPr/>
          </a:p>
        </p:txBody>
      </p:sp>
      <p:sp>
        <p:nvSpPr>
          <p:cNvPr id="4" name="PlaceHolder 3"/>
          <p:cNvSpPr>
            <a:spLocks noGrp="1"/>
          </p:cNvSpPr>
          <p:nvPr>
            <p:ph type="dt" idx="586"/>
          </p:nvPr>
        </p:nvSpPr>
        <p:spPr/>
        <p:txBody>
          <a:bodyPr/>
          <a:lstStyle/>
          <a:p>
            <a:endParaRPr/>
          </a:p>
        </p:txBody>
      </p:sp>
    </p:spTree>
  </p:cSld>
  <p:clrMapOvr>
    <a:masterClrMapping/>
  </p:clrMapOvr>
</p:sldLayout>
</file>

<file path=ppt/slideLayouts/slideLayout23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0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87"/>
          </p:nvPr>
        </p:nvSpPr>
        <p:spPr/>
        <p:txBody>
          <a:bodyPr/>
          <a:lstStyle/>
          <a:p>
            <a:r>
              <a:t>Footer</a:t>
            </a:r>
          </a:p>
        </p:txBody>
      </p:sp>
      <p:sp>
        <p:nvSpPr>
          <p:cNvPr id="5" name="PlaceHolder 4"/>
          <p:cNvSpPr>
            <a:spLocks noGrp="1"/>
          </p:cNvSpPr>
          <p:nvPr>
            <p:ph type="sldNum" idx="588"/>
          </p:nvPr>
        </p:nvSpPr>
        <p:spPr/>
        <p:txBody>
          <a:bodyPr/>
          <a:lstStyle/>
          <a:p>
            <a:fld id="{409FD425-3315-4E72-9938-5659341B86A6}" type="slidenum">
              <a:t>‹N°›</a:t>
            </a:fld>
            <a:endParaRPr/>
          </a:p>
        </p:txBody>
      </p:sp>
      <p:sp>
        <p:nvSpPr>
          <p:cNvPr id="6" name="PlaceHolder 5"/>
          <p:cNvSpPr>
            <a:spLocks noGrp="1"/>
          </p:cNvSpPr>
          <p:nvPr>
            <p:ph type="dt" idx="586"/>
          </p:nvPr>
        </p:nvSpPr>
        <p:spPr/>
        <p:txBody>
          <a:bodyPr/>
          <a:lstStyle/>
          <a:p>
            <a:endParaRPr/>
          </a:p>
        </p:txBody>
      </p:sp>
    </p:spTree>
  </p:cSld>
  <p:clrMapOvr>
    <a:masterClrMapping/>
  </p:clrMapOvr>
</p:sldLayout>
</file>

<file path=ppt/slideLayouts/slideLayout23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0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87"/>
          </p:nvPr>
        </p:nvSpPr>
        <p:spPr/>
        <p:txBody>
          <a:bodyPr/>
          <a:lstStyle/>
          <a:p>
            <a:r>
              <a:t>Footer</a:t>
            </a:r>
          </a:p>
        </p:txBody>
      </p:sp>
      <p:sp>
        <p:nvSpPr>
          <p:cNvPr id="5" name="PlaceHolder 4"/>
          <p:cNvSpPr>
            <a:spLocks noGrp="1"/>
          </p:cNvSpPr>
          <p:nvPr>
            <p:ph type="sldNum" idx="588"/>
          </p:nvPr>
        </p:nvSpPr>
        <p:spPr/>
        <p:txBody>
          <a:bodyPr/>
          <a:lstStyle/>
          <a:p>
            <a:fld id="{C8C6605F-140A-4C95-8C3B-694EA23411DE}" type="slidenum">
              <a:t>‹N°›</a:t>
            </a:fld>
            <a:endParaRPr/>
          </a:p>
        </p:txBody>
      </p:sp>
      <p:sp>
        <p:nvSpPr>
          <p:cNvPr id="6" name="PlaceHolder 5"/>
          <p:cNvSpPr>
            <a:spLocks noGrp="1"/>
          </p:cNvSpPr>
          <p:nvPr>
            <p:ph type="dt" idx="586"/>
          </p:nvPr>
        </p:nvSpPr>
        <p:spPr/>
        <p:txBody>
          <a:bodyPr/>
          <a:lstStyle/>
          <a:p>
            <a:endParaRPr/>
          </a:p>
        </p:txBody>
      </p:sp>
    </p:spTree>
  </p:cSld>
  <p:clrMapOvr>
    <a:masterClrMapping/>
  </p:clrMapOvr>
</p:sldLayout>
</file>

<file path=ppt/slideLayouts/slideLayout23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1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1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7"/>
          </p:nvPr>
        </p:nvSpPr>
        <p:spPr/>
        <p:txBody>
          <a:bodyPr/>
          <a:lstStyle/>
          <a:p>
            <a:r>
              <a:t>Footer</a:t>
            </a:r>
          </a:p>
        </p:txBody>
      </p:sp>
      <p:sp>
        <p:nvSpPr>
          <p:cNvPr id="6" name="PlaceHolder 5"/>
          <p:cNvSpPr>
            <a:spLocks noGrp="1"/>
          </p:cNvSpPr>
          <p:nvPr>
            <p:ph type="sldNum" idx="588"/>
          </p:nvPr>
        </p:nvSpPr>
        <p:spPr/>
        <p:txBody>
          <a:bodyPr/>
          <a:lstStyle/>
          <a:p>
            <a:fld id="{A691F74A-25B2-40C6-BDBA-CD2E4E32124B}" type="slidenum">
              <a:t>‹N°›</a:t>
            </a:fld>
            <a:endParaRPr/>
          </a:p>
        </p:txBody>
      </p:sp>
      <p:sp>
        <p:nvSpPr>
          <p:cNvPr id="7" name="PlaceHolder 6"/>
          <p:cNvSpPr>
            <a:spLocks noGrp="1"/>
          </p:cNvSpPr>
          <p:nvPr>
            <p:ph type="dt" idx="586"/>
          </p:nvPr>
        </p:nvSpPr>
        <p:spPr/>
        <p:txBody>
          <a:bodyPr/>
          <a:lstStyle/>
          <a:p>
            <a:endParaRPr/>
          </a:p>
        </p:txBody>
      </p:sp>
    </p:spTree>
  </p:cSld>
  <p:clrMapOvr>
    <a:masterClrMapping/>
  </p:clrMapOvr>
</p:sldLayout>
</file>

<file path=ppt/slideLayouts/slideLayout2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2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87"/>
          </p:nvPr>
        </p:nvSpPr>
        <p:spPr/>
        <p:txBody>
          <a:bodyPr/>
          <a:lstStyle/>
          <a:p>
            <a:r>
              <a:t>Footer</a:t>
            </a:r>
          </a:p>
        </p:txBody>
      </p:sp>
      <p:sp>
        <p:nvSpPr>
          <p:cNvPr id="4" name="PlaceHolder 3"/>
          <p:cNvSpPr>
            <a:spLocks noGrp="1"/>
          </p:cNvSpPr>
          <p:nvPr>
            <p:ph type="sldNum" idx="588"/>
          </p:nvPr>
        </p:nvSpPr>
        <p:spPr/>
        <p:txBody>
          <a:bodyPr/>
          <a:lstStyle/>
          <a:p>
            <a:fld id="{AC80A487-B8AA-4434-BD52-44F62955364B}" type="slidenum">
              <a:t>‹N°›</a:t>
            </a:fld>
            <a:endParaRPr/>
          </a:p>
        </p:txBody>
      </p:sp>
      <p:sp>
        <p:nvSpPr>
          <p:cNvPr id="5" name="PlaceHolder 4"/>
          <p:cNvSpPr>
            <a:spLocks noGrp="1"/>
          </p:cNvSpPr>
          <p:nvPr>
            <p:ph type="dt" idx="586"/>
          </p:nvPr>
        </p:nvSpPr>
        <p:spPr/>
        <p:txBody>
          <a:bodyPr/>
          <a:lstStyle/>
          <a:p>
            <a:endParaRPr/>
          </a:p>
        </p:txBody>
      </p:sp>
    </p:spTree>
  </p:cSld>
  <p:clrMapOvr>
    <a:masterClrMapping/>
  </p:clrMapOvr>
</p:sldLayout>
</file>

<file path=ppt/slideLayouts/slideLayout23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1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87"/>
          </p:nvPr>
        </p:nvSpPr>
        <p:spPr/>
        <p:txBody>
          <a:bodyPr/>
          <a:lstStyle/>
          <a:p>
            <a:r>
              <a:t>Footer</a:t>
            </a:r>
          </a:p>
        </p:txBody>
      </p:sp>
      <p:sp>
        <p:nvSpPr>
          <p:cNvPr id="4" name="PlaceHolder 3"/>
          <p:cNvSpPr>
            <a:spLocks noGrp="1"/>
          </p:cNvSpPr>
          <p:nvPr>
            <p:ph type="sldNum" idx="588"/>
          </p:nvPr>
        </p:nvSpPr>
        <p:spPr/>
        <p:txBody>
          <a:bodyPr/>
          <a:lstStyle/>
          <a:p>
            <a:fld id="{307A1008-7D70-40CF-A8EA-D7CF76CD30EA}" type="slidenum">
              <a:t>‹N°›</a:t>
            </a:fld>
            <a:endParaRPr/>
          </a:p>
        </p:txBody>
      </p:sp>
      <p:sp>
        <p:nvSpPr>
          <p:cNvPr id="5" name="PlaceHolder 4"/>
          <p:cNvSpPr>
            <a:spLocks noGrp="1"/>
          </p:cNvSpPr>
          <p:nvPr>
            <p:ph type="dt" idx="586"/>
          </p:nvPr>
        </p:nvSpPr>
        <p:spPr/>
        <p:txBody>
          <a:bodyPr/>
          <a:lstStyle/>
          <a:p>
            <a:endParaRPr/>
          </a:p>
        </p:txBody>
      </p:sp>
    </p:spTree>
  </p:cSld>
  <p:clrMapOvr>
    <a:masterClrMapping/>
  </p:clrMapOvr>
</p:sldLayout>
</file>

<file path=ppt/slideLayouts/slideLayout23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2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1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1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1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7"/>
          </p:nvPr>
        </p:nvSpPr>
        <p:spPr/>
        <p:txBody>
          <a:bodyPr/>
          <a:lstStyle/>
          <a:p>
            <a:r>
              <a:t>Footer</a:t>
            </a:r>
          </a:p>
        </p:txBody>
      </p:sp>
      <p:sp>
        <p:nvSpPr>
          <p:cNvPr id="7" name="PlaceHolder 6"/>
          <p:cNvSpPr>
            <a:spLocks noGrp="1"/>
          </p:cNvSpPr>
          <p:nvPr>
            <p:ph type="sldNum" idx="588"/>
          </p:nvPr>
        </p:nvSpPr>
        <p:spPr/>
        <p:txBody>
          <a:bodyPr/>
          <a:lstStyle/>
          <a:p>
            <a:fld id="{31E92CDD-26E4-430F-8FD0-8D092DD5CEA1}" type="slidenum">
              <a:t>‹N°›</a:t>
            </a:fld>
            <a:endParaRPr/>
          </a:p>
        </p:txBody>
      </p:sp>
      <p:sp>
        <p:nvSpPr>
          <p:cNvPr id="8" name="PlaceHolder 7"/>
          <p:cNvSpPr>
            <a:spLocks noGrp="1"/>
          </p:cNvSpPr>
          <p:nvPr>
            <p:ph type="dt" idx="586"/>
          </p:nvPr>
        </p:nvSpPr>
        <p:spPr/>
        <p:txBody>
          <a:bodyPr/>
          <a:lstStyle/>
          <a:p>
            <a:endParaRPr/>
          </a:p>
        </p:txBody>
      </p:sp>
    </p:spTree>
  </p:cSld>
  <p:clrMapOvr>
    <a:masterClrMapping/>
  </p:clrMapOvr>
</p:sldLayout>
</file>

<file path=ppt/slideLayouts/slideLayout23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2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2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2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2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7"/>
          </p:nvPr>
        </p:nvSpPr>
        <p:spPr/>
        <p:txBody>
          <a:bodyPr/>
          <a:lstStyle/>
          <a:p>
            <a:r>
              <a:t>Footer</a:t>
            </a:r>
          </a:p>
        </p:txBody>
      </p:sp>
      <p:sp>
        <p:nvSpPr>
          <p:cNvPr id="7" name="PlaceHolder 6"/>
          <p:cNvSpPr>
            <a:spLocks noGrp="1"/>
          </p:cNvSpPr>
          <p:nvPr>
            <p:ph type="sldNum" idx="588"/>
          </p:nvPr>
        </p:nvSpPr>
        <p:spPr/>
        <p:txBody>
          <a:bodyPr/>
          <a:lstStyle/>
          <a:p>
            <a:fld id="{F3CE8F02-D8E0-4A2F-B9F7-7E00DD119F5C}" type="slidenum">
              <a:t>‹N°›</a:t>
            </a:fld>
            <a:endParaRPr/>
          </a:p>
        </p:txBody>
      </p:sp>
      <p:sp>
        <p:nvSpPr>
          <p:cNvPr id="8" name="PlaceHolder 7"/>
          <p:cNvSpPr>
            <a:spLocks noGrp="1"/>
          </p:cNvSpPr>
          <p:nvPr>
            <p:ph type="dt" idx="586"/>
          </p:nvPr>
        </p:nvSpPr>
        <p:spPr/>
        <p:txBody>
          <a:bodyPr/>
          <a:lstStyle/>
          <a:p>
            <a:endParaRPr/>
          </a:p>
        </p:txBody>
      </p:sp>
    </p:spTree>
  </p:cSld>
  <p:clrMapOvr>
    <a:masterClrMapping/>
  </p:clrMapOvr>
</p:sldLayout>
</file>

<file path=ppt/slideLayouts/slideLayout23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2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2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2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2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7"/>
          </p:nvPr>
        </p:nvSpPr>
        <p:spPr/>
        <p:txBody>
          <a:bodyPr/>
          <a:lstStyle/>
          <a:p>
            <a:r>
              <a:t>Footer</a:t>
            </a:r>
          </a:p>
        </p:txBody>
      </p:sp>
      <p:sp>
        <p:nvSpPr>
          <p:cNvPr id="7" name="PlaceHolder 6"/>
          <p:cNvSpPr>
            <a:spLocks noGrp="1"/>
          </p:cNvSpPr>
          <p:nvPr>
            <p:ph type="sldNum" idx="588"/>
          </p:nvPr>
        </p:nvSpPr>
        <p:spPr/>
        <p:txBody>
          <a:bodyPr/>
          <a:lstStyle/>
          <a:p>
            <a:fld id="{4DDDB5A0-AACF-46FE-BA53-3273180B1D9A}" type="slidenum">
              <a:t>‹N°›</a:t>
            </a:fld>
            <a:endParaRPr/>
          </a:p>
        </p:txBody>
      </p:sp>
      <p:sp>
        <p:nvSpPr>
          <p:cNvPr id="8" name="PlaceHolder 7"/>
          <p:cNvSpPr>
            <a:spLocks noGrp="1"/>
          </p:cNvSpPr>
          <p:nvPr>
            <p:ph type="dt" idx="586"/>
          </p:nvPr>
        </p:nvSpPr>
        <p:spPr/>
        <p:txBody>
          <a:bodyPr/>
          <a:lstStyle/>
          <a:p>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
          </p:nvPr>
        </p:nvSpPr>
        <p:spPr/>
        <p:txBody>
          <a:bodyPr/>
          <a:lstStyle/>
          <a:p>
            <a:r>
              <a:t>Footer</a:t>
            </a:r>
          </a:p>
        </p:txBody>
      </p:sp>
      <p:sp>
        <p:nvSpPr>
          <p:cNvPr id="7" name="PlaceHolder 6"/>
          <p:cNvSpPr>
            <a:spLocks noGrp="1"/>
          </p:cNvSpPr>
          <p:nvPr>
            <p:ph type="sldNum" idx="59"/>
          </p:nvPr>
        </p:nvSpPr>
        <p:spPr/>
        <p:txBody>
          <a:bodyPr/>
          <a:lstStyle/>
          <a:p>
            <a:fld id="{0964C6F7-6E8C-4FD3-979B-BA16D2BAF6D2}" type="slidenum">
              <a:t>‹N°›</a:t>
            </a:fld>
            <a:endParaRPr/>
          </a:p>
        </p:txBody>
      </p:sp>
      <p:sp>
        <p:nvSpPr>
          <p:cNvPr id="8" name="PlaceHolder 7"/>
          <p:cNvSpPr>
            <a:spLocks noGrp="1"/>
          </p:cNvSpPr>
          <p:nvPr>
            <p:ph type="dt" idx="60"/>
          </p:nvPr>
        </p:nvSpPr>
        <p:spPr/>
        <p:txBody>
          <a:bodyPr/>
          <a:lstStyle/>
          <a:p>
            <a:endParaRPr/>
          </a:p>
        </p:txBody>
      </p:sp>
    </p:spTree>
  </p:cSld>
  <p:clrMapOvr>
    <a:masterClrMapping/>
  </p:clrMapOvr>
</p:sldLayout>
</file>

<file path=ppt/slideLayouts/slideLayout23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2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2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2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7"/>
          </p:nvPr>
        </p:nvSpPr>
        <p:spPr/>
        <p:txBody>
          <a:bodyPr/>
          <a:lstStyle/>
          <a:p>
            <a:r>
              <a:t>Footer</a:t>
            </a:r>
          </a:p>
        </p:txBody>
      </p:sp>
      <p:sp>
        <p:nvSpPr>
          <p:cNvPr id="6" name="PlaceHolder 5"/>
          <p:cNvSpPr>
            <a:spLocks noGrp="1"/>
          </p:cNvSpPr>
          <p:nvPr>
            <p:ph type="sldNum" idx="588"/>
          </p:nvPr>
        </p:nvSpPr>
        <p:spPr/>
        <p:txBody>
          <a:bodyPr/>
          <a:lstStyle/>
          <a:p>
            <a:fld id="{036CEDA1-121F-4F7C-8321-9D7179C65B30}" type="slidenum">
              <a:t>‹N°›</a:t>
            </a:fld>
            <a:endParaRPr/>
          </a:p>
        </p:txBody>
      </p:sp>
      <p:sp>
        <p:nvSpPr>
          <p:cNvPr id="7" name="PlaceHolder 6"/>
          <p:cNvSpPr>
            <a:spLocks noGrp="1"/>
          </p:cNvSpPr>
          <p:nvPr>
            <p:ph type="dt" idx="586"/>
          </p:nvPr>
        </p:nvSpPr>
        <p:spPr/>
        <p:txBody>
          <a:bodyPr/>
          <a:lstStyle/>
          <a:p>
            <a:endParaRPr/>
          </a:p>
        </p:txBody>
      </p:sp>
    </p:spTree>
  </p:cSld>
  <p:clrMapOvr>
    <a:masterClrMapping/>
  </p:clrMapOvr>
</p:sldLayout>
</file>

<file path=ppt/slideLayouts/slideLayout23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3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3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3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3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87"/>
          </p:nvPr>
        </p:nvSpPr>
        <p:spPr/>
        <p:txBody>
          <a:bodyPr/>
          <a:lstStyle/>
          <a:p>
            <a:r>
              <a:t>Footer</a:t>
            </a:r>
          </a:p>
        </p:txBody>
      </p:sp>
      <p:sp>
        <p:nvSpPr>
          <p:cNvPr id="8" name="PlaceHolder 7"/>
          <p:cNvSpPr>
            <a:spLocks noGrp="1"/>
          </p:cNvSpPr>
          <p:nvPr>
            <p:ph type="sldNum" idx="588"/>
          </p:nvPr>
        </p:nvSpPr>
        <p:spPr/>
        <p:txBody>
          <a:bodyPr/>
          <a:lstStyle/>
          <a:p>
            <a:fld id="{1FF1045A-F05A-439F-9B91-66663CF95F0B}" type="slidenum">
              <a:t>‹N°›</a:t>
            </a:fld>
            <a:endParaRPr/>
          </a:p>
        </p:txBody>
      </p:sp>
      <p:sp>
        <p:nvSpPr>
          <p:cNvPr id="9" name="PlaceHolder 8"/>
          <p:cNvSpPr>
            <a:spLocks noGrp="1"/>
          </p:cNvSpPr>
          <p:nvPr>
            <p:ph type="dt" idx="586"/>
          </p:nvPr>
        </p:nvSpPr>
        <p:spPr/>
        <p:txBody>
          <a:bodyPr/>
          <a:lstStyle/>
          <a:p>
            <a:endParaRPr/>
          </a:p>
        </p:txBody>
      </p:sp>
    </p:spTree>
  </p:cSld>
  <p:clrMapOvr>
    <a:masterClrMapping/>
  </p:clrMapOvr>
</p:sldLayout>
</file>

<file path=ppt/slideLayouts/slideLayout23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3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3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3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3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4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4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87"/>
          </p:nvPr>
        </p:nvSpPr>
        <p:spPr/>
        <p:txBody>
          <a:bodyPr/>
          <a:lstStyle/>
          <a:p>
            <a:r>
              <a:t>Footer</a:t>
            </a:r>
          </a:p>
        </p:txBody>
      </p:sp>
      <p:sp>
        <p:nvSpPr>
          <p:cNvPr id="10" name="PlaceHolder 9"/>
          <p:cNvSpPr>
            <a:spLocks noGrp="1"/>
          </p:cNvSpPr>
          <p:nvPr>
            <p:ph type="sldNum" idx="588"/>
          </p:nvPr>
        </p:nvSpPr>
        <p:spPr/>
        <p:txBody>
          <a:bodyPr/>
          <a:lstStyle/>
          <a:p>
            <a:fld id="{F56DD492-EA7A-4DA6-86B6-E2FFCD40D229}" type="slidenum">
              <a:t>‹N°›</a:t>
            </a:fld>
            <a:endParaRPr/>
          </a:p>
        </p:txBody>
      </p:sp>
      <p:sp>
        <p:nvSpPr>
          <p:cNvPr id="11" name="PlaceHolder 10"/>
          <p:cNvSpPr>
            <a:spLocks noGrp="1"/>
          </p:cNvSpPr>
          <p:nvPr>
            <p:ph type="dt" idx="586"/>
          </p:nvPr>
        </p:nvSpPr>
        <p:spPr/>
        <p:txBody>
          <a:bodyPr/>
          <a:lstStyle/>
          <a:p>
            <a:endParaRPr/>
          </a:p>
        </p:txBody>
      </p:sp>
    </p:spTree>
  </p:cSld>
  <p:clrMapOvr>
    <a:masterClrMapping/>
  </p:clrMapOvr>
</p:sldLayout>
</file>

<file path=ppt/slideLayouts/slideLayout23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89"/>
          </p:nvPr>
        </p:nvSpPr>
        <p:spPr/>
        <p:txBody>
          <a:bodyPr/>
          <a:lstStyle/>
          <a:p>
            <a:r>
              <a:t>Footer</a:t>
            </a:r>
          </a:p>
        </p:txBody>
      </p:sp>
      <p:sp>
        <p:nvSpPr>
          <p:cNvPr id="3" name="PlaceHolder 2"/>
          <p:cNvSpPr>
            <a:spLocks noGrp="1"/>
          </p:cNvSpPr>
          <p:nvPr>
            <p:ph type="sldNum" idx="590"/>
          </p:nvPr>
        </p:nvSpPr>
        <p:spPr/>
        <p:txBody>
          <a:bodyPr/>
          <a:lstStyle/>
          <a:p>
            <a:fld id="{F0E89916-A2DA-4736-A45E-C6D19D7D0029}" type="slidenum">
              <a:t>‹N°›</a:t>
            </a:fld>
            <a:endParaRPr/>
          </a:p>
        </p:txBody>
      </p:sp>
      <p:sp>
        <p:nvSpPr>
          <p:cNvPr id="4" name="PlaceHolder 3"/>
          <p:cNvSpPr>
            <a:spLocks noGrp="1"/>
          </p:cNvSpPr>
          <p:nvPr>
            <p:ph type="dt" idx="591"/>
          </p:nvPr>
        </p:nvSpPr>
        <p:spPr/>
        <p:txBody>
          <a:bodyPr/>
          <a:lstStyle/>
          <a:p>
            <a:endParaRPr/>
          </a:p>
        </p:txBody>
      </p:sp>
    </p:spTree>
  </p:cSld>
  <p:clrMapOvr>
    <a:masterClrMapping/>
  </p:clrMapOvr>
</p:sldLayout>
</file>

<file path=ppt/slideLayouts/slideLayout23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4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89"/>
          </p:nvPr>
        </p:nvSpPr>
        <p:spPr/>
        <p:txBody>
          <a:bodyPr/>
          <a:lstStyle/>
          <a:p>
            <a:r>
              <a:t>Footer</a:t>
            </a:r>
          </a:p>
        </p:txBody>
      </p:sp>
      <p:sp>
        <p:nvSpPr>
          <p:cNvPr id="5" name="PlaceHolder 4"/>
          <p:cNvSpPr>
            <a:spLocks noGrp="1"/>
          </p:cNvSpPr>
          <p:nvPr>
            <p:ph type="sldNum" idx="590"/>
          </p:nvPr>
        </p:nvSpPr>
        <p:spPr/>
        <p:txBody>
          <a:bodyPr/>
          <a:lstStyle/>
          <a:p>
            <a:fld id="{F3F37A7C-0189-42D8-AEF5-CBF16C3B27BD}" type="slidenum">
              <a:t>‹N°›</a:t>
            </a:fld>
            <a:endParaRPr/>
          </a:p>
        </p:txBody>
      </p:sp>
      <p:sp>
        <p:nvSpPr>
          <p:cNvPr id="6" name="PlaceHolder 5"/>
          <p:cNvSpPr>
            <a:spLocks noGrp="1"/>
          </p:cNvSpPr>
          <p:nvPr>
            <p:ph type="dt" idx="591"/>
          </p:nvPr>
        </p:nvSpPr>
        <p:spPr/>
        <p:txBody>
          <a:bodyPr/>
          <a:lstStyle/>
          <a:p>
            <a:endParaRPr/>
          </a:p>
        </p:txBody>
      </p:sp>
    </p:spTree>
  </p:cSld>
  <p:clrMapOvr>
    <a:masterClrMapping/>
  </p:clrMapOvr>
</p:sldLayout>
</file>

<file path=ppt/slideLayouts/slideLayout23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4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89"/>
          </p:nvPr>
        </p:nvSpPr>
        <p:spPr/>
        <p:txBody>
          <a:bodyPr/>
          <a:lstStyle/>
          <a:p>
            <a:r>
              <a:t>Footer</a:t>
            </a:r>
          </a:p>
        </p:txBody>
      </p:sp>
      <p:sp>
        <p:nvSpPr>
          <p:cNvPr id="5" name="PlaceHolder 4"/>
          <p:cNvSpPr>
            <a:spLocks noGrp="1"/>
          </p:cNvSpPr>
          <p:nvPr>
            <p:ph type="sldNum" idx="590"/>
          </p:nvPr>
        </p:nvSpPr>
        <p:spPr/>
        <p:txBody>
          <a:bodyPr/>
          <a:lstStyle/>
          <a:p>
            <a:fld id="{B8FC1EB9-8C28-42D6-9151-DEB72B245166}" type="slidenum">
              <a:t>‹N°›</a:t>
            </a:fld>
            <a:endParaRPr/>
          </a:p>
        </p:txBody>
      </p:sp>
      <p:sp>
        <p:nvSpPr>
          <p:cNvPr id="6" name="PlaceHolder 5"/>
          <p:cNvSpPr>
            <a:spLocks noGrp="1"/>
          </p:cNvSpPr>
          <p:nvPr>
            <p:ph type="dt" idx="591"/>
          </p:nvPr>
        </p:nvSpPr>
        <p:spPr/>
        <p:txBody>
          <a:bodyPr/>
          <a:lstStyle/>
          <a:p>
            <a:endParaRPr/>
          </a:p>
        </p:txBody>
      </p:sp>
    </p:spTree>
  </p:cSld>
  <p:clrMapOvr>
    <a:masterClrMapping/>
  </p:clrMapOvr>
</p:sldLayout>
</file>

<file path=ppt/slideLayouts/slideLayout23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5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5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9"/>
          </p:nvPr>
        </p:nvSpPr>
        <p:spPr/>
        <p:txBody>
          <a:bodyPr/>
          <a:lstStyle/>
          <a:p>
            <a:r>
              <a:t>Footer</a:t>
            </a:r>
          </a:p>
        </p:txBody>
      </p:sp>
      <p:sp>
        <p:nvSpPr>
          <p:cNvPr id="6" name="PlaceHolder 5"/>
          <p:cNvSpPr>
            <a:spLocks noGrp="1"/>
          </p:cNvSpPr>
          <p:nvPr>
            <p:ph type="sldNum" idx="590"/>
          </p:nvPr>
        </p:nvSpPr>
        <p:spPr/>
        <p:txBody>
          <a:bodyPr/>
          <a:lstStyle/>
          <a:p>
            <a:fld id="{93DE1129-6FE0-4338-BCB0-1A6DC99BC9D7}" type="slidenum">
              <a:t>‹N°›</a:t>
            </a:fld>
            <a:endParaRPr/>
          </a:p>
        </p:txBody>
      </p:sp>
      <p:sp>
        <p:nvSpPr>
          <p:cNvPr id="7" name="PlaceHolder 6"/>
          <p:cNvSpPr>
            <a:spLocks noGrp="1"/>
          </p:cNvSpPr>
          <p:nvPr>
            <p:ph type="dt" idx="591"/>
          </p:nvPr>
        </p:nvSpPr>
        <p:spPr/>
        <p:txBody>
          <a:bodyPr/>
          <a:lstStyle/>
          <a:p>
            <a:endParaRPr/>
          </a:p>
        </p:txBody>
      </p:sp>
    </p:spTree>
  </p:cSld>
  <p:clrMapOvr>
    <a:masterClrMapping/>
  </p:clrMapOvr>
</p:sldLayout>
</file>

<file path=ppt/slideLayouts/slideLayout2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2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89"/>
          </p:nvPr>
        </p:nvSpPr>
        <p:spPr/>
        <p:txBody>
          <a:bodyPr/>
          <a:lstStyle/>
          <a:p>
            <a:r>
              <a:t>Footer</a:t>
            </a:r>
          </a:p>
        </p:txBody>
      </p:sp>
      <p:sp>
        <p:nvSpPr>
          <p:cNvPr id="4" name="PlaceHolder 3"/>
          <p:cNvSpPr>
            <a:spLocks noGrp="1"/>
          </p:cNvSpPr>
          <p:nvPr>
            <p:ph type="sldNum" idx="590"/>
          </p:nvPr>
        </p:nvSpPr>
        <p:spPr/>
        <p:txBody>
          <a:bodyPr/>
          <a:lstStyle/>
          <a:p>
            <a:fld id="{4F62814D-57B4-4100-B616-E0318649D775}" type="slidenum">
              <a:t>‹N°›</a:t>
            </a:fld>
            <a:endParaRPr/>
          </a:p>
        </p:txBody>
      </p:sp>
      <p:sp>
        <p:nvSpPr>
          <p:cNvPr id="5" name="PlaceHolder 4"/>
          <p:cNvSpPr>
            <a:spLocks noGrp="1"/>
          </p:cNvSpPr>
          <p:nvPr>
            <p:ph type="dt" idx="591"/>
          </p:nvPr>
        </p:nvSpPr>
        <p:spPr/>
        <p:txBody>
          <a:bodyPr/>
          <a:lstStyle/>
          <a:p>
            <a:endParaRPr/>
          </a:p>
        </p:txBody>
      </p:sp>
    </p:spTree>
  </p:cSld>
  <p:clrMapOvr>
    <a:masterClrMapping/>
  </p:clrMapOvr>
</p:sldLayout>
</file>

<file path=ppt/slideLayouts/slideLayout23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5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89"/>
          </p:nvPr>
        </p:nvSpPr>
        <p:spPr/>
        <p:txBody>
          <a:bodyPr/>
          <a:lstStyle/>
          <a:p>
            <a:r>
              <a:t>Footer</a:t>
            </a:r>
          </a:p>
        </p:txBody>
      </p:sp>
      <p:sp>
        <p:nvSpPr>
          <p:cNvPr id="4" name="PlaceHolder 3"/>
          <p:cNvSpPr>
            <a:spLocks noGrp="1"/>
          </p:cNvSpPr>
          <p:nvPr>
            <p:ph type="sldNum" idx="590"/>
          </p:nvPr>
        </p:nvSpPr>
        <p:spPr/>
        <p:txBody>
          <a:bodyPr/>
          <a:lstStyle/>
          <a:p>
            <a:fld id="{2FF047EB-2A7D-484F-AFE7-4C3B356C8A83}" type="slidenum">
              <a:t>‹N°›</a:t>
            </a:fld>
            <a:endParaRPr/>
          </a:p>
        </p:txBody>
      </p:sp>
      <p:sp>
        <p:nvSpPr>
          <p:cNvPr id="5" name="PlaceHolder 4"/>
          <p:cNvSpPr>
            <a:spLocks noGrp="1"/>
          </p:cNvSpPr>
          <p:nvPr>
            <p:ph type="dt" idx="591"/>
          </p:nvPr>
        </p:nvSpPr>
        <p:spPr/>
        <p:txBody>
          <a:bodyPr/>
          <a:lstStyle/>
          <a:p>
            <a:endParaRPr/>
          </a:p>
        </p:txBody>
      </p:sp>
    </p:spTree>
  </p:cSld>
  <p:clrMapOvr>
    <a:masterClrMapping/>
  </p:clrMapOvr>
</p:sldLayout>
</file>

<file path=ppt/slideLayouts/slideLayout23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2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5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5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5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9"/>
          </p:nvPr>
        </p:nvSpPr>
        <p:spPr/>
        <p:txBody>
          <a:bodyPr/>
          <a:lstStyle/>
          <a:p>
            <a:r>
              <a:t>Footer</a:t>
            </a:r>
          </a:p>
        </p:txBody>
      </p:sp>
      <p:sp>
        <p:nvSpPr>
          <p:cNvPr id="7" name="PlaceHolder 6"/>
          <p:cNvSpPr>
            <a:spLocks noGrp="1"/>
          </p:cNvSpPr>
          <p:nvPr>
            <p:ph type="sldNum" idx="590"/>
          </p:nvPr>
        </p:nvSpPr>
        <p:spPr/>
        <p:txBody>
          <a:bodyPr/>
          <a:lstStyle/>
          <a:p>
            <a:fld id="{F953FE25-F1E4-4616-BA91-9431C7C25F48}" type="slidenum">
              <a:t>‹N°›</a:t>
            </a:fld>
            <a:endParaRPr/>
          </a:p>
        </p:txBody>
      </p:sp>
      <p:sp>
        <p:nvSpPr>
          <p:cNvPr id="8" name="PlaceHolder 7"/>
          <p:cNvSpPr>
            <a:spLocks noGrp="1"/>
          </p:cNvSpPr>
          <p:nvPr>
            <p:ph type="dt" idx="591"/>
          </p:nvPr>
        </p:nvSpPr>
        <p:spPr/>
        <p:txBody>
          <a:bodyPr/>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
          </p:nvPr>
        </p:nvSpPr>
        <p:spPr/>
        <p:txBody>
          <a:bodyPr/>
          <a:lstStyle/>
          <a:p>
            <a:r>
              <a:t>Footer</a:t>
            </a:r>
          </a:p>
        </p:txBody>
      </p:sp>
      <p:sp>
        <p:nvSpPr>
          <p:cNvPr id="7" name="PlaceHolder 6"/>
          <p:cNvSpPr>
            <a:spLocks noGrp="1"/>
          </p:cNvSpPr>
          <p:nvPr>
            <p:ph type="sldNum" idx="59"/>
          </p:nvPr>
        </p:nvSpPr>
        <p:spPr/>
        <p:txBody>
          <a:bodyPr/>
          <a:lstStyle/>
          <a:p>
            <a:fld id="{90F1D515-BA63-4886-B083-25DEB26166F0}" type="slidenum">
              <a:t>‹N°›</a:t>
            </a:fld>
            <a:endParaRPr/>
          </a:p>
        </p:txBody>
      </p:sp>
      <p:sp>
        <p:nvSpPr>
          <p:cNvPr id="8" name="PlaceHolder 7"/>
          <p:cNvSpPr>
            <a:spLocks noGrp="1"/>
          </p:cNvSpPr>
          <p:nvPr>
            <p:ph type="dt" idx="60"/>
          </p:nvPr>
        </p:nvSpPr>
        <p:spPr/>
        <p:txBody>
          <a:bodyPr/>
          <a:lstStyle/>
          <a:p>
            <a:endParaRPr/>
          </a:p>
        </p:txBody>
      </p:sp>
    </p:spTree>
  </p:cSld>
  <p:clrMapOvr>
    <a:masterClrMapping/>
  </p:clrMapOvr>
</p:sldLayout>
</file>

<file path=ppt/slideLayouts/slideLayout23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2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5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6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6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9"/>
          </p:nvPr>
        </p:nvSpPr>
        <p:spPr/>
        <p:txBody>
          <a:bodyPr/>
          <a:lstStyle/>
          <a:p>
            <a:r>
              <a:t>Footer</a:t>
            </a:r>
          </a:p>
        </p:txBody>
      </p:sp>
      <p:sp>
        <p:nvSpPr>
          <p:cNvPr id="7" name="PlaceHolder 6"/>
          <p:cNvSpPr>
            <a:spLocks noGrp="1"/>
          </p:cNvSpPr>
          <p:nvPr>
            <p:ph type="sldNum" idx="590"/>
          </p:nvPr>
        </p:nvSpPr>
        <p:spPr/>
        <p:txBody>
          <a:bodyPr/>
          <a:lstStyle/>
          <a:p>
            <a:fld id="{8F073801-D810-410A-BCD9-A52AB24B6027}" type="slidenum">
              <a:t>‹N°›</a:t>
            </a:fld>
            <a:endParaRPr/>
          </a:p>
        </p:txBody>
      </p:sp>
      <p:sp>
        <p:nvSpPr>
          <p:cNvPr id="8" name="PlaceHolder 7"/>
          <p:cNvSpPr>
            <a:spLocks noGrp="1"/>
          </p:cNvSpPr>
          <p:nvPr>
            <p:ph type="dt" idx="591"/>
          </p:nvPr>
        </p:nvSpPr>
        <p:spPr/>
        <p:txBody>
          <a:bodyPr/>
          <a:lstStyle/>
          <a:p>
            <a:endParaRPr/>
          </a:p>
        </p:txBody>
      </p:sp>
    </p:spTree>
  </p:cSld>
  <p:clrMapOvr>
    <a:masterClrMapping/>
  </p:clrMapOvr>
</p:sldLayout>
</file>

<file path=ppt/slideLayouts/slideLayout23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2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6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6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6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9"/>
          </p:nvPr>
        </p:nvSpPr>
        <p:spPr/>
        <p:txBody>
          <a:bodyPr/>
          <a:lstStyle/>
          <a:p>
            <a:r>
              <a:t>Footer</a:t>
            </a:r>
          </a:p>
        </p:txBody>
      </p:sp>
      <p:sp>
        <p:nvSpPr>
          <p:cNvPr id="7" name="PlaceHolder 6"/>
          <p:cNvSpPr>
            <a:spLocks noGrp="1"/>
          </p:cNvSpPr>
          <p:nvPr>
            <p:ph type="sldNum" idx="590"/>
          </p:nvPr>
        </p:nvSpPr>
        <p:spPr/>
        <p:txBody>
          <a:bodyPr/>
          <a:lstStyle/>
          <a:p>
            <a:fld id="{B6BAAF4F-4A7B-461B-B4D5-2F2106F64FF9}" type="slidenum">
              <a:t>‹N°›</a:t>
            </a:fld>
            <a:endParaRPr/>
          </a:p>
        </p:txBody>
      </p:sp>
      <p:sp>
        <p:nvSpPr>
          <p:cNvPr id="8" name="PlaceHolder 7"/>
          <p:cNvSpPr>
            <a:spLocks noGrp="1"/>
          </p:cNvSpPr>
          <p:nvPr>
            <p:ph type="dt" idx="591"/>
          </p:nvPr>
        </p:nvSpPr>
        <p:spPr/>
        <p:txBody>
          <a:bodyPr/>
          <a:lstStyle/>
          <a:p>
            <a:endParaRPr/>
          </a:p>
        </p:txBody>
      </p:sp>
    </p:spTree>
  </p:cSld>
  <p:clrMapOvr>
    <a:masterClrMapping/>
  </p:clrMapOvr>
</p:sldLayout>
</file>

<file path=ppt/slideLayouts/slideLayout23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2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6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6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9"/>
          </p:nvPr>
        </p:nvSpPr>
        <p:spPr/>
        <p:txBody>
          <a:bodyPr/>
          <a:lstStyle/>
          <a:p>
            <a:r>
              <a:t>Footer</a:t>
            </a:r>
          </a:p>
        </p:txBody>
      </p:sp>
      <p:sp>
        <p:nvSpPr>
          <p:cNvPr id="6" name="PlaceHolder 5"/>
          <p:cNvSpPr>
            <a:spLocks noGrp="1"/>
          </p:cNvSpPr>
          <p:nvPr>
            <p:ph type="sldNum" idx="590"/>
          </p:nvPr>
        </p:nvSpPr>
        <p:spPr/>
        <p:txBody>
          <a:bodyPr/>
          <a:lstStyle/>
          <a:p>
            <a:fld id="{D212224F-84F0-4CBE-BE91-2C65249D42C6}" type="slidenum">
              <a:t>‹N°›</a:t>
            </a:fld>
            <a:endParaRPr/>
          </a:p>
        </p:txBody>
      </p:sp>
      <p:sp>
        <p:nvSpPr>
          <p:cNvPr id="7" name="PlaceHolder 6"/>
          <p:cNvSpPr>
            <a:spLocks noGrp="1"/>
          </p:cNvSpPr>
          <p:nvPr>
            <p:ph type="dt" idx="591"/>
          </p:nvPr>
        </p:nvSpPr>
        <p:spPr/>
        <p:txBody>
          <a:bodyPr/>
          <a:lstStyle/>
          <a:p>
            <a:endParaRPr/>
          </a:p>
        </p:txBody>
      </p:sp>
    </p:spTree>
  </p:cSld>
  <p:clrMapOvr>
    <a:masterClrMapping/>
  </p:clrMapOvr>
</p:sldLayout>
</file>

<file path=ppt/slideLayouts/slideLayout23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7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7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7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89"/>
          </p:nvPr>
        </p:nvSpPr>
        <p:spPr/>
        <p:txBody>
          <a:bodyPr/>
          <a:lstStyle/>
          <a:p>
            <a:r>
              <a:t>Footer</a:t>
            </a:r>
          </a:p>
        </p:txBody>
      </p:sp>
      <p:sp>
        <p:nvSpPr>
          <p:cNvPr id="8" name="PlaceHolder 7"/>
          <p:cNvSpPr>
            <a:spLocks noGrp="1"/>
          </p:cNvSpPr>
          <p:nvPr>
            <p:ph type="sldNum" idx="590"/>
          </p:nvPr>
        </p:nvSpPr>
        <p:spPr/>
        <p:txBody>
          <a:bodyPr/>
          <a:lstStyle/>
          <a:p>
            <a:fld id="{EBAE34D2-4A92-4541-9B7C-4440D0A9C625}" type="slidenum">
              <a:t>‹N°›</a:t>
            </a:fld>
            <a:endParaRPr/>
          </a:p>
        </p:txBody>
      </p:sp>
      <p:sp>
        <p:nvSpPr>
          <p:cNvPr id="9" name="PlaceHolder 8"/>
          <p:cNvSpPr>
            <a:spLocks noGrp="1"/>
          </p:cNvSpPr>
          <p:nvPr>
            <p:ph type="dt" idx="591"/>
          </p:nvPr>
        </p:nvSpPr>
        <p:spPr/>
        <p:txBody>
          <a:bodyPr/>
          <a:lstStyle/>
          <a:p>
            <a:endParaRPr/>
          </a:p>
        </p:txBody>
      </p:sp>
    </p:spTree>
  </p:cSld>
  <p:clrMapOvr>
    <a:masterClrMapping/>
  </p:clrMapOvr>
</p:sldLayout>
</file>

<file path=ppt/slideLayouts/slideLayout23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7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7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7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7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7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8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89"/>
          </p:nvPr>
        </p:nvSpPr>
        <p:spPr/>
        <p:txBody>
          <a:bodyPr/>
          <a:lstStyle/>
          <a:p>
            <a:r>
              <a:t>Footer</a:t>
            </a:r>
          </a:p>
        </p:txBody>
      </p:sp>
      <p:sp>
        <p:nvSpPr>
          <p:cNvPr id="10" name="PlaceHolder 9"/>
          <p:cNvSpPr>
            <a:spLocks noGrp="1"/>
          </p:cNvSpPr>
          <p:nvPr>
            <p:ph type="sldNum" idx="590"/>
          </p:nvPr>
        </p:nvSpPr>
        <p:spPr/>
        <p:txBody>
          <a:bodyPr/>
          <a:lstStyle/>
          <a:p>
            <a:fld id="{F7C7C970-B461-4CB7-81EE-F10C768EAFC6}" type="slidenum">
              <a:t>‹N°›</a:t>
            </a:fld>
            <a:endParaRPr/>
          </a:p>
        </p:txBody>
      </p:sp>
      <p:sp>
        <p:nvSpPr>
          <p:cNvPr id="11" name="PlaceHolder 10"/>
          <p:cNvSpPr>
            <a:spLocks noGrp="1"/>
          </p:cNvSpPr>
          <p:nvPr>
            <p:ph type="dt" idx="591"/>
          </p:nvPr>
        </p:nvSpPr>
        <p:spPr/>
        <p:txBody>
          <a:bodyPr/>
          <a:lstStyle/>
          <a:p>
            <a:endParaRPr/>
          </a:p>
        </p:txBody>
      </p:sp>
    </p:spTree>
  </p:cSld>
  <p:clrMapOvr>
    <a:masterClrMapping/>
  </p:clrMapOvr>
</p:sldLayout>
</file>

<file path=ppt/slideLayouts/slideLayout236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92"/>
          </p:nvPr>
        </p:nvSpPr>
        <p:spPr/>
        <p:txBody>
          <a:bodyPr/>
          <a:lstStyle/>
          <a:p>
            <a:r>
              <a:t>Footer</a:t>
            </a:r>
          </a:p>
        </p:txBody>
      </p:sp>
      <p:sp>
        <p:nvSpPr>
          <p:cNvPr id="3" name="PlaceHolder 2"/>
          <p:cNvSpPr>
            <a:spLocks noGrp="1"/>
          </p:cNvSpPr>
          <p:nvPr>
            <p:ph type="sldNum" idx="593"/>
          </p:nvPr>
        </p:nvSpPr>
        <p:spPr/>
        <p:txBody>
          <a:bodyPr/>
          <a:lstStyle/>
          <a:p>
            <a:fld id="{F7943038-C5E8-4CAE-9075-F3FA18DEE75D}" type="slidenum">
              <a:t>‹N°›</a:t>
            </a:fld>
            <a:endParaRPr/>
          </a:p>
        </p:txBody>
      </p:sp>
      <p:sp>
        <p:nvSpPr>
          <p:cNvPr id="4" name="PlaceHolder 3"/>
          <p:cNvSpPr>
            <a:spLocks noGrp="1"/>
          </p:cNvSpPr>
          <p:nvPr>
            <p:ph type="dt" idx="594"/>
          </p:nvPr>
        </p:nvSpPr>
        <p:spPr/>
        <p:txBody>
          <a:bodyPr/>
          <a:lstStyle/>
          <a:p>
            <a:endParaRPr/>
          </a:p>
        </p:txBody>
      </p:sp>
    </p:spTree>
  </p:cSld>
  <p:clrMapOvr>
    <a:masterClrMapping/>
  </p:clrMapOvr>
</p:sldLayout>
</file>

<file path=ppt/slideLayouts/slideLayout236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8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92"/>
          </p:nvPr>
        </p:nvSpPr>
        <p:spPr/>
        <p:txBody>
          <a:bodyPr/>
          <a:lstStyle/>
          <a:p>
            <a:r>
              <a:t>Footer</a:t>
            </a:r>
          </a:p>
        </p:txBody>
      </p:sp>
      <p:sp>
        <p:nvSpPr>
          <p:cNvPr id="5" name="PlaceHolder 4"/>
          <p:cNvSpPr>
            <a:spLocks noGrp="1"/>
          </p:cNvSpPr>
          <p:nvPr>
            <p:ph type="sldNum" idx="593"/>
          </p:nvPr>
        </p:nvSpPr>
        <p:spPr/>
        <p:txBody>
          <a:bodyPr/>
          <a:lstStyle/>
          <a:p>
            <a:fld id="{517AB991-E686-40A6-A3A4-BF92BF4CF193}" type="slidenum">
              <a:t>‹N°›</a:t>
            </a:fld>
            <a:endParaRPr/>
          </a:p>
        </p:txBody>
      </p:sp>
      <p:sp>
        <p:nvSpPr>
          <p:cNvPr id="6" name="PlaceHolder 5"/>
          <p:cNvSpPr>
            <a:spLocks noGrp="1"/>
          </p:cNvSpPr>
          <p:nvPr>
            <p:ph type="dt" idx="594"/>
          </p:nvPr>
        </p:nvSpPr>
        <p:spPr/>
        <p:txBody>
          <a:bodyPr/>
          <a:lstStyle/>
          <a:p>
            <a:endParaRPr/>
          </a:p>
        </p:txBody>
      </p:sp>
    </p:spTree>
  </p:cSld>
  <p:clrMapOvr>
    <a:masterClrMapping/>
  </p:clrMapOvr>
</p:sldLayout>
</file>

<file path=ppt/slideLayouts/slideLayout236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8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92"/>
          </p:nvPr>
        </p:nvSpPr>
        <p:spPr/>
        <p:txBody>
          <a:bodyPr/>
          <a:lstStyle/>
          <a:p>
            <a:r>
              <a:t>Footer</a:t>
            </a:r>
          </a:p>
        </p:txBody>
      </p:sp>
      <p:sp>
        <p:nvSpPr>
          <p:cNvPr id="5" name="PlaceHolder 4"/>
          <p:cNvSpPr>
            <a:spLocks noGrp="1"/>
          </p:cNvSpPr>
          <p:nvPr>
            <p:ph type="sldNum" idx="593"/>
          </p:nvPr>
        </p:nvSpPr>
        <p:spPr/>
        <p:txBody>
          <a:bodyPr/>
          <a:lstStyle/>
          <a:p>
            <a:fld id="{A00A71E7-B161-46AF-A579-C0A7CA5CBD9C}" type="slidenum">
              <a:t>‹N°›</a:t>
            </a:fld>
            <a:endParaRPr/>
          </a:p>
        </p:txBody>
      </p:sp>
      <p:sp>
        <p:nvSpPr>
          <p:cNvPr id="6" name="PlaceHolder 5"/>
          <p:cNvSpPr>
            <a:spLocks noGrp="1"/>
          </p:cNvSpPr>
          <p:nvPr>
            <p:ph type="dt" idx="594"/>
          </p:nvPr>
        </p:nvSpPr>
        <p:spPr/>
        <p:txBody>
          <a:bodyPr/>
          <a:lstStyle/>
          <a:p>
            <a:endParaRPr/>
          </a:p>
        </p:txBody>
      </p:sp>
    </p:spTree>
  </p:cSld>
  <p:clrMapOvr>
    <a:masterClrMapping/>
  </p:clrMapOvr>
</p:sldLayout>
</file>

<file path=ppt/slideLayouts/slideLayout236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9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9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92"/>
          </p:nvPr>
        </p:nvSpPr>
        <p:spPr/>
        <p:txBody>
          <a:bodyPr/>
          <a:lstStyle/>
          <a:p>
            <a:r>
              <a:t>Footer</a:t>
            </a:r>
          </a:p>
        </p:txBody>
      </p:sp>
      <p:sp>
        <p:nvSpPr>
          <p:cNvPr id="6" name="PlaceHolder 5"/>
          <p:cNvSpPr>
            <a:spLocks noGrp="1"/>
          </p:cNvSpPr>
          <p:nvPr>
            <p:ph type="sldNum" idx="593"/>
          </p:nvPr>
        </p:nvSpPr>
        <p:spPr/>
        <p:txBody>
          <a:bodyPr/>
          <a:lstStyle/>
          <a:p>
            <a:fld id="{78E65C8D-B20B-4002-B706-F37F3E52F0C9}" type="slidenum">
              <a:t>‹N°›</a:t>
            </a:fld>
            <a:endParaRPr/>
          </a:p>
        </p:txBody>
      </p:sp>
      <p:sp>
        <p:nvSpPr>
          <p:cNvPr id="7" name="PlaceHolder 6"/>
          <p:cNvSpPr>
            <a:spLocks noGrp="1"/>
          </p:cNvSpPr>
          <p:nvPr>
            <p:ph type="dt" idx="594"/>
          </p:nvPr>
        </p:nvSpPr>
        <p:spPr/>
        <p:txBody>
          <a:bodyPr/>
          <a:lstStyle/>
          <a:p>
            <a:endParaRPr/>
          </a:p>
        </p:txBody>
      </p:sp>
    </p:spTree>
  </p:cSld>
  <p:clrMapOvr>
    <a:masterClrMapping/>
  </p:clrMapOvr>
</p:sldLayout>
</file>

<file path=ppt/slideLayouts/slideLayout2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2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92"/>
          </p:nvPr>
        </p:nvSpPr>
        <p:spPr/>
        <p:txBody>
          <a:bodyPr/>
          <a:lstStyle/>
          <a:p>
            <a:r>
              <a:t>Footer</a:t>
            </a:r>
          </a:p>
        </p:txBody>
      </p:sp>
      <p:sp>
        <p:nvSpPr>
          <p:cNvPr id="4" name="PlaceHolder 3"/>
          <p:cNvSpPr>
            <a:spLocks noGrp="1"/>
          </p:cNvSpPr>
          <p:nvPr>
            <p:ph type="sldNum" idx="593"/>
          </p:nvPr>
        </p:nvSpPr>
        <p:spPr/>
        <p:txBody>
          <a:bodyPr/>
          <a:lstStyle/>
          <a:p>
            <a:fld id="{8E1B804B-5901-48AD-9028-E9A803C5F155}" type="slidenum">
              <a:t>‹N°›</a:t>
            </a:fld>
            <a:endParaRPr/>
          </a:p>
        </p:txBody>
      </p:sp>
      <p:sp>
        <p:nvSpPr>
          <p:cNvPr id="5" name="PlaceHolder 4"/>
          <p:cNvSpPr>
            <a:spLocks noGrp="1"/>
          </p:cNvSpPr>
          <p:nvPr>
            <p:ph type="dt" idx="594"/>
          </p:nvPr>
        </p:nvSpPr>
        <p:spPr/>
        <p:txBody>
          <a:bodyPr/>
          <a:lstStyle/>
          <a:p>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8"/>
          </p:nvPr>
        </p:nvSpPr>
        <p:spPr/>
        <p:txBody>
          <a:bodyPr/>
          <a:lstStyle/>
          <a:p>
            <a:r>
              <a:t>Footer</a:t>
            </a:r>
          </a:p>
        </p:txBody>
      </p:sp>
      <p:sp>
        <p:nvSpPr>
          <p:cNvPr id="7" name="PlaceHolder 6"/>
          <p:cNvSpPr>
            <a:spLocks noGrp="1"/>
          </p:cNvSpPr>
          <p:nvPr>
            <p:ph type="sldNum" idx="59"/>
          </p:nvPr>
        </p:nvSpPr>
        <p:spPr/>
        <p:txBody>
          <a:bodyPr/>
          <a:lstStyle/>
          <a:p>
            <a:fld id="{FA977968-27A4-4375-9E96-F5A849C8A91E}" type="slidenum">
              <a:t>‹N°›</a:t>
            </a:fld>
            <a:endParaRPr/>
          </a:p>
        </p:txBody>
      </p:sp>
      <p:sp>
        <p:nvSpPr>
          <p:cNvPr id="8" name="PlaceHolder 7"/>
          <p:cNvSpPr>
            <a:spLocks noGrp="1"/>
          </p:cNvSpPr>
          <p:nvPr>
            <p:ph type="dt" idx="60"/>
          </p:nvPr>
        </p:nvSpPr>
        <p:spPr/>
        <p:txBody>
          <a:bodyPr/>
          <a:lstStyle/>
          <a:p>
            <a:endParaRPr/>
          </a:p>
        </p:txBody>
      </p:sp>
    </p:spTree>
  </p:cSld>
  <p:clrMapOvr>
    <a:masterClrMapping/>
  </p:clrMapOvr>
</p:sldLayout>
</file>

<file path=ppt/slideLayouts/slideLayout237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9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92"/>
          </p:nvPr>
        </p:nvSpPr>
        <p:spPr/>
        <p:txBody>
          <a:bodyPr/>
          <a:lstStyle/>
          <a:p>
            <a:r>
              <a:t>Footer</a:t>
            </a:r>
          </a:p>
        </p:txBody>
      </p:sp>
      <p:sp>
        <p:nvSpPr>
          <p:cNvPr id="4" name="PlaceHolder 3"/>
          <p:cNvSpPr>
            <a:spLocks noGrp="1"/>
          </p:cNvSpPr>
          <p:nvPr>
            <p:ph type="sldNum" idx="593"/>
          </p:nvPr>
        </p:nvSpPr>
        <p:spPr/>
        <p:txBody>
          <a:bodyPr/>
          <a:lstStyle/>
          <a:p>
            <a:fld id="{B18502CF-B79E-4C31-B5A9-A4C9FD08CEDC}" type="slidenum">
              <a:t>‹N°›</a:t>
            </a:fld>
            <a:endParaRPr/>
          </a:p>
        </p:txBody>
      </p:sp>
      <p:sp>
        <p:nvSpPr>
          <p:cNvPr id="5" name="PlaceHolder 4"/>
          <p:cNvSpPr>
            <a:spLocks noGrp="1"/>
          </p:cNvSpPr>
          <p:nvPr>
            <p:ph type="dt" idx="594"/>
          </p:nvPr>
        </p:nvSpPr>
        <p:spPr/>
        <p:txBody>
          <a:bodyPr/>
          <a:lstStyle/>
          <a:p>
            <a:endParaRPr/>
          </a:p>
        </p:txBody>
      </p:sp>
    </p:spTree>
  </p:cSld>
  <p:clrMapOvr>
    <a:masterClrMapping/>
  </p:clrMapOvr>
</p:sldLayout>
</file>

<file path=ppt/slideLayouts/slideLayout237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2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9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9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29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92"/>
          </p:nvPr>
        </p:nvSpPr>
        <p:spPr/>
        <p:txBody>
          <a:bodyPr/>
          <a:lstStyle/>
          <a:p>
            <a:r>
              <a:t>Footer</a:t>
            </a:r>
          </a:p>
        </p:txBody>
      </p:sp>
      <p:sp>
        <p:nvSpPr>
          <p:cNvPr id="7" name="PlaceHolder 6"/>
          <p:cNvSpPr>
            <a:spLocks noGrp="1"/>
          </p:cNvSpPr>
          <p:nvPr>
            <p:ph type="sldNum" idx="593"/>
          </p:nvPr>
        </p:nvSpPr>
        <p:spPr/>
        <p:txBody>
          <a:bodyPr/>
          <a:lstStyle/>
          <a:p>
            <a:fld id="{EBADE9B4-E8E9-43C1-8F48-3046A3C97B9B}" type="slidenum">
              <a:t>‹N°›</a:t>
            </a:fld>
            <a:endParaRPr/>
          </a:p>
        </p:txBody>
      </p:sp>
      <p:sp>
        <p:nvSpPr>
          <p:cNvPr id="8" name="PlaceHolder 7"/>
          <p:cNvSpPr>
            <a:spLocks noGrp="1"/>
          </p:cNvSpPr>
          <p:nvPr>
            <p:ph type="dt" idx="594"/>
          </p:nvPr>
        </p:nvSpPr>
        <p:spPr/>
        <p:txBody>
          <a:bodyPr/>
          <a:lstStyle/>
          <a:p>
            <a:endParaRPr/>
          </a:p>
        </p:txBody>
      </p:sp>
    </p:spTree>
  </p:cSld>
  <p:clrMapOvr>
    <a:masterClrMapping/>
  </p:clrMapOvr>
</p:sldLayout>
</file>

<file path=ppt/slideLayouts/slideLayout23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2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29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0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0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92"/>
          </p:nvPr>
        </p:nvSpPr>
        <p:spPr/>
        <p:txBody>
          <a:bodyPr/>
          <a:lstStyle/>
          <a:p>
            <a:r>
              <a:t>Footer</a:t>
            </a:r>
          </a:p>
        </p:txBody>
      </p:sp>
      <p:sp>
        <p:nvSpPr>
          <p:cNvPr id="7" name="PlaceHolder 6"/>
          <p:cNvSpPr>
            <a:spLocks noGrp="1"/>
          </p:cNvSpPr>
          <p:nvPr>
            <p:ph type="sldNum" idx="593"/>
          </p:nvPr>
        </p:nvSpPr>
        <p:spPr/>
        <p:txBody>
          <a:bodyPr/>
          <a:lstStyle/>
          <a:p>
            <a:fld id="{3F8F86E5-F74D-43CD-AC70-623336DFDF95}" type="slidenum">
              <a:t>‹N°›</a:t>
            </a:fld>
            <a:endParaRPr/>
          </a:p>
        </p:txBody>
      </p:sp>
      <p:sp>
        <p:nvSpPr>
          <p:cNvPr id="8" name="PlaceHolder 7"/>
          <p:cNvSpPr>
            <a:spLocks noGrp="1"/>
          </p:cNvSpPr>
          <p:nvPr>
            <p:ph type="dt" idx="594"/>
          </p:nvPr>
        </p:nvSpPr>
        <p:spPr/>
        <p:txBody>
          <a:bodyPr/>
          <a:lstStyle/>
          <a:p>
            <a:endParaRPr/>
          </a:p>
        </p:txBody>
      </p:sp>
    </p:spTree>
  </p:cSld>
  <p:clrMapOvr>
    <a:masterClrMapping/>
  </p:clrMapOvr>
</p:sldLayout>
</file>

<file path=ppt/slideLayouts/slideLayout237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3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0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0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0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92"/>
          </p:nvPr>
        </p:nvSpPr>
        <p:spPr/>
        <p:txBody>
          <a:bodyPr/>
          <a:lstStyle/>
          <a:p>
            <a:r>
              <a:t>Footer</a:t>
            </a:r>
          </a:p>
        </p:txBody>
      </p:sp>
      <p:sp>
        <p:nvSpPr>
          <p:cNvPr id="7" name="PlaceHolder 6"/>
          <p:cNvSpPr>
            <a:spLocks noGrp="1"/>
          </p:cNvSpPr>
          <p:nvPr>
            <p:ph type="sldNum" idx="593"/>
          </p:nvPr>
        </p:nvSpPr>
        <p:spPr/>
        <p:txBody>
          <a:bodyPr/>
          <a:lstStyle/>
          <a:p>
            <a:fld id="{A15E785D-48E9-410D-B3B3-F3A04DBAFA1A}" type="slidenum">
              <a:t>‹N°›</a:t>
            </a:fld>
            <a:endParaRPr/>
          </a:p>
        </p:txBody>
      </p:sp>
      <p:sp>
        <p:nvSpPr>
          <p:cNvPr id="8" name="PlaceHolder 7"/>
          <p:cNvSpPr>
            <a:spLocks noGrp="1"/>
          </p:cNvSpPr>
          <p:nvPr>
            <p:ph type="dt" idx="594"/>
          </p:nvPr>
        </p:nvSpPr>
        <p:spPr/>
        <p:txBody>
          <a:bodyPr/>
          <a:lstStyle/>
          <a:p>
            <a:endParaRPr/>
          </a:p>
        </p:txBody>
      </p:sp>
    </p:spTree>
  </p:cSld>
  <p:clrMapOvr>
    <a:masterClrMapping/>
  </p:clrMapOvr>
</p:sldLayout>
</file>

<file path=ppt/slideLayouts/slideLayout237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3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0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0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92"/>
          </p:nvPr>
        </p:nvSpPr>
        <p:spPr/>
        <p:txBody>
          <a:bodyPr/>
          <a:lstStyle/>
          <a:p>
            <a:r>
              <a:t>Footer</a:t>
            </a:r>
          </a:p>
        </p:txBody>
      </p:sp>
      <p:sp>
        <p:nvSpPr>
          <p:cNvPr id="6" name="PlaceHolder 5"/>
          <p:cNvSpPr>
            <a:spLocks noGrp="1"/>
          </p:cNvSpPr>
          <p:nvPr>
            <p:ph type="sldNum" idx="593"/>
          </p:nvPr>
        </p:nvSpPr>
        <p:spPr/>
        <p:txBody>
          <a:bodyPr/>
          <a:lstStyle/>
          <a:p>
            <a:fld id="{796731C9-3F4A-44AA-AE03-7996C8C79E0F}" type="slidenum">
              <a:t>‹N°›</a:t>
            </a:fld>
            <a:endParaRPr/>
          </a:p>
        </p:txBody>
      </p:sp>
      <p:sp>
        <p:nvSpPr>
          <p:cNvPr id="7" name="PlaceHolder 6"/>
          <p:cNvSpPr>
            <a:spLocks noGrp="1"/>
          </p:cNvSpPr>
          <p:nvPr>
            <p:ph type="dt" idx="594"/>
          </p:nvPr>
        </p:nvSpPr>
        <p:spPr/>
        <p:txBody>
          <a:bodyPr/>
          <a:lstStyle/>
          <a:p>
            <a:endParaRPr/>
          </a:p>
        </p:txBody>
      </p:sp>
    </p:spTree>
  </p:cSld>
  <p:clrMapOvr>
    <a:masterClrMapping/>
  </p:clrMapOvr>
</p:sldLayout>
</file>

<file path=ppt/slideLayouts/slideLayout237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3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1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1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1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1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92"/>
          </p:nvPr>
        </p:nvSpPr>
        <p:spPr/>
        <p:txBody>
          <a:bodyPr/>
          <a:lstStyle/>
          <a:p>
            <a:r>
              <a:t>Footer</a:t>
            </a:r>
          </a:p>
        </p:txBody>
      </p:sp>
      <p:sp>
        <p:nvSpPr>
          <p:cNvPr id="8" name="PlaceHolder 7"/>
          <p:cNvSpPr>
            <a:spLocks noGrp="1"/>
          </p:cNvSpPr>
          <p:nvPr>
            <p:ph type="sldNum" idx="593"/>
          </p:nvPr>
        </p:nvSpPr>
        <p:spPr/>
        <p:txBody>
          <a:bodyPr/>
          <a:lstStyle/>
          <a:p>
            <a:fld id="{6C8AE988-6318-4CB4-82DD-10DCC7D34C37}" type="slidenum">
              <a:t>‹N°›</a:t>
            </a:fld>
            <a:endParaRPr/>
          </a:p>
        </p:txBody>
      </p:sp>
      <p:sp>
        <p:nvSpPr>
          <p:cNvPr id="9" name="PlaceHolder 8"/>
          <p:cNvSpPr>
            <a:spLocks noGrp="1"/>
          </p:cNvSpPr>
          <p:nvPr>
            <p:ph type="dt" idx="594"/>
          </p:nvPr>
        </p:nvSpPr>
        <p:spPr/>
        <p:txBody>
          <a:bodyPr/>
          <a:lstStyle/>
          <a:p>
            <a:endParaRPr/>
          </a:p>
        </p:txBody>
      </p:sp>
    </p:spTree>
  </p:cSld>
  <p:clrMapOvr>
    <a:masterClrMapping/>
  </p:clrMapOvr>
</p:sldLayout>
</file>

<file path=ppt/slideLayouts/slideLayout237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1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1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1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1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1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2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92"/>
          </p:nvPr>
        </p:nvSpPr>
        <p:spPr/>
        <p:txBody>
          <a:bodyPr/>
          <a:lstStyle/>
          <a:p>
            <a:r>
              <a:t>Footer</a:t>
            </a:r>
          </a:p>
        </p:txBody>
      </p:sp>
      <p:sp>
        <p:nvSpPr>
          <p:cNvPr id="10" name="PlaceHolder 9"/>
          <p:cNvSpPr>
            <a:spLocks noGrp="1"/>
          </p:cNvSpPr>
          <p:nvPr>
            <p:ph type="sldNum" idx="593"/>
          </p:nvPr>
        </p:nvSpPr>
        <p:spPr/>
        <p:txBody>
          <a:bodyPr/>
          <a:lstStyle/>
          <a:p>
            <a:fld id="{52369D00-BA2A-4588-841D-A5D86B299C19}" type="slidenum">
              <a:t>‹N°›</a:t>
            </a:fld>
            <a:endParaRPr/>
          </a:p>
        </p:txBody>
      </p:sp>
      <p:sp>
        <p:nvSpPr>
          <p:cNvPr id="11" name="PlaceHolder 10"/>
          <p:cNvSpPr>
            <a:spLocks noGrp="1"/>
          </p:cNvSpPr>
          <p:nvPr>
            <p:ph type="dt" idx="594"/>
          </p:nvPr>
        </p:nvSpPr>
        <p:spPr/>
        <p:txBody>
          <a:bodyPr/>
          <a:lstStyle/>
          <a:p>
            <a:endParaRPr/>
          </a:p>
        </p:txBody>
      </p:sp>
    </p:spTree>
  </p:cSld>
  <p:clrMapOvr>
    <a:masterClrMapping/>
  </p:clrMapOvr>
</p:sldLayout>
</file>

<file path=ppt/slideLayouts/slideLayout237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95"/>
          </p:nvPr>
        </p:nvSpPr>
        <p:spPr/>
        <p:txBody>
          <a:bodyPr/>
          <a:lstStyle/>
          <a:p>
            <a:r>
              <a:t>Footer</a:t>
            </a:r>
          </a:p>
        </p:txBody>
      </p:sp>
      <p:sp>
        <p:nvSpPr>
          <p:cNvPr id="3" name="PlaceHolder 2"/>
          <p:cNvSpPr>
            <a:spLocks noGrp="1"/>
          </p:cNvSpPr>
          <p:nvPr>
            <p:ph type="sldNum" idx="596"/>
          </p:nvPr>
        </p:nvSpPr>
        <p:spPr/>
        <p:txBody>
          <a:bodyPr/>
          <a:lstStyle/>
          <a:p>
            <a:fld id="{4DBB5E96-D261-419F-A4F8-9BE6448DC552}" type="slidenum">
              <a:t>‹N°›</a:t>
            </a:fld>
            <a:endParaRPr/>
          </a:p>
        </p:txBody>
      </p:sp>
      <p:sp>
        <p:nvSpPr>
          <p:cNvPr id="4" name="PlaceHolder 3"/>
          <p:cNvSpPr>
            <a:spLocks noGrp="1"/>
          </p:cNvSpPr>
          <p:nvPr>
            <p:ph type="dt" idx="597"/>
          </p:nvPr>
        </p:nvSpPr>
        <p:spPr/>
        <p:txBody>
          <a:bodyPr/>
          <a:lstStyle/>
          <a:p>
            <a:endParaRPr/>
          </a:p>
        </p:txBody>
      </p:sp>
    </p:spTree>
  </p:cSld>
  <p:clrMapOvr>
    <a:masterClrMapping/>
  </p:clrMapOvr>
</p:sldLayout>
</file>

<file path=ppt/slideLayouts/slideLayout237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2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95"/>
          </p:nvPr>
        </p:nvSpPr>
        <p:spPr/>
        <p:txBody>
          <a:bodyPr/>
          <a:lstStyle/>
          <a:p>
            <a:r>
              <a:t>Footer</a:t>
            </a:r>
          </a:p>
        </p:txBody>
      </p:sp>
      <p:sp>
        <p:nvSpPr>
          <p:cNvPr id="5" name="PlaceHolder 4"/>
          <p:cNvSpPr>
            <a:spLocks noGrp="1"/>
          </p:cNvSpPr>
          <p:nvPr>
            <p:ph type="sldNum" idx="596"/>
          </p:nvPr>
        </p:nvSpPr>
        <p:spPr/>
        <p:txBody>
          <a:bodyPr/>
          <a:lstStyle/>
          <a:p>
            <a:fld id="{62245F32-0B19-4907-9A24-E90EA4F2AB9D}" type="slidenum">
              <a:t>‹N°›</a:t>
            </a:fld>
            <a:endParaRPr/>
          </a:p>
        </p:txBody>
      </p:sp>
      <p:sp>
        <p:nvSpPr>
          <p:cNvPr id="6" name="PlaceHolder 5"/>
          <p:cNvSpPr>
            <a:spLocks noGrp="1"/>
          </p:cNvSpPr>
          <p:nvPr>
            <p:ph type="dt" idx="597"/>
          </p:nvPr>
        </p:nvSpPr>
        <p:spPr/>
        <p:txBody>
          <a:bodyPr/>
          <a:lstStyle/>
          <a:p>
            <a:endParaRPr/>
          </a:p>
        </p:txBody>
      </p:sp>
    </p:spTree>
  </p:cSld>
  <p:clrMapOvr>
    <a:masterClrMapping/>
  </p:clrMapOvr>
</p:sldLayout>
</file>

<file path=ppt/slideLayouts/slideLayout237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2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95"/>
          </p:nvPr>
        </p:nvSpPr>
        <p:spPr/>
        <p:txBody>
          <a:bodyPr/>
          <a:lstStyle/>
          <a:p>
            <a:r>
              <a:t>Footer</a:t>
            </a:r>
          </a:p>
        </p:txBody>
      </p:sp>
      <p:sp>
        <p:nvSpPr>
          <p:cNvPr id="5" name="PlaceHolder 4"/>
          <p:cNvSpPr>
            <a:spLocks noGrp="1"/>
          </p:cNvSpPr>
          <p:nvPr>
            <p:ph type="sldNum" idx="596"/>
          </p:nvPr>
        </p:nvSpPr>
        <p:spPr/>
        <p:txBody>
          <a:bodyPr/>
          <a:lstStyle/>
          <a:p>
            <a:fld id="{80E8BD4D-3345-4003-8883-5A59E70902B4}" type="slidenum">
              <a:t>‹N°›</a:t>
            </a:fld>
            <a:endParaRPr/>
          </a:p>
        </p:txBody>
      </p:sp>
      <p:sp>
        <p:nvSpPr>
          <p:cNvPr id="6" name="PlaceHolder 5"/>
          <p:cNvSpPr>
            <a:spLocks noGrp="1"/>
          </p:cNvSpPr>
          <p:nvPr>
            <p:ph type="dt" idx="597"/>
          </p:nvPr>
        </p:nvSpPr>
        <p:spPr/>
        <p:txBody>
          <a:bodyPr/>
          <a:lstStyle/>
          <a:p>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8"/>
          </p:nvPr>
        </p:nvSpPr>
        <p:spPr/>
        <p:txBody>
          <a:bodyPr/>
          <a:lstStyle/>
          <a:p>
            <a:r>
              <a:t>Footer</a:t>
            </a:r>
          </a:p>
        </p:txBody>
      </p:sp>
      <p:sp>
        <p:nvSpPr>
          <p:cNvPr id="6" name="PlaceHolder 5"/>
          <p:cNvSpPr>
            <a:spLocks noGrp="1"/>
          </p:cNvSpPr>
          <p:nvPr>
            <p:ph type="sldNum" idx="59"/>
          </p:nvPr>
        </p:nvSpPr>
        <p:spPr/>
        <p:txBody>
          <a:bodyPr/>
          <a:lstStyle/>
          <a:p>
            <a:fld id="{14B877AD-8D95-41FD-8986-FF071AA41F3B}" type="slidenum">
              <a:t>‹N°›</a:t>
            </a:fld>
            <a:endParaRPr/>
          </a:p>
        </p:txBody>
      </p:sp>
      <p:sp>
        <p:nvSpPr>
          <p:cNvPr id="7" name="PlaceHolder 6"/>
          <p:cNvSpPr>
            <a:spLocks noGrp="1"/>
          </p:cNvSpPr>
          <p:nvPr>
            <p:ph type="dt" idx="60"/>
          </p:nvPr>
        </p:nvSpPr>
        <p:spPr/>
        <p:txBody>
          <a:bodyPr/>
          <a:lstStyle/>
          <a:p>
            <a:endParaRPr/>
          </a:p>
        </p:txBody>
      </p:sp>
    </p:spTree>
  </p:cSld>
  <p:clrMapOvr>
    <a:masterClrMapping/>
  </p:clrMapOvr>
</p:sldLayout>
</file>

<file path=ppt/slideLayouts/slideLayout238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3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3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95"/>
          </p:nvPr>
        </p:nvSpPr>
        <p:spPr/>
        <p:txBody>
          <a:bodyPr/>
          <a:lstStyle/>
          <a:p>
            <a:r>
              <a:t>Footer</a:t>
            </a:r>
          </a:p>
        </p:txBody>
      </p:sp>
      <p:sp>
        <p:nvSpPr>
          <p:cNvPr id="6" name="PlaceHolder 5"/>
          <p:cNvSpPr>
            <a:spLocks noGrp="1"/>
          </p:cNvSpPr>
          <p:nvPr>
            <p:ph type="sldNum" idx="596"/>
          </p:nvPr>
        </p:nvSpPr>
        <p:spPr/>
        <p:txBody>
          <a:bodyPr/>
          <a:lstStyle/>
          <a:p>
            <a:fld id="{10E6DC80-5EE3-413F-A598-72E5B91C4DCF}" type="slidenum">
              <a:t>‹N°›</a:t>
            </a:fld>
            <a:endParaRPr/>
          </a:p>
        </p:txBody>
      </p:sp>
      <p:sp>
        <p:nvSpPr>
          <p:cNvPr id="7" name="PlaceHolder 6"/>
          <p:cNvSpPr>
            <a:spLocks noGrp="1"/>
          </p:cNvSpPr>
          <p:nvPr>
            <p:ph type="dt" idx="597"/>
          </p:nvPr>
        </p:nvSpPr>
        <p:spPr/>
        <p:txBody>
          <a:bodyPr/>
          <a:lstStyle/>
          <a:p>
            <a:endParaRPr/>
          </a:p>
        </p:txBody>
      </p:sp>
    </p:spTree>
  </p:cSld>
  <p:clrMapOvr>
    <a:masterClrMapping/>
  </p:clrMapOvr>
</p:sldLayout>
</file>

<file path=ppt/slideLayouts/slideLayout2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3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95"/>
          </p:nvPr>
        </p:nvSpPr>
        <p:spPr/>
        <p:txBody>
          <a:bodyPr/>
          <a:lstStyle/>
          <a:p>
            <a:r>
              <a:t>Footer</a:t>
            </a:r>
          </a:p>
        </p:txBody>
      </p:sp>
      <p:sp>
        <p:nvSpPr>
          <p:cNvPr id="4" name="PlaceHolder 3"/>
          <p:cNvSpPr>
            <a:spLocks noGrp="1"/>
          </p:cNvSpPr>
          <p:nvPr>
            <p:ph type="sldNum" idx="596"/>
          </p:nvPr>
        </p:nvSpPr>
        <p:spPr/>
        <p:txBody>
          <a:bodyPr/>
          <a:lstStyle/>
          <a:p>
            <a:fld id="{13E98D87-C818-4D52-BB67-C15D269A57CE}" type="slidenum">
              <a:t>‹N°›</a:t>
            </a:fld>
            <a:endParaRPr/>
          </a:p>
        </p:txBody>
      </p:sp>
      <p:sp>
        <p:nvSpPr>
          <p:cNvPr id="5" name="PlaceHolder 4"/>
          <p:cNvSpPr>
            <a:spLocks noGrp="1"/>
          </p:cNvSpPr>
          <p:nvPr>
            <p:ph type="dt" idx="597"/>
          </p:nvPr>
        </p:nvSpPr>
        <p:spPr/>
        <p:txBody>
          <a:bodyPr/>
          <a:lstStyle/>
          <a:p>
            <a:endParaRPr/>
          </a:p>
        </p:txBody>
      </p:sp>
    </p:spTree>
  </p:cSld>
  <p:clrMapOvr>
    <a:masterClrMapping/>
  </p:clrMapOvr>
</p:sldLayout>
</file>

<file path=ppt/slideLayouts/slideLayout238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33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95"/>
          </p:nvPr>
        </p:nvSpPr>
        <p:spPr/>
        <p:txBody>
          <a:bodyPr/>
          <a:lstStyle/>
          <a:p>
            <a:r>
              <a:t>Footer</a:t>
            </a:r>
          </a:p>
        </p:txBody>
      </p:sp>
      <p:sp>
        <p:nvSpPr>
          <p:cNvPr id="4" name="PlaceHolder 3"/>
          <p:cNvSpPr>
            <a:spLocks noGrp="1"/>
          </p:cNvSpPr>
          <p:nvPr>
            <p:ph type="sldNum" idx="596"/>
          </p:nvPr>
        </p:nvSpPr>
        <p:spPr/>
        <p:txBody>
          <a:bodyPr/>
          <a:lstStyle/>
          <a:p>
            <a:fld id="{48B90C25-9E4A-422D-BD87-488FA8AD6506}" type="slidenum">
              <a:t>‹N°›</a:t>
            </a:fld>
            <a:endParaRPr/>
          </a:p>
        </p:txBody>
      </p:sp>
      <p:sp>
        <p:nvSpPr>
          <p:cNvPr id="5" name="PlaceHolder 4"/>
          <p:cNvSpPr>
            <a:spLocks noGrp="1"/>
          </p:cNvSpPr>
          <p:nvPr>
            <p:ph type="dt" idx="597"/>
          </p:nvPr>
        </p:nvSpPr>
        <p:spPr/>
        <p:txBody>
          <a:bodyPr/>
          <a:lstStyle/>
          <a:p>
            <a:endParaRPr/>
          </a:p>
        </p:txBody>
      </p:sp>
    </p:spTree>
  </p:cSld>
  <p:clrMapOvr>
    <a:masterClrMapping/>
  </p:clrMapOvr>
</p:sldLayout>
</file>

<file path=ppt/slideLayouts/slideLayout238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3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3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3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95"/>
          </p:nvPr>
        </p:nvSpPr>
        <p:spPr/>
        <p:txBody>
          <a:bodyPr/>
          <a:lstStyle/>
          <a:p>
            <a:r>
              <a:t>Footer</a:t>
            </a:r>
          </a:p>
        </p:txBody>
      </p:sp>
      <p:sp>
        <p:nvSpPr>
          <p:cNvPr id="7" name="PlaceHolder 6"/>
          <p:cNvSpPr>
            <a:spLocks noGrp="1"/>
          </p:cNvSpPr>
          <p:nvPr>
            <p:ph type="sldNum" idx="596"/>
          </p:nvPr>
        </p:nvSpPr>
        <p:spPr/>
        <p:txBody>
          <a:bodyPr/>
          <a:lstStyle/>
          <a:p>
            <a:fld id="{532A9304-5654-419B-9F69-95244438F534}" type="slidenum">
              <a:t>‹N°›</a:t>
            </a:fld>
            <a:endParaRPr/>
          </a:p>
        </p:txBody>
      </p:sp>
      <p:sp>
        <p:nvSpPr>
          <p:cNvPr id="8" name="PlaceHolder 7"/>
          <p:cNvSpPr>
            <a:spLocks noGrp="1"/>
          </p:cNvSpPr>
          <p:nvPr>
            <p:ph type="dt" idx="597"/>
          </p:nvPr>
        </p:nvSpPr>
        <p:spPr/>
        <p:txBody>
          <a:bodyPr/>
          <a:lstStyle/>
          <a:p>
            <a:endParaRPr/>
          </a:p>
        </p:txBody>
      </p:sp>
    </p:spTree>
  </p:cSld>
  <p:clrMapOvr>
    <a:masterClrMapping/>
  </p:clrMapOvr>
</p:sldLayout>
</file>

<file path=ppt/slideLayouts/slideLayout238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3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4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4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4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95"/>
          </p:nvPr>
        </p:nvSpPr>
        <p:spPr/>
        <p:txBody>
          <a:bodyPr/>
          <a:lstStyle/>
          <a:p>
            <a:r>
              <a:t>Footer</a:t>
            </a:r>
          </a:p>
        </p:txBody>
      </p:sp>
      <p:sp>
        <p:nvSpPr>
          <p:cNvPr id="7" name="PlaceHolder 6"/>
          <p:cNvSpPr>
            <a:spLocks noGrp="1"/>
          </p:cNvSpPr>
          <p:nvPr>
            <p:ph type="sldNum" idx="596"/>
          </p:nvPr>
        </p:nvSpPr>
        <p:spPr/>
        <p:txBody>
          <a:bodyPr/>
          <a:lstStyle/>
          <a:p>
            <a:fld id="{B40B1ECA-2137-47F4-B4C5-2245D5177792}" type="slidenum">
              <a:t>‹N°›</a:t>
            </a:fld>
            <a:endParaRPr/>
          </a:p>
        </p:txBody>
      </p:sp>
      <p:sp>
        <p:nvSpPr>
          <p:cNvPr id="8" name="PlaceHolder 7"/>
          <p:cNvSpPr>
            <a:spLocks noGrp="1"/>
          </p:cNvSpPr>
          <p:nvPr>
            <p:ph type="dt" idx="597"/>
          </p:nvPr>
        </p:nvSpPr>
        <p:spPr/>
        <p:txBody>
          <a:bodyPr/>
          <a:lstStyle/>
          <a:p>
            <a:endParaRPr/>
          </a:p>
        </p:txBody>
      </p:sp>
    </p:spTree>
  </p:cSld>
  <p:clrMapOvr>
    <a:masterClrMapping/>
  </p:clrMapOvr>
</p:sldLayout>
</file>

<file path=ppt/slideLayouts/slideLayout238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3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4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95"/>
          </p:nvPr>
        </p:nvSpPr>
        <p:spPr/>
        <p:txBody>
          <a:bodyPr/>
          <a:lstStyle/>
          <a:p>
            <a:r>
              <a:t>Footer</a:t>
            </a:r>
          </a:p>
        </p:txBody>
      </p:sp>
      <p:sp>
        <p:nvSpPr>
          <p:cNvPr id="7" name="PlaceHolder 6"/>
          <p:cNvSpPr>
            <a:spLocks noGrp="1"/>
          </p:cNvSpPr>
          <p:nvPr>
            <p:ph type="sldNum" idx="596"/>
          </p:nvPr>
        </p:nvSpPr>
        <p:spPr/>
        <p:txBody>
          <a:bodyPr/>
          <a:lstStyle/>
          <a:p>
            <a:fld id="{C1674D21-E105-4A95-A073-E8B4246CD899}" type="slidenum">
              <a:t>‹N°›</a:t>
            </a:fld>
            <a:endParaRPr/>
          </a:p>
        </p:txBody>
      </p:sp>
      <p:sp>
        <p:nvSpPr>
          <p:cNvPr id="8" name="PlaceHolder 7"/>
          <p:cNvSpPr>
            <a:spLocks noGrp="1"/>
          </p:cNvSpPr>
          <p:nvPr>
            <p:ph type="dt" idx="597"/>
          </p:nvPr>
        </p:nvSpPr>
        <p:spPr/>
        <p:txBody>
          <a:bodyPr/>
          <a:lstStyle/>
          <a:p>
            <a:endParaRPr/>
          </a:p>
        </p:txBody>
      </p:sp>
    </p:spTree>
  </p:cSld>
  <p:clrMapOvr>
    <a:masterClrMapping/>
  </p:clrMapOvr>
</p:sldLayout>
</file>

<file path=ppt/slideLayouts/slideLayout238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3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4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4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95"/>
          </p:nvPr>
        </p:nvSpPr>
        <p:spPr/>
        <p:txBody>
          <a:bodyPr/>
          <a:lstStyle/>
          <a:p>
            <a:r>
              <a:t>Footer</a:t>
            </a:r>
          </a:p>
        </p:txBody>
      </p:sp>
      <p:sp>
        <p:nvSpPr>
          <p:cNvPr id="6" name="PlaceHolder 5"/>
          <p:cNvSpPr>
            <a:spLocks noGrp="1"/>
          </p:cNvSpPr>
          <p:nvPr>
            <p:ph type="sldNum" idx="596"/>
          </p:nvPr>
        </p:nvSpPr>
        <p:spPr/>
        <p:txBody>
          <a:bodyPr/>
          <a:lstStyle/>
          <a:p>
            <a:fld id="{6FE82E3B-7547-4F25-ADF2-656D0AF734AE}" type="slidenum">
              <a:t>‹N°›</a:t>
            </a:fld>
            <a:endParaRPr/>
          </a:p>
        </p:txBody>
      </p:sp>
      <p:sp>
        <p:nvSpPr>
          <p:cNvPr id="7" name="PlaceHolder 6"/>
          <p:cNvSpPr>
            <a:spLocks noGrp="1"/>
          </p:cNvSpPr>
          <p:nvPr>
            <p:ph type="dt" idx="597"/>
          </p:nvPr>
        </p:nvSpPr>
        <p:spPr/>
        <p:txBody>
          <a:bodyPr/>
          <a:lstStyle/>
          <a:p>
            <a:endParaRPr/>
          </a:p>
        </p:txBody>
      </p:sp>
    </p:spTree>
  </p:cSld>
  <p:clrMapOvr>
    <a:masterClrMapping/>
  </p:clrMapOvr>
</p:sldLayout>
</file>

<file path=ppt/slideLayouts/slideLayout238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3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5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5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5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5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95"/>
          </p:nvPr>
        </p:nvSpPr>
        <p:spPr/>
        <p:txBody>
          <a:bodyPr/>
          <a:lstStyle/>
          <a:p>
            <a:r>
              <a:t>Footer</a:t>
            </a:r>
          </a:p>
        </p:txBody>
      </p:sp>
      <p:sp>
        <p:nvSpPr>
          <p:cNvPr id="8" name="PlaceHolder 7"/>
          <p:cNvSpPr>
            <a:spLocks noGrp="1"/>
          </p:cNvSpPr>
          <p:nvPr>
            <p:ph type="sldNum" idx="596"/>
          </p:nvPr>
        </p:nvSpPr>
        <p:spPr/>
        <p:txBody>
          <a:bodyPr/>
          <a:lstStyle/>
          <a:p>
            <a:fld id="{B10FE5CA-815D-4917-9362-395ED49B19F8}" type="slidenum">
              <a:t>‹N°›</a:t>
            </a:fld>
            <a:endParaRPr/>
          </a:p>
        </p:txBody>
      </p:sp>
      <p:sp>
        <p:nvSpPr>
          <p:cNvPr id="9" name="PlaceHolder 8"/>
          <p:cNvSpPr>
            <a:spLocks noGrp="1"/>
          </p:cNvSpPr>
          <p:nvPr>
            <p:ph type="dt" idx="597"/>
          </p:nvPr>
        </p:nvSpPr>
        <p:spPr/>
        <p:txBody>
          <a:bodyPr/>
          <a:lstStyle/>
          <a:p>
            <a:endParaRPr/>
          </a:p>
        </p:txBody>
      </p:sp>
    </p:spTree>
  </p:cSld>
  <p:clrMapOvr>
    <a:masterClrMapping/>
  </p:clrMapOvr>
</p:sldLayout>
</file>

<file path=ppt/slideLayouts/slideLayout238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5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5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5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5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6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6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95"/>
          </p:nvPr>
        </p:nvSpPr>
        <p:spPr/>
        <p:txBody>
          <a:bodyPr/>
          <a:lstStyle/>
          <a:p>
            <a:r>
              <a:t>Footer</a:t>
            </a:r>
          </a:p>
        </p:txBody>
      </p:sp>
      <p:sp>
        <p:nvSpPr>
          <p:cNvPr id="10" name="PlaceHolder 9"/>
          <p:cNvSpPr>
            <a:spLocks noGrp="1"/>
          </p:cNvSpPr>
          <p:nvPr>
            <p:ph type="sldNum" idx="596"/>
          </p:nvPr>
        </p:nvSpPr>
        <p:spPr/>
        <p:txBody>
          <a:bodyPr/>
          <a:lstStyle/>
          <a:p>
            <a:fld id="{EC879A7C-DAF1-4F8E-9742-80D07EBBCAF0}" type="slidenum">
              <a:t>‹N°›</a:t>
            </a:fld>
            <a:endParaRPr/>
          </a:p>
        </p:txBody>
      </p:sp>
      <p:sp>
        <p:nvSpPr>
          <p:cNvPr id="11" name="PlaceHolder 10"/>
          <p:cNvSpPr>
            <a:spLocks noGrp="1"/>
          </p:cNvSpPr>
          <p:nvPr>
            <p:ph type="dt" idx="597"/>
          </p:nvPr>
        </p:nvSpPr>
        <p:spPr/>
        <p:txBody>
          <a:bodyPr/>
          <a:lstStyle/>
          <a:p>
            <a:endParaRPr/>
          </a:p>
        </p:txBody>
      </p:sp>
    </p:spTree>
  </p:cSld>
  <p:clrMapOvr>
    <a:masterClrMapping/>
  </p:clrMapOvr>
</p:sldLayout>
</file>

<file path=ppt/slideLayouts/slideLayout23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98"/>
          </p:nvPr>
        </p:nvSpPr>
        <p:spPr/>
        <p:txBody>
          <a:bodyPr/>
          <a:lstStyle/>
          <a:p>
            <a:r>
              <a:t>Footer</a:t>
            </a:r>
          </a:p>
        </p:txBody>
      </p:sp>
      <p:sp>
        <p:nvSpPr>
          <p:cNvPr id="3" name="PlaceHolder 2"/>
          <p:cNvSpPr>
            <a:spLocks noGrp="1"/>
          </p:cNvSpPr>
          <p:nvPr>
            <p:ph type="sldNum" idx="599"/>
          </p:nvPr>
        </p:nvSpPr>
        <p:spPr/>
        <p:txBody>
          <a:bodyPr/>
          <a:lstStyle/>
          <a:p>
            <a:fld id="{9602396F-A038-4519-B33F-501491F6DDB9}" type="slidenum">
              <a:t>‹N°›</a:t>
            </a:fld>
            <a:endParaRPr/>
          </a:p>
        </p:txBody>
      </p:sp>
      <p:sp>
        <p:nvSpPr>
          <p:cNvPr id="4" name="PlaceHolder 3"/>
          <p:cNvSpPr>
            <a:spLocks noGrp="1"/>
          </p:cNvSpPr>
          <p:nvPr>
            <p:ph type="dt" idx="600"/>
          </p:nvPr>
        </p:nvSpPr>
        <p:spPr/>
        <p:txBody>
          <a:body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8"/>
          </p:nvPr>
        </p:nvSpPr>
        <p:spPr/>
        <p:txBody>
          <a:bodyPr/>
          <a:lstStyle/>
          <a:p>
            <a:r>
              <a:t>Footer</a:t>
            </a:r>
          </a:p>
        </p:txBody>
      </p:sp>
      <p:sp>
        <p:nvSpPr>
          <p:cNvPr id="8" name="PlaceHolder 7"/>
          <p:cNvSpPr>
            <a:spLocks noGrp="1"/>
          </p:cNvSpPr>
          <p:nvPr>
            <p:ph type="sldNum" idx="59"/>
          </p:nvPr>
        </p:nvSpPr>
        <p:spPr/>
        <p:txBody>
          <a:bodyPr/>
          <a:lstStyle/>
          <a:p>
            <a:fld id="{DFD46A73-86D6-48D9-8F7E-7D8AB88411CF}" type="slidenum">
              <a:t>‹N°›</a:t>
            </a:fld>
            <a:endParaRPr/>
          </a:p>
        </p:txBody>
      </p:sp>
      <p:sp>
        <p:nvSpPr>
          <p:cNvPr id="9" name="PlaceHolder 8"/>
          <p:cNvSpPr>
            <a:spLocks noGrp="1"/>
          </p:cNvSpPr>
          <p:nvPr>
            <p:ph type="dt" idx="60"/>
          </p:nvPr>
        </p:nvSpPr>
        <p:spPr/>
        <p:txBody>
          <a:bodyPr/>
          <a:lstStyle/>
          <a:p>
            <a:endParaRPr/>
          </a:p>
        </p:txBody>
      </p:sp>
    </p:spTree>
  </p:cSld>
  <p:clrMapOvr>
    <a:masterClrMapping/>
  </p:clrMapOvr>
</p:sldLayout>
</file>

<file path=ppt/slideLayouts/slideLayout23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6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598"/>
          </p:nvPr>
        </p:nvSpPr>
        <p:spPr/>
        <p:txBody>
          <a:bodyPr/>
          <a:lstStyle/>
          <a:p>
            <a:r>
              <a:t>Footer</a:t>
            </a:r>
          </a:p>
        </p:txBody>
      </p:sp>
      <p:sp>
        <p:nvSpPr>
          <p:cNvPr id="5" name="PlaceHolder 4"/>
          <p:cNvSpPr>
            <a:spLocks noGrp="1"/>
          </p:cNvSpPr>
          <p:nvPr>
            <p:ph type="sldNum" idx="599"/>
          </p:nvPr>
        </p:nvSpPr>
        <p:spPr/>
        <p:txBody>
          <a:bodyPr/>
          <a:lstStyle/>
          <a:p>
            <a:fld id="{7EDC95F4-8FD7-4C04-9B26-2831CB1AD43D}" type="slidenum">
              <a:t>‹N°›</a:t>
            </a:fld>
            <a:endParaRPr/>
          </a:p>
        </p:txBody>
      </p:sp>
      <p:sp>
        <p:nvSpPr>
          <p:cNvPr id="6" name="PlaceHolder 5"/>
          <p:cNvSpPr>
            <a:spLocks noGrp="1"/>
          </p:cNvSpPr>
          <p:nvPr>
            <p:ph type="dt" idx="600"/>
          </p:nvPr>
        </p:nvSpPr>
        <p:spPr/>
        <p:txBody>
          <a:bodyPr/>
          <a:lstStyle/>
          <a:p>
            <a:endParaRPr/>
          </a:p>
        </p:txBody>
      </p:sp>
    </p:spTree>
  </p:cSld>
  <p:clrMapOvr>
    <a:masterClrMapping/>
  </p:clrMapOvr>
</p:sldLayout>
</file>

<file path=ppt/slideLayouts/slideLayout23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7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598"/>
          </p:nvPr>
        </p:nvSpPr>
        <p:spPr/>
        <p:txBody>
          <a:bodyPr/>
          <a:lstStyle/>
          <a:p>
            <a:r>
              <a:t>Footer</a:t>
            </a:r>
          </a:p>
        </p:txBody>
      </p:sp>
      <p:sp>
        <p:nvSpPr>
          <p:cNvPr id="5" name="PlaceHolder 4"/>
          <p:cNvSpPr>
            <a:spLocks noGrp="1"/>
          </p:cNvSpPr>
          <p:nvPr>
            <p:ph type="sldNum" idx="599"/>
          </p:nvPr>
        </p:nvSpPr>
        <p:spPr/>
        <p:txBody>
          <a:bodyPr/>
          <a:lstStyle/>
          <a:p>
            <a:fld id="{26C13F13-54B4-4A66-9307-33DB11E94582}" type="slidenum">
              <a:t>‹N°›</a:t>
            </a:fld>
            <a:endParaRPr/>
          </a:p>
        </p:txBody>
      </p:sp>
      <p:sp>
        <p:nvSpPr>
          <p:cNvPr id="6" name="PlaceHolder 5"/>
          <p:cNvSpPr>
            <a:spLocks noGrp="1"/>
          </p:cNvSpPr>
          <p:nvPr>
            <p:ph type="dt" idx="600"/>
          </p:nvPr>
        </p:nvSpPr>
        <p:spPr/>
        <p:txBody>
          <a:bodyPr/>
          <a:lstStyle/>
          <a:p>
            <a:endParaRPr/>
          </a:p>
        </p:txBody>
      </p:sp>
    </p:spTree>
  </p:cSld>
  <p:clrMapOvr>
    <a:masterClrMapping/>
  </p:clrMapOvr>
</p:sldLayout>
</file>

<file path=ppt/slideLayouts/slideLayout23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7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7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98"/>
          </p:nvPr>
        </p:nvSpPr>
        <p:spPr/>
        <p:txBody>
          <a:bodyPr/>
          <a:lstStyle/>
          <a:p>
            <a:r>
              <a:t>Footer</a:t>
            </a:r>
          </a:p>
        </p:txBody>
      </p:sp>
      <p:sp>
        <p:nvSpPr>
          <p:cNvPr id="6" name="PlaceHolder 5"/>
          <p:cNvSpPr>
            <a:spLocks noGrp="1"/>
          </p:cNvSpPr>
          <p:nvPr>
            <p:ph type="sldNum" idx="599"/>
          </p:nvPr>
        </p:nvSpPr>
        <p:spPr/>
        <p:txBody>
          <a:bodyPr/>
          <a:lstStyle/>
          <a:p>
            <a:fld id="{39D90CEF-A0BA-4137-9939-81F55719A49E}" type="slidenum">
              <a:t>‹N°›</a:t>
            </a:fld>
            <a:endParaRPr/>
          </a:p>
        </p:txBody>
      </p:sp>
      <p:sp>
        <p:nvSpPr>
          <p:cNvPr id="7" name="PlaceHolder 6"/>
          <p:cNvSpPr>
            <a:spLocks noGrp="1"/>
          </p:cNvSpPr>
          <p:nvPr>
            <p:ph type="dt" idx="600"/>
          </p:nvPr>
        </p:nvSpPr>
        <p:spPr/>
        <p:txBody>
          <a:bodyPr/>
          <a:lstStyle/>
          <a:p>
            <a:endParaRPr/>
          </a:p>
        </p:txBody>
      </p:sp>
    </p:spTree>
  </p:cSld>
  <p:clrMapOvr>
    <a:masterClrMapping/>
  </p:clrMapOvr>
</p:sldLayout>
</file>

<file path=ppt/slideLayouts/slideLayout2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3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598"/>
          </p:nvPr>
        </p:nvSpPr>
        <p:spPr/>
        <p:txBody>
          <a:bodyPr/>
          <a:lstStyle/>
          <a:p>
            <a:r>
              <a:t>Footer</a:t>
            </a:r>
          </a:p>
        </p:txBody>
      </p:sp>
      <p:sp>
        <p:nvSpPr>
          <p:cNvPr id="4" name="PlaceHolder 3"/>
          <p:cNvSpPr>
            <a:spLocks noGrp="1"/>
          </p:cNvSpPr>
          <p:nvPr>
            <p:ph type="sldNum" idx="599"/>
          </p:nvPr>
        </p:nvSpPr>
        <p:spPr/>
        <p:txBody>
          <a:bodyPr/>
          <a:lstStyle/>
          <a:p>
            <a:fld id="{C403FFFC-1C99-461B-B13E-38CC4B108D1E}" type="slidenum">
              <a:t>‹N°›</a:t>
            </a:fld>
            <a:endParaRPr/>
          </a:p>
        </p:txBody>
      </p:sp>
      <p:sp>
        <p:nvSpPr>
          <p:cNvPr id="5" name="PlaceHolder 4"/>
          <p:cNvSpPr>
            <a:spLocks noGrp="1"/>
          </p:cNvSpPr>
          <p:nvPr>
            <p:ph type="dt" idx="600"/>
          </p:nvPr>
        </p:nvSpPr>
        <p:spPr/>
        <p:txBody>
          <a:bodyPr/>
          <a:lstStyle/>
          <a:p>
            <a:endParaRPr/>
          </a:p>
        </p:txBody>
      </p:sp>
    </p:spTree>
  </p:cSld>
  <p:clrMapOvr>
    <a:masterClrMapping/>
  </p:clrMapOvr>
</p:sldLayout>
</file>

<file path=ppt/slideLayouts/slideLayout23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37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598"/>
          </p:nvPr>
        </p:nvSpPr>
        <p:spPr/>
        <p:txBody>
          <a:bodyPr/>
          <a:lstStyle/>
          <a:p>
            <a:r>
              <a:t>Footer</a:t>
            </a:r>
          </a:p>
        </p:txBody>
      </p:sp>
      <p:sp>
        <p:nvSpPr>
          <p:cNvPr id="4" name="PlaceHolder 3"/>
          <p:cNvSpPr>
            <a:spLocks noGrp="1"/>
          </p:cNvSpPr>
          <p:nvPr>
            <p:ph type="sldNum" idx="599"/>
          </p:nvPr>
        </p:nvSpPr>
        <p:spPr/>
        <p:txBody>
          <a:bodyPr/>
          <a:lstStyle/>
          <a:p>
            <a:fld id="{F9B114C2-8D4D-4A36-8897-967B94293A95}" type="slidenum">
              <a:t>‹N°›</a:t>
            </a:fld>
            <a:endParaRPr/>
          </a:p>
        </p:txBody>
      </p:sp>
      <p:sp>
        <p:nvSpPr>
          <p:cNvPr id="5" name="PlaceHolder 4"/>
          <p:cNvSpPr>
            <a:spLocks noGrp="1"/>
          </p:cNvSpPr>
          <p:nvPr>
            <p:ph type="dt" idx="600"/>
          </p:nvPr>
        </p:nvSpPr>
        <p:spPr/>
        <p:txBody>
          <a:bodyPr/>
          <a:lstStyle/>
          <a:p>
            <a:endParaRPr/>
          </a:p>
        </p:txBody>
      </p:sp>
    </p:spTree>
  </p:cSld>
  <p:clrMapOvr>
    <a:masterClrMapping/>
  </p:clrMapOvr>
</p:sldLayout>
</file>

<file path=ppt/slideLayouts/slideLayout23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7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7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8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98"/>
          </p:nvPr>
        </p:nvSpPr>
        <p:spPr/>
        <p:txBody>
          <a:bodyPr/>
          <a:lstStyle/>
          <a:p>
            <a:r>
              <a:t>Footer</a:t>
            </a:r>
          </a:p>
        </p:txBody>
      </p:sp>
      <p:sp>
        <p:nvSpPr>
          <p:cNvPr id="7" name="PlaceHolder 6"/>
          <p:cNvSpPr>
            <a:spLocks noGrp="1"/>
          </p:cNvSpPr>
          <p:nvPr>
            <p:ph type="sldNum" idx="599"/>
          </p:nvPr>
        </p:nvSpPr>
        <p:spPr/>
        <p:txBody>
          <a:bodyPr/>
          <a:lstStyle/>
          <a:p>
            <a:fld id="{56DBE33B-EC92-410E-9094-06AFF06EF55A}" type="slidenum">
              <a:t>‹N°›</a:t>
            </a:fld>
            <a:endParaRPr/>
          </a:p>
        </p:txBody>
      </p:sp>
      <p:sp>
        <p:nvSpPr>
          <p:cNvPr id="8" name="PlaceHolder 7"/>
          <p:cNvSpPr>
            <a:spLocks noGrp="1"/>
          </p:cNvSpPr>
          <p:nvPr>
            <p:ph type="dt" idx="600"/>
          </p:nvPr>
        </p:nvSpPr>
        <p:spPr/>
        <p:txBody>
          <a:bodyPr/>
          <a:lstStyle/>
          <a:p>
            <a:endParaRPr/>
          </a:p>
        </p:txBody>
      </p:sp>
    </p:spTree>
  </p:cSld>
  <p:clrMapOvr>
    <a:masterClrMapping/>
  </p:clrMapOvr>
</p:sldLayout>
</file>

<file path=ppt/slideLayouts/slideLayout23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3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8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8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8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98"/>
          </p:nvPr>
        </p:nvSpPr>
        <p:spPr/>
        <p:txBody>
          <a:bodyPr/>
          <a:lstStyle/>
          <a:p>
            <a:r>
              <a:t>Footer</a:t>
            </a:r>
          </a:p>
        </p:txBody>
      </p:sp>
      <p:sp>
        <p:nvSpPr>
          <p:cNvPr id="7" name="PlaceHolder 6"/>
          <p:cNvSpPr>
            <a:spLocks noGrp="1"/>
          </p:cNvSpPr>
          <p:nvPr>
            <p:ph type="sldNum" idx="599"/>
          </p:nvPr>
        </p:nvSpPr>
        <p:spPr/>
        <p:txBody>
          <a:bodyPr/>
          <a:lstStyle/>
          <a:p>
            <a:fld id="{17DCADA1-629A-48BC-BAD0-61E942B7633E}" type="slidenum">
              <a:t>‹N°›</a:t>
            </a:fld>
            <a:endParaRPr/>
          </a:p>
        </p:txBody>
      </p:sp>
      <p:sp>
        <p:nvSpPr>
          <p:cNvPr id="8" name="PlaceHolder 7"/>
          <p:cNvSpPr>
            <a:spLocks noGrp="1"/>
          </p:cNvSpPr>
          <p:nvPr>
            <p:ph type="dt" idx="600"/>
          </p:nvPr>
        </p:nvSpPr>
        <p:spPr/>
        <p:txBody>
          <a:bodyPr/>
          <a:lstStyle/>
          <a:p>
            <a:endParaRPr/>
          </a:p>
        </p:txBody>
      </p:sp>
    </p:spTree>
  </p:cSld>
  <p:clrMapOvr>
    <a:masterClrMapping/>
  </p:clrMapOvr>
</p:sldLayout>
</file>

<file path=ppt/slideLayouts/slideLayout23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3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8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8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8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598"/>
          </p:nvPr>
        </p:nvSpPr>
        <p:spPr/>
        <p:txBody>
          <a:bodyPr/>
          <a:lstStyle/>
          <a:p>
            <a:r>
              <a:t>Footer</a:t>
            </a:r>
          </a:p>
        </p:txBody>
      </p:sp>
      <p:sp>
        <p:nvSpPr>
          <p:cNvPr id="7" name="PlaceHolder 6"/>
          <p:cNvSpPr>
            <a:spLocks noGrp="1"/>
          </p:cNvSpPr>
          <p:nvPr>
            <p:ph type="sldNum" idx="599"/>
          </p:nvPr>
        </p:nvSpPr>
        <p:spPr/>
        <p:txBody>
          <a:bodyPr/>
          <a:lstStyle/>
          <a:p>
            <a:fld id="{0EB2F342-0E30-4734-848A-B720C35BDCED}" type="slidenum">
              <a:t>‹N°›</a:t>
            </a:fld>
            <a:endParaRPr/>
          </a:p>
        </p:txBody>
      </p:sp>
      <p:sp>
        <p:nvSpPr>
          <p:cNvPr id="8" name="PlaceHolder 7"/>
          <p:cNvSpPr>
            <a:spLocks noGrp="1"/>
          </p:cNvSpPr>
          <p:nvPr>
            <p:ph type="dt" idx="600"/>
          </p:nvPr>
        </p:nvSpPr>
        <p:spPr/>
        <p:txBody>
          <a:bodyPr/>
          <a:lstStyle/>
          <a:p>
            <a:endParaRPr/>
          </a:p>
        </p:txBody>
      </p:sp>
    </p:spTree>
  </p:cSld>
  <p:clrMapOvr>
    <a:masterClrMapping/>
  </p:clrMapOvr>
</p:sldLayout>
</file>

<file path=ppt/slideLayouts/slideLayout23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3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9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9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598"/>
          </p:nvPr>
        </p:nvSpPr>
        <p:spPr/>
        <p:txBody>
          <a:bodyPr/>
          <a:lstStyle/>
          <a:p>
            <a:r>
              <a:t>Footer</a:t>
            </a:r>
          </a:p>
        </p:txBody>
      </p:sp>
      <p:sp>
        <p:nvSpPr>
          <p:cNvPr id="6" name="PlaceHolder 5"/>
          <p:cNvSpPr>
            <a:spLocks noGrp="1"/>
          </p:cNvSpPr>
          <p:nvPr>
            <p:ph type="sldNum" idx="599"/>
          </p:nvPr>
        </p:nvSpPr>
        <p:spPr/>
        <p:txBody>
          <a:bodyPr/>
          <a:lstStyle/>
          <a:p>
            <a:fld id="{0CA430FE-8A2C-4319-AB5D-E2D9BF104689}" type="slidenum">
              <a:t>‹N°›</a:t>
            </a:fld>
            <a:endParaRPr/>
          </a:p>
        </p:txBody>
      </p:sp>
      <p:sp>
        <p:nvSpPr>
          <p:cNvPr id="7" name="PlaceHolder 6"/>
          <p:cNvSpPr>
            <a:spLocks noGrp="1"/>
          </p:cNvSpPr>
          <p:nvPr>
            <p:ph type="dt" idx="600"/>
          </p:nvPr>
        </p:nvSpPr>
        <p:spPr/>
        <p:txBody>
          <a:bodyPr/>
          <a:lstStyle/>
          <a:p>
            <a:endParaRPr/>
          </a:p>
        </p:txBody>
      </p:sp>
    </p:spTree>
  </p:cSld>
  <p:clrMapOvr>
    <a:masterClrMapping/>
  </p:clrMapOvr>
</p:sldLayout>
</file>

<file path=ppt/slideLayouts/slideLayout23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3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9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9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9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9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598"/>
          </p:nvPr>
        </p:nvSpPr>
        <p:spPr/>
        <p:txBody>
          <a:bodyPr/>
          <a:lstStyle/>
          <a:p>
            <a:r>
              <a:t>Footer</a:t>
            </a:r>
          </a:p>
        </p:txBody>
      </p:sp>
      <p:sp>
        <p:nvSpPr>
          <p:cNvPr id="8" name="PlaceHolder 7"/>
          <p:cNvSpPr>
            <a:spLocks noGrp="1"/>
          </p:cNvSpPr>
          <p:nvPr>
            <p:ph type="sldNum" idx="599"/>
          </p:nvPr>
        </p:nvSpPr>
        <p:spPr/>
        <p:txBody>
          <a:bodyPr/>
          <a:lstStyle/>
          <a:p>
            <a:fld id="{BCBA4585-F14F-4477-88CD-CB152C1348BC}" type="slidenum">
              <a:t>‹N°›</a:t>
            </a:fld>
            <a:endParaRPr/>
          </a:p>
        </p:txBody>
      </p:sp>
      <p:sp>
        <p:nvSpPr>
          <p:cNvPr id="9" name="PlaceHolder 8"/>
          <p:cNvSpPr>
            <a:spLocks noGrp="1"/>
          </p:cNvSpPr>
          <p:nvPr>
            <p:ph type="dt" idx="600"/>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A1240440-A666-4BE7-A99A-A310A86840E2}" type="slidenum">
              <a:t>‹N°›</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8"/>
          </p:nvPr>
        </p:nvSpPr>
        <p:spPr/>
        <p:txBody>
          <a:bodyPr/>
          <a:lstStyle/>
          <a:p>
            <a:r>
              <a:t>Footer</a:t>
            </a:r>
          </a:p>
        </p:txBody>
      </p:sp>
      <p:sp>
        <p:nvSpPr>
          <p:cNvPr id="10" name="PlaceHolder 9"/>
          <p:cNvSpPr>
            <a:spLocks noGrp="1"/>
          </p:cNvSpPr>
          <p:nvPr>
            <p:ph type="sldNum" idx="59"/>
          </p:nvPr>
        </p:nvSpPr>
        <p:spPr/>
        <p:txBody>
          <a:bodyPr/>
          <a:lstStyle/>
          <a:p>
            <a:fld id="{C6646222-735A-4527-8860-EB42EDF521B5}" type="slidenum">
              <a:t>‹N°›</a:t>
            </a:fld>
            <a:endParaRPr/>
          </a:p>
        </p:txBody>
      </p:sp>
      <p:sp>
        <p:nvSpPr>
          <p:cNvPr id="11" name="PlaceHolder 10"/>
          <p:cNvSpPr>
            <a:spLocks noGrp="1"/>
          </p:cNvSpPr>
          <p:nvPr>
            <p:ph type="dt" idx="60"/>
          </p:nvPr>
        </p:nvSpPr>
        <p:spPr/>
        <p:txBody>
          <a:bodyPr/>
          <a:lstStyle/>
          <a:p>
            <a:endParaRPr/>
          </a:p>
        </p:txBody>
      </p:sp>
    </p:spTree>
  </p:cSld>
  <p:clrMapOvr>
    <a:masterClrMapping/>
  </p:clrMapOvr>
</p:sldLayout>
</file>

<file path=ppt/slideLayouts/slideLayout24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39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39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0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0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0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0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598"/>
          </p:nvPr>
        </p:nvSpPr>
        <p:spPr/>
        <p:txBody>
          <a:bodyPr/>
          <a:lstStyle/>
          <a:p>
            <a:r>
              <a:t>Footer</a:t>
            </a:r>
          </a:p>
        </p:txBody>
      </p:sp>
      <p:sp>
        <p:nvSpPr>
          <p:cNvPr id="10" name="PlaceHolder 9"/>
          <p:cNvSpPr>
            <a:spLocks noGrp="1"/>
          </p:cNvSpPr>
          <p:nvPr>
            <p:ph type="sldNum" idx="599"/>
          </p:nvPr>
        </p:nvSpPr>
        <p:spPr/>
        <p:txBody>
          <a:bodyPr/>
          <a:lstStyle/>
          <a:p>
            <a:fld id="{C1115F76-4B7F-4DBC-B196-E48D9247A40B}" type="slidenum">
              <a:t>‹N°›</a:t>
            </a:fld>
            <a:endParaRPr/>
          </a:p>
        </p:txBody>
      </p:sp>
      <p:sp>
        <p:nvSpPr>
          <p:cNvPr id="11" name="PlaceHolder 10"/>
          <p:cNvSpPr>
            <a:spLocks noGrp="1"/>
          </p:cNvSpPr>
          <p:nvPr>
            <p:ph type="dt" idx="600"/>
          </p:nvPr>
        </p:nvSpPr>
        <p:spPr/>
        <p:txBody>
          <a:bodyPr/>
          <a:lstStyle/>
          <a:p>
            <a:endParaRPr/>
          </a:p>
        </p:txBody>
      </p:sp>
    </p:spTree>
  </p:cSld>
  <p:clrMapOvr>
    <a:masterClrMapping/>
  </p:clrMapOvr>
</p:sldLayout>
</file>

<file path=ppt/slideLayouts/slideLayout240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01"/>
          </p:nvPr>
        </p:nvSpPr>
        <p:spPr/>
        <p:txBody>
          <a:bodyPr/>
          <a:lstStyle/>
          <a:p>
            <a:r>
              <a:t>Footer</a:t>
            </a:r>
          </a:p>
        </p:txBody>
      </p:sp>
      <p:sp>
        <p:nvSpPr>
          <p:cNvPr id="3" name="PlaceHolder 2"/>
          <p:cNvSpPr>
            <a:spLocks noGrp="1"/>
          </p:cNvSpPr>
          <p:nvPr>
            <p:ph type="sldNum" idx="602"/>
          </p:nvPr>
        </p:nvSpPr>
        <p:spPr/>
        <p:txBody>
          <a:bodyPr/>
          <a:lstStyle/>
          <a:p>
            <a:fld id="{0719404F-AAE2-4624-95A8-82136FE7C0F7}" type="slidenum">
              <a:t>‹N°›</a:t>
            </a:fld>
            <a:endParaRPr/>
          </a:p>
        </p:txBody>
      </p:sp>
      <p:sp>
        <p:nvSpPr>
          <p:cNvPr id="4" name="PlaceHolder 3"/>
          <p:cNvSpPr>
            <a:spLocks noGrp="1"/>
          </p:cNvSpPr>
          <p:nvPr>
            <p:ph type="dt" idx="603"/>
          </p:nvPr>
        </p:nvSpPr>
        <p:spPr/>
        <p:txBody>
          <a:bodyPr/>
          <a:lstStyle/>
          <a:p>
            <a:endParaRPr/>
          </a:p>
        </p:txBody>
      </p:sp>
    </p:spTree>
  </p:cSld>
  <p:clrMapOvr>
    <a:masterClrMapping/>
  </p:clrMapOvr>
</p:sldLayout>
</file>

<file path=ppt/slideLayouts/slideLayout240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0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01"/>
          </p:nvPr>
        </p:nvSpPr>
        <p:spPr/>
        <p:txBody>
          <a:bodyPr/>
          <a:lstStyle/>
          <a:p>
            <a:r>
              <a:t>Footer</a:t>
            </a:r>
          </a:p>
        </p:txBody>
      </p:sp>
      <p:sp>
        <p:nvSpPr>
          <p:cNvPr id="5" name="PlaceHolder 4"/>
          <p:cNvSpPr>
            <a:spLocks noGrp="1"/>
          </p:cNvSpPr>
          <p:nvPr>
            <p:ph type="sldNum" idx="602"/>
          </p:nvPr>
        </p:nvSpPr>
        <p:spPr/>
        <p:txBody>
          <a:bodyPr/>
          <a:lstStyle/>
          <a:p>
            <a:fld id="{AE98FD8A-6AB6-43F7-94BB-AD934A441E35}" type="slidenum">
              <a:t>‹N°›</a:t>
            </a:fld>
            <a:endParaRPr/>
          </a:p>
        </p:txBody>
      </p:sp>
      <p:sp>
        <p:nvSpPr>
          <p:cNvPr id="6" name="PlaceHolder 5"/>
          <p:cNvSpPr>
            <a:spLocks noGrp="1"/>
          </p:cNvSpPr>
          <p:nvPr>
            <p:ph type="dt" idx="603"/>
          </p:nvPr>
        </p:nvSpPr>
        <p:spPr/>
        <p:txBody>
          <a:bodyPr/>
          <a:lstStyle/>
          <a:p>
            <a:endParaRPr/>
          </a:p>
        </p:txBody>
      </p:sp>
    </p:spTree>
  </p:cSld>
  <p:clrMapOvr>
    <a:masterClrMapping/>
  </p:clrMapOvr>
</p:sldLayout>
</file>

<file path=ppt/slideLayouts/slideLayout240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1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01"/>
          </p:nvPr>
        </p:nvSpPr>
        <p:spPr/>
        <p:txBody>
          <a:bodyPr/>
          <a:lstStyle/>
          <a:p>
            <a:r>
              <a:t>Footer</a:t>
            </a:r>
          </a:p>
        </p:txBody>
      </p:sp>
      <p:sp>
        <p:nvSpPr>
          <p:cNvPr id="5" name="PlaceHolder 4"/>
          <p:cNvSpPr>
            <a:spLocks noGrp="1"/>
          </p:cNvSpPr>
          <p:nvPr>
            <p:ph type="sldNum" idx="602"/>
          </p:nvPr>
        </p:nvSpPr>
        <p:spPr/>
        <p:txBody>
          <a:bodyPr/>
          <a:lstStyle/>
          <a:p>
            <a:fld id="{BA5FD0A6-B38A-4CD3-AA1E-E4B730AAC381}" type="slidenum">
              <a:t>‹N°›</a:t>
            </a:fld>
            <a:endParaRPr/>
          </a:p>
        </p:txBody>
      </p:sp>
      <p:sp>
        <p:nvSpPr>
          <p:cNvPr id="6" name="PlaceHolder 5"/>
          <p:cNvSpPr>
            <a:spLocks noGrp="1"/>
          </p:cNvSpPr>
          <p:nvPr>
            <p:ph type="dt" idx="603"/>
          </p:nvPr>
        </p:nvSpPr>
        <p:spPr/>
        <p:txBody>
          <a:bodyPr/>
          <a:lstStyle/>
          <a:p>
            <a:endParaRPr/>
          </a:p>
        </p:txBody>
      </p:sp>
    </p:spTree>
  </p:cSld>
  <p:clrMapOvr>
    <a:masterClrMapping/>
  </p:clrMapOvr>
</p:sldLayout>
</file>

<file path=ppt/slideLayouts/slideLayout240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1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1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01"/>
          </p:nvPr>
        </p:nvSpPr>
        <p:spPr/>
        <p:txBody>
          <a:bodyPr/>
          <a:lstStyle/>
          <a:p>
            <a:r>
              <a:t>Footer</a:t>
            </a:r>
          </a:p>
        </p:txBody>
      </p:sp>
      <p:sp>
        <p:nvSpPr>
          <p:cNvPr id="6" name="PlaceHolder 5"/>
          <p:cNvSpPr>
            <a:spLocks noGrp="1"/>
          </p:cNvSpPr>
          <p:nvPr>
            <p:ph type="sldNum" idx="602"/>
          </p:nvPr>
        </p:nvSpPr>
        <p:spPr/>
        <p:txBody>
          <a:bodyPr/>
          <a:lstStyle/>
          <a:p>
            <a:fld id="{CB5BA7FC-9869-4F01-B523-A7BECB7D2AEF}" type="slidenum">
              <a:t>‹N°›</a:t>
            </a:fld>
            <a:endParaRPr/>
          </a:p>
        </p:txBody>
      </p:sp>
      <p:sp>
        <p:nvSpPr>
          <p:cNvPr id="7" name="PlaceHolder 6"/>
          <p:cNvSpPr>
            <a:spLocks noGrp="1"/>
          </p:cNvSpPr>
          <p:nvPr>
            <p:ph type="dt" idx="603"/>
          </p:nvPr>
        </p:nvSpPr>
        <p:spPr/>
        <p:txBody>
          <a:bodyPr/>
          <a:lstStyle/>
          <a:p>
            <a:endParaRPr/>
          </a:p>
        </p:txBody>
      </p:sp>
    </p:spTree>
  </p:cSld>
  <p:clrMapOvr>
    <a:masterClrMapping/>
  </p:clrMapOvr>
</p:sldLayout>
</file>

<file path=ppt/slideLayouts/slideLayout2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01"/>
          </p:nvPr>
        </p:nvSpPr>
        <p:spPr/>
        <p:txBody>
          <a:bodyPr/>
          <a:lstStyle/>
          <a:p>
            <a:r>
              <a:t>Footer</a:t>
            </a:r>
          </a:p>
        </p:txBody>
      </p:sp>
      <p:sp>
        <p:nvSpPr>
          <p:cNvPr id="4" name="PlaceHolder 3"/>
          <p:cNvSpPr>
            <a:spLocks noGrp="1"/>
          </p:cNvSpPr>
          <p:nvPr>
            <p:ph type="sldNum" idx="602"/>
          </p:nvPr>
        </p:nvSpPr>
        <p:spPr/>
        <p:txBody>
          <a:bodyPr/>
          <a:lstStyle/>
          <a:p>
            <a:fld id="{9FCDBF89-FCB8-45D3-BC63-F4FE7273E095}" type="slidenum">
              <a:t>‹N°›</a:t>
            </a:fld>
            <a:endParaRPr/>
          </a:p>
        </p:txBody>
      </p:sp>
      <p:sp>
        <p:nvSpPr>
          <p:cNvPr id="5" name="PlaceHolder 4"/>
          <p:cNvSpPr>
            <a:spLocks noGrp="1"/>
          </p:cNvSpPr>
          <p:nvPr>
            <p:ph type="dt" idx="603"/>
          </p:nvPr>
        </p:nvSpPr>
        <p:spPr/>
        <p:txBody>
          <a:bodyPr/>
          <a:lstStyle/>
          <a:p>
            <a:endParaRPr/>
          </a:p>
        </p:txBody>
      </p:sp>
    </p:spTree>
  </p:cSld>
  <p:clrMapOvr>
    <a:masterClrMapping/>
  </p:clrMapOvr>
</p:sldLayout>
</file>

<file path=ppt/slideLayouts/slideLayout240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1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01"/>
          </p:nvPr>
        </p:nvSpPr>
        <p:spPr/>
        <p:txBody>
          <a:bodyPr/>
          <a:lstStyle/>
          <a:p>
            <a:r>
              <a:t>Footer</a:t>
            </a:r>
          </a:p>
        </p:txBody>
      </p:sp>
      <p:sp>
        <p:nvSpPr>
          <p:cNvPr id="4" name="PlaceHolder 3"/>
          <p:cNvSpPr>
            <a:spLocks noGrp="1"/>
          </p:cNvSpPr>
          <p:nvPr>
            <p:ph type="sldNum" idx="602"/>
          </p:nvPr>
        </p:nvSpPr>
        <p:spPr/>
        <p:txBody>
          <a:bodyPr/>
          <a:lstStyle/>
          <a:p>
            <a:fld id="{A9419868-F73B-4847-8E07-30164966A226}" type="slidenum">
              <a:t>‹N°›</a:t>
            </a:fld>
            <a:endParaRPr/>
          </a:p>
        </p:txBody>
      </p:sp>
      <p:sp>
        <p:nvSpPr>
          <p:cNvPr id="5" name="PlaceHolder 4"/>
          <p:cNvSpPr>
            <a:spLocks noGrp="1"/>
          </p:cNvSpPr>
          <p:nvPr>
            <p:ph type="dt" idx="603"/>
          </p:nvPr>
        </p:nvSpPr>
        <p:spPr/>
        <p:txBody>
          <a:bodyPr/>
          <a:lstStyle/>
          <a:p>
            <a:endParaRPr/>
          </a:p>
        </p:txBody>
      </p:sp>
    </p:spTree>
  </p:cSld>
  <p:clrMapOvr>
    <a:masterClrMapping/>
  </p:clrMapOvr>
</p:sldLayout>
</file>

<file path=ppt/slideLayouts/slideLayout240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1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1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2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01"/>
          </p:nvPr>
        </p:nvSpPr>
        <p:spPr/>
        <p:txBody>
          <a:bodyPr/>
          <a:lstStyle/>
          <a:p>
            <a:r>
              <a:t>Footer</a:t>
            </a:r>
          </a:p>
        </p:txBody>
      </p:sp>
      <p:sp>
        <p:nvSpPr>
          <p:cNvPr id="7" name="PlaceHolder 6"/>
          <p:cNvSpPr>
            <a:spLocks noGrp="1"/>
          </p:cNvSpPr>
          <p:nvPr>
            <p:ph type="sldNum" idx="602"/>
          </p:nvPr>
        </p:nvSpPr>
        <p:spPr/>
        <p:txBody>
          <a:bodyPr/>
          <a:lstStyle/>
          <a:p>
            <a:fld id="{28F50E79-91F1-4F8A-ADBB-4672E5AB0D66}" type="slidenum">
              <a:t>‹N°›</a:t>
            </a:fld>
            <a:endParaRPr/>
          </a:p>
        </p:txBody>
      </p:sp>
      <p:sp>
        <p:nvSpPr>
          <p:cNvPr id="8" name="PlaceHolder 7"/>
          <p:cNvSpPr>
            <a:spLocks noGrp="1"/>
          </p:cNvSpPr>
          <p:nvPr>
            <p:ph type="dt" idx="603"/>
          </p:nvPr>
        </p:nvSpPr>
        <p:spPr/>
        <p:txBody>
          <a:bodyPr/>
          <a:lstStyle/>
          <a:p>
            <a:endParaRPr/>
          </a:p>
        </p:txBody>
      </p:sp>
    </p:spTree>
  </p:cSld>
  <p:clrMapOvr>
    <a:masterClrMapping/>
  </p:clrMapOvr>
</p:sldLayout>
</file>

<file path=ppt/slideLayouts/slideLayout24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4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2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2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2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01"/>
          </p:nvPr>
        </p:nvSpPr>
        <p:spPr/>
        <p:txBody>
          <a:bodyPr/>
          <a:lstStyle/>
          <a:p>
            <a:r>
              <a:t>Footer</a:t>
            </a:r>
          </a:p>
        </p:txBody>
      </p:sp>
      <p:sp>
        <p:nvSpPr>
          <p:cNvPr id="7" name="PlaceHolder 6"/>
          <p:cNvSpPr>
            <a:spLocks noGrp="1"/>
          </p:cNvSpPr>
          <p:nvPr>
            <p:ph type="sldNum" idx="602"/>
          </p:nvPr>
        </p:nvSpPr>
        <p:spPr/>
        <p:txBody>
          <a:bodyPr/>
          <a:lstStyle/>
          <a:p>
            <a:fld id="{51C9DABA-D4B7-4735-A417-DCC3312A22C5}" type="slidenum">
              <a:t>‹N°›</a:t>
            </a:fld>
            <a:endParaRPr/>
          </a:p>
        </p:txBody>
      </p:sp>
      <p:sp>
        <p:nvSpPr>
          <p:cNvPr id="8" name="PlaceHolder 7"/>
          <p:cNvSpPr>
            <a:spLocks noGrp="1"/>
          </p:cNvSpPr>
          <p:nvPr>
            <p:ph type="dt" idx="603"/>
          </p:nvPr>
        </p:nvSpPr>
        <p:spPr/>
        <p:txBody>
          <a:bodyPr/>
          <a:lstStyle/>
          <a:p>
            <a:endParaRPr/>
          </a:p>
        </p:txBody>
      </p:sp>
    </p:spTree>
  </p:cSld>
  <p:clrMapOvr>
    <a:masterClrMapping/>
  </p:clrMapOvr>
</p:sldLayout>
</file>

<file path=ppt/slideLayouts/slideLayout240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4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2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2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2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01"/>
          </p:nvPr>
        </p:nvSpPr>
        <p:spPr/>
        <p:txBody>
          <a:bodyPr/>
          <a:lstStyle/>
          <a:p>
            <a:r>
              <a:t>Footer</a:t>
            </a:r>
          </a:p>
        </p:txBody>
      </p:sp>
      <p:sp>
        <p:nvSpPr>
          <p:cNvPr id="7" name="PlaceHolder 6"/>
          <p:cNvSpPr>
            <a:spLocks noGrp="1"/>
          </p:cNvSpPr>
          <p:nvPr>
            <p:ph type="sldNum" idx="602"/>
          </p:nvPr>
        </p:nvSpPr>
        <p:spPr/>
        <p:txBody>
          <a:bodyPr/>
          <a:lstStyle/>
          <a:p>
            <a:fld id="{2FBB5A98-5B10-427F-99EA-4CDADBEAEE01}" type="slidenum">
              <a:t>‹N°›</a:t>
            </a:fld>
            <a:endParaRPr/>
          </a:p>
        </p:txBody>
      </p:sp>
      <p:sp>
        <p:nvSpPr>
          <p:cNvPr id="8" name="PlaceHolder 7"/>
          <p:cNvSpPr>
            <a:spLocks noGrp="1"/>
          </p:cNvSpPr>
          <p:nvPr>
            <p:ph type="dt" idx="603"/>
          </p:nvPr>
        </p:nvSpPr>
        <p:spPr/>
        <p:txBody>
          <a:bodyPr/>
          <a:lstStyle/>
          <a:p>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lstStyle/>
          <a:p>
            <a:r>
              <a:t>Footer</a:t>
            </a:r>
          </a:p>
        </p:txBody>
      </p:sp>
      <p:sp>
        <p:nvSpPr>
          <p:cNvPr id="3" name="PlaceHolder 2"/>
          <p:cNvSpPr>
            <a:spLocks noGrp="1"/>
          </p:cNvSpPr>
          <p:nvPr>
            <p:ph type="sldNum" idx="62"/>
          </p:nvPr>
        </p:nvSpPr>
        <p:spPr/>
        <p:txBody>
          <a:bodyPr/>
          <a:lstStyle/>
          <a:p>
            <a:fld id="{2E402CB7-444D-435A-B462-FBCE4122916B}" type="slidenum">
              <a:t>‹N°›</a:t>
            </a:fld>
            <a:endParaRPr/>
          </a:p>
        </p:txBody>
      </p:sp>
      <p:sp>
        <p:nvSpPr>
          <p:cNvPr id="4" name="PlaceHolder 3"/>
          <p:cNvSpPr>
            <a:spLocks noGrp="1"/>
          </p:cNvSpPr>
          <p:nvPr>
            <p:ph type="dt" idx="63"/>
          </p:nvPr>
        </p:nvSpPr>
        <p:spPr/>
        <p:txBody>
          <a:bodyPr/>
          <a:lstStyle/>
          <a:p>
            <a:endParaRPr/>
          </a:p>
        </p:txBody>
      </p:sp>
    </p:spTree>
  </p:cSld>
  <p:clrMapOvr>
    <a:masterClrMapping/>
  </p:clrMapOvr>
</p:sldLayout>
</file>

<file path=ppt/slideLayouts/slideLayout24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4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3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3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01"/>
          </p:nvPr>
        </p:nvSpPr>
        <p:spPr/>
        <p:txBody>
          <a:bodyPr/>
          <a:lstStyle/>
          <a:p>
            <a:r>
              <a:t>Footer</a:t>
            </a:r>
          </a:p>
        </p:txBody>
      </p:sp>
      <p:sp>
        <p:nvSpPr>
          <p:cNvPr id="6" name="PlaceHolder 5"/>
          <p:cNvSpPr>
            <a:spLocks noGrp="1"/>
          </p:cNvSpPr>
          <p:nvPr>
            <p:ph type="sldNum" idx="602"/>
          </p:nvPr>
        </p:nvSpPr>
        <p:spPr/>
        <p:txBody>
          <a:bodyPr/>
          <a:lstStyle/>
          <a:p>
            <a:fld id="{A7844DB5-E8ED-4410-AD26-CE41C4CDE6A5}" type="slidenum">
              <a:t>‹N°›</a:t>
            </a:fld>
            <a:endParaRPr/>
          </a:p>
        </p:txBody>
      </p:sp>
      <p:sp>
        <p:nvSpPr>
          <p:cNvPr id="7" name="PlaceHolder 6"/>
          <p:cNvSpPr>
            <a:spLocks noGrp="1"/>
          </p:cNvSpPr>
          <p:nvPr>
            <p:ph type="dt" idx="603"/>
          </p:nvPr>
        </p:nvSpPr>
        <p:spPr/>
        <p:txBody>
          <a:bodyPr/>
          <a:lstStyle/>
          <a:p>
            <a:endParaRPr/>
          </a:p>
        </p:txBody>
      </p:sp>
    </p:spTree>
  </p:cSld>
  <p:clrMapOvr>
    <a:masterClrMapping/>
  </p:clrMapOvr>
</p:sldLayout>
</file>

<file path=ppt/slideLayouts/slideLayout24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3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3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3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01"/>
          </p:nvPr>
        </p:nvSpPr>
        <p:spPr/>
        <p:txBody>
          <a:bodyPr/>
          <a:lstStyle/>
          <a:p>
            <a:r>
              <a:t>Footer</a:t>
            </a:r>
          </a:p>
        </p:txBody>
      </p:sp>
      <p:sp>
        <p:nvSpPr>
          <p:cNvPr id="8" name="PlaceHolder 7"/>
          <p:cNvSpPr>
            <a:spLocks noGrp="1"/>
          </p:cNvSpPr>
          <p:nvPr>
            <p:ph type="sldNum" idx="602"/>
          </p:nvPr>
        </p:nvSpPr>
        <p:spPr/>
        <p:txBody>
          <a:bodyPr/>
          <a:lstStyle/>
          <a:p>
            <a:fld id="{EB87F7FB-E1F5-418A-8A6A-3E88B9EFFCA6}" type="slidenum">
              <a:t>‹N°›</a:t>
            </a:fld>
            <a:endParaRPr/>
          </a:p>
        </p:txBody>
      </p:sp>
      <p:sp>
        <p:nvSpPr>
          <p:cNvPr id="9" name="PlaceHolder 8"/>
          <p:cNvSpPr>
            <a:spLocks noGrp="1"/>
          </p:cNvSpPr>
          <p:nvPr>
            <p:ph type="dt" idx="603"/>
          </p:nvPr>
        </p:nvSpPr>
        <p:spPr/>
        <p:txBody>
          <a:bodyPr/>
          <a:lstStyle/>
          <a:p>
            <a:endParaRPr/>
          </a:p>
        </p:txBody>
      </p:sp>
    </p:spTree>
  </p:cSld>
  <p:clrMapOvr>
    <a:masterClrMapping/>
  </p:clrMapOvr>
</p:sldLayout>
</file>

<file path=ppt/slideLayouts/slideLayout24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4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3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3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4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4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4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4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01"/>
          </p:nvPr>
        </p:nvSpPr>
        <p:spPr/>
        <p:txBody>
          <a:bodyPr/>
          <a:lstStyle/>
          <a:p>
            <a:r>
              <a:t>Footer</a:t>
            </a:r>
          </a:p>
        </p:txBody>
      </p:sp>
      <p:sp>
        <p:nvSpPr>
          <p:cNvPr id="10" name="PlaceHolder 9"/>
          <p:cNvSpPr>
            <a:spLocks noGrp="1"/>
          </p:cNvSpPr>
          <p:nvPr>
            <p:ph type="sldNum" idx="602"/>
          </p:nvPr>
        </p:nvSpPr>
        <p:spPr/>
        <p:txBody>
          <a:bodyPr/>
          <a:lstStyle/>
          <a:p>
            <a:fld id="{C674AF98-2C83-448E-A84A-C015B969FF72}" type="slidenum">
              <a:t>‹N°›</a:t>
            </a:fld>
            <a:endParaRPr/>
          </a:p>
        </p:txBody>
      </p:sp>
      <p:sp>
        <p:nvSpPr>
          <p:cNvPr id="11" name="PlaceHolder 10"/>
          <p:cNvSpPr>
            <a:spLocks noGrp="1"/>
          </p:cNvSpPr>
          <p:nvPr>
            <p:ph type="dt" idx="603"/>
          </p:nvPr>
        </p:nvSpPr>
        <p:spPr/>
        <p:txBody>
          <a:bodyPr/>
          <a:lstStyle/>
          <a:p>
            <a:endParaRPr/>
          </a:p>
        </p:txBody>
      </p:sp>
    </p:spTree>
  </p:cSld>
  <p:clrMapOvr>
    <a:masterClrMapping/>
  </p:clrMapOvr>
</p:sldLayout>
</file>

<file path=ppt/slideLayouts/slideLayout24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04"/>
          </p:nvPr>
        </p:nvSpPr>
        <p:spPr/>
        <p:txBody>
          <a:bodyPr/>
          <a:lstStyle/>
          <a:p>
            <a:r>
              <a:t>Footer</a:t>
            </a:r>
          </a:p>
        </p:txBody>
      </p:sp>
      <p:sp>
        <p:nvSpPr>
          <p:cNvPr id="3" name="PlaceHolder 2"/>
          <p:cNvSpPr>
            <a:spLocks noGrp="1"/>
          </p:cNvSpPr>
          <p:nvPr>
            <p:ph type="sldNum" idx="605"/>
          </p:nvPr>
        </p:nvSpPr>
        <p:spPr/>
        <p:txBody>
          <a:bodyPr/>
          <a:lstStyle/>
          <a:p>
            <a:fld id="{E6E91A64-4C95-4977-A4E2-A4FE99DDCEFC}" type="slidenum">
              <a:t>‹N°›</a:t>
            </a:fld>
            <a:endParaRPr/>
          </a:p>
        </p:txBody>
      </p:sp>
      <p:sp>
        <p:nvSpPr>
          <p:cNvPr id="4" name="PlaceHolder 3"/>
          <p:cNvSpPr>
            <a:spLocks noGrp="1"/>
          </p:cNvSpPr>
          <p:nvPr>
            <p:ph type="dt" idx="606"/>
          </p:nvPr>
        </p:nvSpPr>
        <p:spPr/>
        <p:txBody>
          <a:bodyPr/>
          <a:lstStyle/>
          <a:p>
            <a:endParaRPr/>
          </a:p>
        </p:txBody>
      </p:sp>
    </p:spTree>
  </p:cSld>
  <p:clrMapOvr>
    <a:masterClrMapping/>
  </p:clrMapOvr>
</p:sldLayout>
</file>

<file path=ppt/slideLayouts/slideLayout24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4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04"/>
          </p:nvPr>
        </p:nvSpPr>
        <p:spPr/>
        <p:txBody>
          <a:bodyPr/>
          <a:lstStyle/>
          <a:p>
            <a:r>
              <a:t>Footer</a:t>
            </a:r>
          </a:p>
        </p:txBody>
      </p:sp>
      <p:sp>
        <p:nvSpPr>
          <p:cNvPr id="5" name="PlaceHolder 4"/>
          <p:cNvSpPr>
            <a:spLocks noGrp="1"/>
          </p:cNvSpPr>
          <p:nvPr>
            <p:ph type="sldNum" idx="605"/>
          </p:nvPr>
        </p:nvSpPr>
        <p:spPr/>
        <p:txBody>
          <a:bodyPr/>
          <a:lstStyle/>
          <a:p>
            <a:fld id="{44AD79C1-17AE-44C0-88FA-7417A8EEF350}" type="slidenum">
              <a:t>‹N°›</a:t>
            </a:fld>
            <a:endParaRPr/>
          </a:p>
        </p:txBody>
      </p:sp>
      <p:sp>
        <p:nvSpPr>
          <p:cNvPr id="6" name="PlaceHolder 5"/>
          <p:cNvSpPr>
            <a:spLocks noGrp="1"/>
          </p:cNvSpPr>
          <p:nvPr>
            <p:ph type="dt" idx="606"/>
          </p:nvPr>
        </p:nvSpPr>
        <p:spPr/>
        <p:txBody>
          <a:bodyPr/>
          <a:lstStyle/>
          <a:p>
            <a:endParaRPr/>
          </a:p>
        </p:txBody>
      </p:sp>
    </p:spTree>
  </p:cSld>
  <p:clrMapOvr>
    <a:masterClrMapping/>
  </p:clrMapOvr>
</p:sldLayout>
</file>

<file path=ppt/slideLayouts/slideLayout24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5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04"/>
          </p:nvPr>
        </p:nvSpPr>
        <p:spPr/>
        <p:txBody>
          <a:bodyPr/>
          <a:lstStyle/>
          <a:p>
            <a:r>
              <a:t>Footer</a:t>
            </a:r>
          </a:p>
        </p:txBody>
      </p:sp>
      <p:sp>
        <p:nvSpPr>
          <p:cNvPr id="5" name="PlaceHolder 4"/>
          <p:cNvSpPr>
            <a:spLocks noGrp="1"/>
          </p:cNvSpPr>
          <p:nvPr>
            <p:ph type="sldNum" idx="605"/>
          </p:nvPr>
        </p:nvSpPr>
        <p:spPr/>
        <p:txBody>
          <a:bodyPr/>
          <a:lstStyle/>
          <a:p>
            <a:fld id="{1FAD6D82-92CC-40A6-8D2B-CC2A22DAA688}" type="slidenum">
              <a:t>‹N°›</a:t>
            </a:fld>
            <a:endParaRPr/>
          </a:p>
        </p:txBody>
      </p:sp>
      <p:sp>
        <p:nvSpPr>
          <p:cNvPr id="6" name="PlaceHolder 5"/>
          <p:cNvSpPr>
            <a:spLocks noGrp="1"/>
          </p:cNvSpPr>
          <p:nvPr>
            <p:ph type="dt" idx="606"/>
          </p:nvPr>
        </p:nvSpPr>
        <p:spPr/>
        <p:txBody>
          <a:bodyPr/>
          <a:lstStyle/>
          <a:p>
            <a:endParaRPr/>
          </a:p>
        </p:txBody>
      </p:sp>
    </p:spTree>
  </p:cSld>
  <p:clrMapOvr>
    <a:masterClrMapping/>
  </p:clrMapOvr>
</p:sldLayout>
</file>

<file path=ppt/slideLayouts/slideLayout24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5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5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04"/>
          </p:nvPr>
        </p:nvSpPr>
        <p:spPr/>
        <p:txBody>
          <a:bodyPr/>
          <a:lstStyle/>
          <a:p>
            <a:r>
              <a:t>Footer</a:t>
            </a:r>
          </a:p>
        </p:txBody>
      </p:sp>
      <p:sp>
        <p:nvSpPr>
          <p:cNvPr id="6" name="PlaceHolder 5"/>
          <p:cNvSpPr>
            <a:spLocks noGrp="1"/>
          </p:cNvSpPr>
          <p:nvPr>
            <p:ph type="sldNum" idx="605"/>
          </p:nvPr>
        </p:nvSpPr>
        <p:spPr/>
        <p:txBody>
          <a:bodyPr/>
          <a:lstStyle/>
          <a:p>
            <a:fld id="{564F6A35-9194-4ACA-A496-FD2AFDC998F8}" type="slidenum">
              <a:t>‹N°›</a:t>
            </a:fld>
            <a:endParaRPr/>
          </a:p>
        </p:txBody>
      </p:sp>
      <p:sp>
        <p:nvSpPr>
          <p:cNvPr id="7" name="PlaceHolder 6"/>
          <p:cNvSpPr>
            <a:spLocks noGrp="1"/>
          </p:cNvSpPr>
          <p:nvPr>
            <p:ph type="dt" idx="606"/>
          </p:nvPr>
        </p:nvSpPr>
        <p:spPr/>
        <p:txBody>
          <a:bodyPr/>
          <a:lstStyle/>
          <a:p>
            <a:endParaRPr/>
          </a:p>
        </p:txBody>
      </p:sp>
    </p:spTree>
  </p:cSld>
  <p:clrMapOvr>
    <a:masterClrMapping/>
  </p:clrMapOvr>
</p:sldLayout>
</file>

<file path=ppt/slideLayouts/slideLayout24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04"/>
          </p:nvPr>
        </p:nvSpPr>
        <p:spPr/>
        <p:txBody>
          <a:bodyPr/>
          <a:lstStyle/>
          <a:p>
            <a:r>
              <a:t>Footer</a:t>
            </a:r>
          </a:p>
        </p:txBody>
      </p:sp>
      <p:sp>
        <p:nvSpPr>
          <p:cNvPr id="4" name="PlaceHolder 3"/>
          <p:cNvSpPr>
            <a:spLocks noGrp="1"/>
          </p:cNvSpPr>
          <p:nvPr>
            <p:ph type="sldNum" idx="605"/>
          </p:nvPr>
        </p:nvSpPr>
        <p:spPr/>
        <p:txBody>
          <a:bodyPr/>
          <a:lstStyle/>
          <a:p>
            <a:fld id="{9EE526CD-BE24-4CD5-B587-FC7AEBEF26CF}" type="slidenum">
              <a:t>‹N°›</a:t>
            </a:fld>
            <a:endParaRPr/>
          </a:p>
        </p:txBody>
      </p:sp>
      <p:sp>
        <p:nvSpPr>
          <p:cNvPr id="5" name="PlaceHolder 4"/>
          <p:cNvSpPr>
            <a:spLocks noGrp="1"/>
          </p:cNvSpPr>
          <p:nvPr>
            <p:ph type="dt" idx="606"/>
          </p:nvPr>
        </p:nvSpPr>
        <p:spPr/>
        <p:txBody>
          <a:bodyPr/>
          <a:lstStyle/>
          <a:p>
            <a:endParaRPr/>
          </a:p>
        </p:txBody>
      </p:sp>
    </p:spTree>
  </p:cSld>
  <p:clrMapOvr>
    <a:masterClrMapping/>
  </p:clrMapOvr>
</p:sldLayout>
</file>

<file path=ppt/slideLayouts/slideLayout24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5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04"/>
          </p:nvPr>
        </p:nvSpPr>
        <p:spPr/>
        <p:txBody>
          <a:bodyPr/>
          <a:lstStyle/>
          <a:p>
            <a:r>
              <a:t>Footer</a:t>
            </a:r>
          </a:p>
        </p:txBody>
      </p:sp>
      <p:sp>
        <p:nvSpPr>
          <p:cNvPr id="4" name="PlaceHolder 3"/>
          <p:cNvSpPr>
            <a:spLocks noGrp="1"/>
          </p:cNvSpPr>
          <p:nvPr>
            <p:ph type="sldNum" idx="605"/>
          </p:nvPr>
        </p:nvSpPr>
        <p:spPr/>
        <p:txBody>
          <a:bodyPr/>
          <a:lstStyle/>
          <a:p>
            <a:fld id="{9427AB4E-9C71-483C-9B04-F415E7E66A1A}" type="slidenum">
              <a:t>‹N°›</a:t>
            </a:fld>
            <a:endParaRPr/>
          </a:p>
        </p:txBody>
      </p:sp>
      <p:sp>
        <p:nvSpPr>
          <p:cNvPr id="5" name="PlaceHolder 4"/>
          <p:cNvSpPr>
            <a:spLocks noGrp="1"/>
          </p:cNvSpPr>
          <p:nvPr>
            <p:ph type="dt" idx="606"/>
          </p:nvPr>
        </p:nvSpPr>
        <p:spPr/>
        <p:txBody>
          <a:bodyPr/>
          <a:lstStyle/>
          <a:p>
            <a:endParaRPr/>
          </a:p>
        </p:txBody>
      </p:sp>
    </p:spTree>
  </p:cSld>
  <p:clrMapOvr>
    <a:masterClrMapping/>
  </p:clrMapOvr>
</p:sldLayout>
</file>

<file path=ppt/slideLayouts/slideLayout24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5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5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04"/>
          </p:nvPr>
        </p:nvSpPr>
        <p:spPr/>
        <p:txBody>
          <a:bodyPr/>
          <a:lstStyle/>
          <a:p>
            <a:r>
              <a:t>Footer</a:t>
            </a:r>
          </a:p>
        </p:txBody>
      </p:sp>
      <p:sp>
        <p:nvSpPr>
          <p:cNvPr id="7" name="PlaceHolder 6"/>
          <p:cNvSpPr>
            <a:spLocks noGrp="1"/>
          </p:cNvSpPr>
          <p:nvPr>
            <p:ph type="sldNum" idx="605"/>
          </p:nvPr>
        </p:nvSpPr>
        <p:spPr/>
        <p:txBody>
          <a:bodyPr/>
          <a:lstStyle/>
          <a:p>
            <a:fld id="{3FC4E983-F1CE-492D-B859-85461A4DB65E}" type="slidenum">
              <a:t>‹N°›</a:t>
            </a:fld>
            <a:endParaRPr/>
          </a:p>
        </p:txBody>
      </p:sp>
      <p:sp>
        <p:nvSpPr>
          <p:cNvPr id="8" name="PlaceHolder 7"/>
          <p:cNvSpPr>
            <a:spLocks noGrp="1"/>
          </p:cNvSpPr>
          <p:nvPr>
            <p:ph type="dt" idx="606"/>
          </p:nvPr>
        </p:nvSpPr>
        <p:spPr/>
        <p:txBody>
          <a:bodyPr/>
          <a:lstStyle/>
          <a:p>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1"/>
          </p:nvPr>
        </p:nvSpPr>
        <p:spPr/>
        <p:txBody>
          <a:bodyPr/>
          <a:lstStyle/>
          <a:p>
            <a:r>
              <a:t>Footer</a:t>
            </a:r>
          </a:p>
        </p:txBody>
      </p:sp>
      <p:sp>
        <p:nvSpPr>
          <p:cNvPr id="5" name="PlaceHolder 4"/>
          <p:cNvSpPr>
            <a:spLocks noGrp="1"/>
          </p:cNvSpPr>
          <p:nvPr>
            <p:ph type="sldNum" idx="62"/>
          </p:nvPr>
        </p:nvSpPr>
        <p:spPr/>
        <p:txBody>
          <a:bodyPr/>
          <a:lstStyle/>
          <a:p>
            <a:fld id="{7B34AED7-F473-44B6-A677-9326CF164A39}" type="slidenum">
              <a:t>‹N°›</a:t>
            </a:fld>
            <a:endParaRPr/>
          </a:p>
        </p:txBody>
      </p:sp>
      <p:sp>
        <p:nvSpPr>
          <p:cNvPr id="6" name="PlaceHolder 5"/>
          <p:cNvSpPr>
            <a:spLocks noGrp="1"/>
          </p:cNvSpPr>
          <p:nvPr>
            <p:ph type="dt" idx="63"/>
          </p:nvPr>
        </p:nvSpPr>
        <p:spPr/>
        <p:txBody>
          <a:bodyPr/>
          <a:lstStyle/>
          <a:p>
            <a:endParaRPr/>
          </a:p>
        </p:txBody>
      </p:sp>
    </p:spTree>
  </p:cSld>
  <p:clrMapOvr>
    <a:masterClrMapping/>
  </p:clrMapOvr>
</p:sldLayout>
</file>

<file path=ppt/slideLayouts/slideLayout24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4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6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6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6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04"/>
          </p:nvPr>
        </p:nvSpPr>
        <p:spPr/>
        <p:txBody>
          <a:bodyPr/>
          <a:lstStyle/>
          <a:p>
            <a:r>
              <a:t>Footer</a:t>
            </a:r>
          </a:p>
        </p:txBody>
      </p:sp>
      <p:sp>
        <p:nvSpPr>
          <p:cNvPr id="7" name="PlaceHolder 6"/>
          <p:cNvSpPr>
            <a:spLocks noGrp="1"/>
          </p:cNvSpPr>
          <p:nvPr>
            <p:ph type="sldNum" idx="605"/>
          </p:nvPr>
        </p:nvSpPr>
        <p:spPr/>
        <p:txBody>
          <a:bodyPr/>
          <a:lstStyle/>
          <a:p>
            <a:fld id="{26EC1DC7-532C-4761-BADB-8BA12688AE18}" type="slidenum">
              <a:t>‹N°›</a:t>
            </a:fld>
            <a:endParaRPr/>
          </a:p>
        </p:txBody>
      </p:sp>
      <p:sp>
        <p:nvSpPr>
          <p:cNvPr id="8" name="PlaceHolder 7"/>
          <p:cNvSpPr>
            <a:spLocks noGrp="1"/>
          </p:cNvSpPr>
          <p:nvPr>
            <p:ph type="dt" idx="606"/>
          </p:nvPr>
        </p:nvSpPr>
        <p:spPr/>
        <p:txBody>
          <a:bodyPr/>
          <a:lstStyle/>
          <a:p>
            <a:endParaRPr/>
          </a:p>
        </p:txBody>
      </p:sp>
    </p:spTree>
  </p:cSld>
  <p:clrMapOvr>
    <a:masterClrMapping/>
  </p:clrMapOvr>
</p:sldLayout>
</file>

<file path=ppt/slideLayouts/slideLayout24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4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6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6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6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04"/>
          </p:nvPr>
        </p:nvSpPr>
        <p:spPr/>
        <p:txBody>
          <a:bodyPr/>
          <a:lstStyle/>
          <a:p>
            <a:r>
              <a:t>Footer</a:t>
            </a:r>
          </a:p>
        </p:txBody>
      </p:sp>
      <p:sp>
        <p:nvSpPr>
          <p:cNvPr id="7" name="PlaceHolder 6"/>
          <p:cNvSpPr>
            <a:spLocks noGrp="1"/>
          </p:cNvSpPr>
          <p:nvPr>
            <p:ph type="sldNum" idx="605"/>
          </p:nvPr>
        </p:nvSpPr>
        <p:spPr/>
        <p:txBody>
          <a:bodyPr/>
          <a:lstStyle/>
          <a:p>
            <a:fld id="{818A4C2B-FE80-4EB8-A375-BA1EDA87E868}" type="slidenum">
              <a:t>‹N°›</a:t>
            </a:fld>
            <a:endParaRPr/>
          </a:p>
        </p:txBody>
      </p:sp>
      <p:sp>
        <p:nvSpPr>
          <p:cNvPr id="8" name="PlaceHolder 7"/>
          <p:cNvSpPr>
            <a:spLocks noGrp="1"/>
          </p:cNvSpPr>
          <p:nvPr>
            <p:ph type="dt" idx="606"/>
          </p:nvPr>
        </p:nvSpPr>
        <p:spPr/>
        <p:txBody>
          <a:bodyPr/>
          <a:lstStyle/>
          <a:p>
            <a:endParaRPr/>
          </a:p>
        </p:txBody>
      </p:sp>
    </p:spTree>
  </p:cSld>
  <p:clrMapOvr>
    <a:masterClrMapping/>
  </p:clrMapOvr>
</p:sldLayout>
</file>

<file path=ppt/slideLayouts/slideLayout24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4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6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7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04"/>
          </p:nvPr>
        </p:nvSpPr>
        <p:spPr/>
        <p:txBody>
          <a:bodyPr/>
          <a:lstStyle/>
          <a:p>
            <a:r>
              <a:t>Footer</a:t>
            </a:r>
          </a:p>
        </p:txBody>
      </p:sp>
      <p:sp>
        <p:nvSpPr>
          <p:cNvPr id="6" name="PlaceHolder 5"/>
          <p:cNvSpPr>
            <a:spLocks noGrp="1"/>
          </p:cNvSpPr>
          <p:nvPr>
            <p:ph type="sldNum" idx="605"/>
          </p:nvPr>
        </p:nvSpPr>
        <p:spPr/>
        <p:txBody>
          <a:bodyPr/>
          <a:lstStyle/>
          <a:p>
            <a:fld id="{C25FE854-9974-48AC-9CB2-335E06E9B859}" type="slidenum">
              <a:t>‹N°›</a:t>
            </a:fld>
            <a:endParaRPr/>
          </a:p>
        </p:txBody>
      </p:sp>
      <p:sp>
        <p:nvSpPr>
          <p:cNvPr id="7" name="PlaceHolder 6"/>
          <p:cNvSpPr>
            <a:spLocks noGrp="1"/>
          </p:cNvSpPr>
          <p:nvPr>
            <p:ph type="dt" idx="606"/>
          </p:nvPr>
        </p:nvSpPr>
        <p:spPr/>
        <p:txBody>
          <a:bodyPr/>
          <a:lstStyle/>
          <a:p>
            <a:endParaRPr/>
          </a:p>
        </p:txBody>
      </p:sp>
    </p:spTree>
  </p:cSld>
  <p:clrMapOvr>
    <a:masterClrMapping/>
  </p:clrMapOvr>
</p:sldLayout>
</file>

<file path=ppt/slideLayouts/slideLayout24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7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7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04"/>
          </p:nvPr>
        </p:nvSpPr>
        <p:spPr/>
        <p:txBody>
          <a:bodyPr/>
          <a:lstStyle/>
          <a:p>
            <a:r>
              <a:t>Footer</a:t>
            </a:r>
          </a:p>
        </p:txBody>
      </p:sp>
      <p:sp>
        <p:nvSpPr>
          <p:cNvPr id="8" name="PlaceHolder 7"/>
          <p:cNvSpPr>
            <a:spLocks noGrp="1"/>
          </p:cNvSpPr>
          <p:nvPr>
            <p:ph type="sldNum" idx="605"/>
          </p:nvPr>
        </p:nvSpPr>
        <p:spPr/>
        <p:txBody>
          <a:bodyPr/>
          <a:lstStyle/>
          <a:p>
            <a:fld id="{D597CC56-7BF1-43BB-8648-6491427E0FF2}" type="slidenum">
              <a:t>‹N°›</a:t>
            </a:fld>
            <a:endParaRPr/>
          </a:p>
        </p:txBody>
      </p:sp>
      <p:sp>
        <p:nvSpPr>
          <p:cNvPr id="9" name="PlaceHolder 8"/>
          <p:cNvSpPr>
            <a:spLocks noGrp="1"/>
          </p:cNvSpPr>
          <p:nvPr>
            <p:ph type="dt" idx="606"/>
          </p:nvPr>
        </p:nvSpPr>
        <p:spPr/>
        <p:txBody>
          <a:bodyPr/>
          <a:lstStyle/>
          <a:p>
            <a:endParaRPr/>
          </a:p>
        </p:txBody>
      </p:sp>
    </p:spTree>
  </p:cSld>
  <p:clrMapOvr>
    <a:masterClrMapping/>
  </p:clrMapOvr>
</p:sldLayout>
</file>

<file path=ppt/slideLayouts/slideLayout24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4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7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7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7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8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8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8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04"/>
          </p:nvPr>
        </p:nvSpPr>
        <p:spPr/>
        <p:txBody>
          <a:bodyPr/>
          <a:lstStyle/>
          <a:p>
            <a:r>
              <a:t>Footer</a:t>
            </a:r>
          </a:p>
        </p:txBody>
      </p:sp>
      <p:sp>
        <p:nvSpPr>
          <p:cNvPr id="10" name="PlaceHolder 9"/>
          <p:cNvSpPr>
            <a:spLocks noGrp="1"/>
          </p:cNvSpPr>
          <p:nvPr>
            <p:ph type="sldNum" idx="605"/>
          </p:nvPr>
        </p:nvSpPr>
        <p:spPr/>
        <p:txBody>
          <a:bodyPr/>
          <a:lstStyle/>
          <a:p>
            <a:fld id="{1DD93AE4-218B-4072-854D-1B26D9492B20}" type="slidenum">
              <a:t>‹N°›</a:t>
            </a:fld>
            <a:endParaRPr/>
          </a:p>
        </p:txBody>
      </p:sp>
      <p:sp>
        <p:nvSpPr>
          <p:cNvPr id="11" name="PlaceHolder 10"/>
          <p:cNvSpPr>
            <a:spLocks noGrp="1"/>
          </p:cNvSpPr>
          <p:nvPr>
            <p:ph type="dt" idx="606"/>
          </p:nvPr>
        </p:nvSpPr>
        <p:spPr/>
        <p:txBody>
          <a:bodyPr/>
          <a:lstStyle/>
          <a:p>
            <a:endParaRPr/>
          </a:p>
        </p:txBody>
      </p:sp>
    </p:spTree>
  </p:cSld>
  <p:clrMapOvr>
    <a:masterClrMapping/>
  </p:clrMapOvr>
</p:sldLayout>
</file>

<file path=ppt/slideLayouts/slideLayout24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07"/>
          </p:nvPr>
        </p:nvSpPr>
        <p:spPr/>
        <p:txBody>
          <a:bodyPr/>
          <a:lstStyle/>
          <a:p>
            <a:r>
              <a:t>Footer</a:t>
            </a:r>
          </a:p>
        </p:txBody>
      </p:sp>
      <p:sp>
        <p:nvSpPr>
          <p:cNvPr id="3" name="PlaceHolder 2"/>
          <p:cNvSpPr>
            <a:spLocks noGrp="1"/>
          </p:cNvSpPr>
          <p:nvPr>
            <p:ph type="sldNum" idx="608"/>
          </p:nvPr>
        </p:nvSpPr>
        <p:spPr/>
        <p:txBody>
          <a:bodyPr/>
          <a:lstStyle/>
          <a:p>
            <a:fld id="{185C8CD5-283F-478F-8F8F-DC58B2A27A69}" type="slidenum">
              <a:t>‹N°›</a:t>
            </a:fld>
            <a:endParaRPr/>
          </a:p>
        </p:txBody>
      </p:sp>
      <p:sp>
        <p:nvSpPr>
          <p:cNvPr id="4" name="PlaceHolder 3"/>
          <p:cNvSpPr>
            <a:spLocks noGrp="1"/>
          </p:cNvSpPr>
          <p:nvPr>
            <p:ph type="dt" idx="609"/>
          </p:nvPr>
        </p:nvSpPr>
        <p:spPr/>
        <p:txBody>
          <a:bodyPr/>
          <a:lstStyle/>
          <a:p>
            <a:endParaRPr/>
          </a:p>
        </p:txBody>
      </p:sp>
    </p:spTree>
  </p:cSld>
  <p:clrMapOvr>
    <a:masterClrMapping/>
  </p:clrMapOvr>
</p:sldLayout>
</file>

<file path=ppt/slideLayouts/slideLayout24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9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07"/>
          </p:nvPr>
        </p:nvSpPr>
        <p:spPr/>
        <p:txBody>
          <a:bodyPr/>
          <a:lstStyle/>
          <a:p>
            <a:r>
              <a:t>Footer</a:t>
            </a:r>
          </a:p>
        </p:txBody>
      </p:sp>
      <p:sp>
        <p:nvSpPr>
          <p:cNvPr id="5" name="PlaceHolder 4"/>
          <p:cNvSpPr>
            <a:spLocks noGrp="1"/>
          </p:cNvSpPr>
          <p:nvPr>
            <p:ph type="sldNum" idx="608"/>
          </p:nvPr>
        </p:nvSpPr>
        <p:spPr/>
        <p:txBody>
          <a:bodyPr/>
          <a:lstStyle/>
          <a:p>
            <a:fld id="{F435D1E0-10FA-472C-BB55-B3F86527ABA5}" type="slidenum">
              <a:t>‹N°›</a:t>
            </a:fld>
            <a:endParaRPr/>
          </a:p>
        </p:txBody>
      </p:sp>
      <p:sp>
        <p:nvSpPr>
          <p:cNvPr id="6" name="PlaceHolder 5"/>
          <p:cNvSpPr>
            <a:spLocks noGrp="1"/>
          </p:cNvSpPr>
          <p:nvPr>
            <p:ph type="dt" idx="609"/>
          </p:nvPr>
        </p:nvSpPr>
        <p:spPr/>
        <p:txBody>
          <a:bodyPr/>
          <a:lstStyle/>
          <a:p>
            <a:endParaRPr/>
          </a:p>
        </p:txBody>
      </p:sp>
    </p:spTree>
  </p:cSld>
  <p:clrMapOvr>
    <a:masterClrMapping/>
  </p:clrMapOvr>
</p:sldLayout>
</file>

<file path=ppt/slideLayouts/slideLayout24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9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07"/>
          </p:nvPr>
        </p:nvSpPr>
        <p:spPr/>
        <p:txBody>
          <a:bodyPr/>
          <a:lstStyle/>
          <a:p>
            <a:r>
              <a:t>Footer</a:t>
            </a:r>
          </a:p>
        </p:txBody>
      </p:sp>
      <p:sp>
        <p:nvSpPr>
          <p:cNvPr id="5" name="PlaceHolder 4"/>
          <p:cNvSpPr>
            <a:spLocks noGrp="1"/>
          </p:cNvSpPr>
          <p:nvPr>
            <p:ph type="sldNum" idx="608"/>
          </p:nvPr>
        </p:nvSpPr>
        <p:spPr/>
        <p:txBody>
          <a:bodyPr/>
          <a:lstStyle/>
          <a:p>
            <a:fld id="{CE13E3E2-F6C9-4EDB-90C3-E5B19C1CA2A7}" type="slidenum">
              <a:t>‹N°›</a:t>
            </a:fld>
            <a:endParaRPr/>
          </a:p>
        </p:txBody>
      </p:sp>
      <p:sp>
        <p:nvSpPr>
          <p:cNvPr id="6" name="PlaceHolder 5"/>
          <p:cNvSpPr>
            <a:spLocks noGrp="1"/>
          </p:cNvSpPr>
          <p:nvPr>
            <p:ph type="dt" idx="609"/>
          </p:nvPr>
        </p:nvSpPr>
        <p:spPr/>
        <p:txBody>
          <a:bodyPr/>
          <a:lstStyle/>
          <a:p>
            <a:endParaRPr/>
          </a:p>
        </p:txBody>
      </p:sp>
    </p:spTree>
  </p:cSld>
  <p:clrMapOvr>
    <a:masterClrMapping/>
  </p:clrMapOvr>
</p:sldLayout>
</file>

<file path=ppt/slideLayouts/slideLayout24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49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49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07"/>
          </p:nvPr>
        </p:nvSpPr>
        <p:spPr/>
        <p:txBody>
          <a:bodyPr/>
          <a:lstStyle/>
          <a:p>
            <a:r>
              <a:t>Footer</a:t>
            </a:r>
          </a:p>
        </p:txBody>
      </p:sp>
      <p:sp>
        <p:nvSpPr>
          <p:cNvPr id="6" name="PlaceHolder 5"/>
          <p:cNvSpPr>
            <a:spLocks noGrp="1"/>
          </p:cNvSpPr>
          <p:nvPr>
            <p:ph type="sldNum" idx="608"/>
          </p:nvPr>
        </p:nvSpPr>
        <p:spPr/>
        <p:txBody>
          <a:bodyPr/>
          <a:lstStyle/>
          <a:p>
            <a:fld id="{26E40FEF-8857-4410-98D8-D72F9F5AEBEF}" type="slidenum">
              <a:t>‹N°›</a:t>
            </a:fld>
            <a:endParaRPr/>
          </a:p>
        </p:txBody>
      </p:sp>
      <p:sp>
        <p:nvSpPr>
          <p:cNvPr id="7" name="PlaceHolder 6"/>
          <p:cNvSpPr>
            <a:spLocks noGrp="1"/>
          </p:cNvSpPr>
          <p:nvPr>
            <p:ph type="dt" idx="609"/>
          </p:nvPr>
        </p:nvSpPr>
        <p:spPr/>
        <p:txBody>
          <a:bodyPr/>
          <a:lstStyle/>
          <a:p>
            <a:endParaRPr/>
          </a:p>
        </p:txBody>
      </p:sp>
    </p:spTree>
  </p:cSld>
  <p:clrMapOvr>
    <a:masterClrMapping/>
  </p:clrMapOvr>
</p:sldLayout>
</file>

<file path=ppt/slideLayouts/slideLayout2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07"/>
          </p:nvPr>
        </p:nvSpPr>
        <p:spPr/>
        <p:txBody>
          <a:bodyPr/>
          <a:lstStyle/>
          <a:p>
            <a:r>
              <a:t>Footer</a:t>
            </a:r>
          </a:p>
        </p:txBody>
      </p:sp>
      <p:sp>
        <p:nvSpPr>
          <p:cNvPr id="4" name="PlaceHolder 3"/>
          <p:cNvSpPr>
            <a:spLocks noGrp="1"/>
          </p:cNvSpPr>
          <p:nvPr>
            <p:ph type="sldNum" idx="608"/>
          </p:nvPr>
        </p:nvSpPr>
        <p:spPr/>
        <p:txBody>
          <a:bodyPr/>
          <a:lstStyle/>
          <a:p>
            <a:fld id="{D157663D-682E-44E1-94EB-97170AC628B4}" type="slidenum">
              <a:t>‹N°›</a:t>
            </a:fld>
            <a:endParaRPr/>
          </a:p>
        </p:txBody>
      </p:sp>
      <p:sp>
        <p:nvSpPr>
          <p:cNvPr id="5" name="PlaceHolder 4"/>
          <p:cNvSpPr>
            <a:spLocks noGrp="1"/>
          </p:cNvSpPr>
          <p:nvPr>
            <p:ph type="dt" idx="609"/>
          </p:nvPr>
        </p:nvSpPr>
        <p:spPr/>
        <p:txBody>
          <a:body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1"/>
          </p:nvPr>
        </p:nvSpPr>
        <p:spPr/>
        <p:txBody>
          <a:bodyPr/>
          <a:lstStyle/>
          <a:p>
            <a:r>
              <a:t>Footer</a:t>
            </a:r>
          </a:p>
        </p:txBody>
      </p:sp>
      <p:sp>
        <p:nvSpPr>
          <p:cNvPr id="5" name="PlaceHolder 4"/>
          <p:cNvSpPr>
            <a:spLocks noGrp="1"/>
          </p:cNvSpPr>
          <p:nvPr>
            <p:ph type="sldNum" idx="62"/>
          </p:nvPr>
        </p:nvSpPr>
        <p:spPr/>
        <p:txBody>
          <a:bodyPr/>
          <a:lstStyle/>
          <a:p>
            <a:fld id="{B0BF6D1A-3EB4-4679-A913-ACB5E5F63584}" type="slidenum">
              <a:t>‹N°›</a:t>
            </a:fld>
            <a:endParaRPr/>
          </a:p>
        </p:txBody>
      </p:sp>
      <p:sp>
        <p:nvSpPr>
          <p:cNvPr id="6" name="PlaceHolder 5"/>
          <p:cNvSpPr>
            <a:spLocks noGrp="1"/>
          </p:cNvSpPr>
          <p:nvPr>
            <p:ph type="dt" idx="63"/>
          </p:nvPr>
        </p:nvSpPr>
        <p:spPr/>
        <p:txBody>
          <a:bodyPr/>
          <a:lstStyle/>
          <a:p>
            <a:endParaRPr/>
          </a:p>
        </p:txBody>
      </p:sp>
    </p:spTree>
  </p:cSld>
  <p:clrMapOvr>
    <a:masterClrMapping/>
  </p:clrMapOvr>
</p:sldLayout>
</file>

<file path=ppt/slideLayouts/slideLayout24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9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07"/>
          </p:nvPr>
        </p:nvSpPr>
        <p:spPr/>
        <p:txBody>
          <a:bodyPr/>
          <a:lstStyle/>
          <a:p>
            <a:r>
              <a:t>Footer</a:t>
            </a:r>
          </a:p>
        </p:txBody>
      </p:sp>
      <p:sp>
        <p:nvSpPr>
          <p:cNvPr id="4" name="PlaceHolder 3"/>
          <p:cNvSpPr>
            <a:spLocks noGrp="1"/>
          </p:cNvSpPr>
          <p:nvPr>
            <p:ph type="sldNum" idx="608"/>
          </p:nvPr>
        </p:nvSpPr>
        <p:spPr/>
        <p:txBody>
          <a:bodyPr/>
          <a:lstStyle/>
          <a:p>
            <a:fld id="{104989CC-86DC-450E-A6EE-0486FE7D4CF3}" type="slidenum">
              <a:t>‹N°›</a:t>
            </a:fld>
            <a:endParaRPr/>
          </a:p>
        </p:txBody>
      </p:sp>
      <p:sp>
        <p:nvSpPr>
          <p:cNvPr id="5" name="PlaceHolder 4"/>
          <p:cNvSpPr>
            <a:spLocks noGrp="1"/>
          </p:cNvSpPr>
          <p:nvPr>
            <p:ph type="dt" idx="609"/>
          </p:nvPr>
        </p:nvSpPr>
        <p:spPr/>
        <p:txBody>
          <a:bodyPr/>
          <a:lstStyle/>
          <a:p>
            <a:endParaRPr/>
          </a:p>
        </p:txBody>
      </p:sp>
    </p:spTree>
  </p:cSld>
  <p:clrMapOvr>
    <a:masterClrMapping/>
  </p:clrMapOvr>
</p:sldLayout>
</file>

<file path=ppt/slideLayouts/slideLayout24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0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0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0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07"/>
          </p:nvPr>
        </p:nvSpPr>
        <p:spPr/>
        <p:txBody>
          <a:bodyPr/>
          <a:lstStyle/>
          <a:p>
            <a:r>
              <a:t>Footer</a:t>
            </a:r>
          </a:p>
        </p:txBody>
      </p:sp>
      <p:sp>
        <p:nvSpPr>
          <p:cNvPr id="7" name="PlaceHolder 6"/>
          <p:cNvSpPr>
            <a:spLocks noGrp="1"/>
          </p:cNvSpPr>
          <p:nvPr>
            <p:ph type="sldNum" idx="608"/>
          </p:nvPr>
        </p:nvSpPr>
        <p:spPr/>
        <p:txBody>
          <a:bodyPr/>
          <a:lstStyle/>
          <a:p>
            <a:fld id="{C7098967-9CED-4BFC-83FF-AD9FED971E9F}" type="slidenum">
              <a:t>‹N°›</a:t>
            </a:fld>
            <a:endParaRPr/>
          </a:p>
        </p:txBody>
      </p:sp>
      <p:sp>
        <p:nvSpPr>
          <p:cNvPr id="8" name="PlaceHolder 7"/>
          <p:cNvSpPr>
            <a:spLocks noGrp="1"/>
          </p:cNvSpPr>
          <p:nvPr>
            <p:ph type="dt" idx="609"/>
          </p:nvPr>
        </p:nvSpPr>
        <p:spPr/>
        <p:txBody>
          <a:bodyPr/>
          <a:lstStyle/>
          <a:p>
            <a:endParaRPr/>
          </a:p>
        </p:txBody>
      </p:sp>
    </p:spTree>
  </p:cSld>
  <p:clrMapOvr>
    <a:masterClrMapping/>
  </p:clrMapOvr>
</p:sldLayout>
</file>

<file path=ppt/slideLayouts/slideLayout24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0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0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0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07"/>
          </p:nvPr>
        </p:nvSpPr>
        <p:spPr/>
        <p:txBody>
          <a:bodyPr/>
          <a:lstStyle/>
          <a:p>
            <a:r>
              <a:t>Footer</a:t>
            </a:r>
          </a:p>
        </p:txBody>
      </p:sp>
      <p:sp>
        <p:nvSpPr>
          <p:cNvPr id="7" name="PlaceHolder 6"/>
          <p:cNvSpPr>
            <a:spLocks noGrp="1"/>
          </p:cNvSpPr>
          <p:nvPr>
            <p:ph type="sldNum" idx="608"/>
          </p:nvPr>
        </p:nvSpPr>
        <p:spPr/>
        <p:txBody>
          <a:bodyPr/>
          <a:lstStyle/>
          <a:p>
            <a:fld id="{55AF9FF9-43B6-4F25-BD61-40EA87A73AB8}" type="slidenum">
              <a:t>‹N°›</a:t>
            </a:fld>
            <a:endParaRPr/>
          </a:p>
        </p:txBody>
      </p:sp>
      <p:sp>
        <p:nvSpPr>
          <p:cNvPr id="8" name="PlaceHolder 7"/>
          <p:cNvSpPr>
            <a:spLocks noGrp="1"/>
          </p:cNvSpPr>
          <p:nvPr>
            <p:ph type="dt" idx="609"/>
          </p:nvPr>
        </p:nvSpPr>
        <p:spPr/>
        <p:txBody>
          <a:bodyPr/>
          <a:lstStyle/>
          <a:p>
            <a:endParaRPr/>
          </a:p>
        </p:txBody>
      </p:sp>
    </p:spTree>
  </p:cSld>
  <p:clrMapOvr>
    <a:masterClrMapping/>
  </p:clrMapOvr>
</p:sldLayout>
</file>

<file path=ppt/slideLayouts/slideLayout24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0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0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1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07"/>
          </p:nvPr>
        </p:nvSpPr>
        <p:spPr/>
        <p:txBody>
          <a:bodyPr/>
          <a:lstStyle/>
          <a:p>
            <a:r>
              <a:t>Footer</a:t>
            </a:r>
          </a:p>
        </p:txBody>
      </p:sp>
      <p:sp>
        <p:nvSpPr>
          <p:cNvPr id="7" name="PlaceHolder 6"/>
          <p:cNvSpPr>
            <a:spLocks noGrp="1"/>
          </p:cNvSpPr>
          <p:nvPr>
            <p:ph type="sldNum" idx="608"/>
          </p:nvPr>
        </p:nvSpPr>
        <p:spPr/>
        <p:txBody>
          <a:bodyPr/>
          <a:lstStyle/>
          <a:p>
            <a:fld id="{74C1087D-1251-4B3D-BB58-D72FE46748D2}" type="slidenum">
              <a:t>‹N°›</a:t>
            </a:fld>
            <a:endParaRPr/>
          </a:p>
        </p:txBody>
      </p:sp>
      <p:sp>
        <p:nvSpPr>
          <p:cNvPr id="8" name="PlaceHolder 7"/>
          <p:cNvSpPr>
            <a:spLocks noGrp="1"/>
          </p:cNvSpPr>
          <p:nvPr>
            <p:ph type="dt" idx="609"/>
          </p:nvPr>
        </p:nvSpPr>
        <p:spPr/>
        <p:txBody>
          <a:bodyPr/>
          <a:lstStyle/>
          <a:p>
            <a:endParaRPr/>
          </a:p>
        </p:txBody>
      </p:sp>
    </p:spTree>
  </p:cSld>
  <p:clrMapOvr>
    <a:masterClrMapping/>
  </p:clrMapOvr>
</p:sldLayout>
</file>

<file path=ppt/slideLayouts/slideLayout24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1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1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07"/>
          </p:nvPr>
        </p:nvSpPr>
        <p:spPr/>
        <p:txBody>
          <a:bodyPr/>
          <a:lstStyle/>
          <a:p>
            <a:r>
              <a:t>Footer</a:t>
            </a:r>
          </a:p>
        </p:txBody>
      </p:sp>
      <p:sp>
        <p:nvSpPr>
          <p:cNvPr id="6" name="PlaceHolder 5"/>
          <p:cNvSpPr>
            <a:spLocks noGrp="1"/>
          </p:cNvSpPr>
          <p:nvPr>
            <p:ph type="sldNum" idx="608"/>
          </p:nvPr>
        </p:nvSpPr>
        <p:spPr/>
        <p:txBody>
          <a:bodyPr/>
          <a:lstStyle/>
          <a:p>
            <a:fld id="{54F24B2A-2A77-4D37-B019-E6689A8478F5}" type="slidenum">
              <a:t>‹N°›</a:t>
            </a:fld>
            <a:endParaRPr/>
          </a:p>
        </p:txBody>
      </p:sp>
      <p:sp>
        <p:nvSpPr>
          <p:cNvPr id="7" name="PlaceHolder 6"/>
          <p:cNvSpPr>
            <a:spLocks noGrp="1"/>
          </p:cNvSpPr>
          <p:nvPr>
            <p:ph type="dt" idx="609"/>
          </p:nvPr>
        </p:nvSpPr>
        <p:spPr/>
        <p:txBody>
          <a:bodyPr/>
          <a:lstStyle/>
          <a:p>
            <a:endParaRPr/>
          </a:p>
        </p:txBody>
      </p:sp>
    </p:spTree>
  </p:cSld>
  <p:clrMapOvr>
    <a:masterClrMapping/>
  </p:clrMapOvr>
</p:sldLayout>
</file>

<file path=ppt/slideLayouts/slideLayout24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1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1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07"/>
          </p:nvPr>
        </p:nvSpPr>
        <p:spPr/>
        <p:txBody>
          <a:bodyPr/>
          <a:lstStyle/>
          <a:p>
            <a:r>
              <a:t>Footer</a:t>
            </a:r>
          </a:p>
        </p:txBody>
      </p:sp>
      <p:sp>
        <p:nvSpPr>
          <p:cNvPr id="8" name="PlaceHolder 7"/>
          <p:cNvSpPr>
            <a:spLocks noGrp="1"/>
          </p:cNvSpPr>
          <p:nvPr>
            <p:ph type="sldNum" idx="608"/>
          </p:nvPr>
        </p:nvSpPr>
        <p:spPr/>
        <p:txBody>
          <a:bodyPr/>
          <a:lstStyle/>
          <a:p>
            <a:fld id="{18CB13E7-E93E-4B4A-80DE-5F9CF6B615C2}" type="slidenum">
              <a:t>‹N°›</a:t>
            </a:fld>
            <a:endParaRPr/>
          </a:p>
        </p:txBody>
      </p:sp>
      <p:sp>
        <p:nvSpPr>
          <p:cNvPr id="9" name="PlaceHolder 8"/>
          <p:cNvSpPr>
            <a:spLocks noGrp="1"/>
          </p:cNvSpPr>
          <p:nvPr>
            <p:ph type="dt" idx="609"/>
          </p:nvPr>
        </p:nvSpPr>
        <p:spPr/>
        <p:txBody>
          <a:bodyPr/>
          <a:lstStyle/>
          <a:p>
            <a:endParaRPr/>
          </a:p>
        </p:txBody>
      </p:sp>
    </p:spTree>
  </p:cSld>
  <p:clrMapOvr>
    <a:masterClrMapping/>
  </p:clrMapOvr>
</p:sldLayout>
</file>

<file path=ppt/slideLayouts/slideLayout24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2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2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2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2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2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2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07"/>
          </p:nvPr>
        </p:nvSpPr>
        <p:spPr/>
        <p:txBody>
          <a:bodyPr/>
          <a:lstStyle/>
          <a:p>
            <a:r>
              <a:t>Footer</a:t>
            </a:r>
          </a:p>
        </p:txBody>
      </p:sp>
      <p:sp>
        <p:nvSpPr>
          <p:cNvPr id="10" name="PlaceHolder 9"/>
          <p:cNvSpPr>
            <a:spLocks noGrp="1"/>
          </p:cNvSpPr>
          <p:nvPr>
            <p:ph type="sldNum" idx="608"/>
          </p:nvPr>
        </p:nvSpPr>
        <p:spPr/>
        <p:txBody>
          <a:bodyPr/>
          <a:lstStyle/>
          <a:p>
            <a:fld id="{D96FA119-410D-4A16-A067-E357BCEC614D}" type="slidenum">
              <a:t>‹N°›</a:t>
            </a:fld>
            <a:endParaRPr/>
          </a:p>
        </p:txBody>
      </p:sp>
      <p:sp>
        <p:nvSpPr>
          <p:cNvPr id="11" name="PlaceHolder 10"/>
          <p:cNvSpPr>
            <a:spLocks noGrp="1"/>
          </p:cNvSpPr>
          <p:nvPr>
            <p:ph type="dt" idx="609"/>
          </p:nvPr>
        </p:nvSpPr>
        <p:spPr/>
        <p:txBody>
          <a:bodyPr/>
          <a:lstStyle/>
          <a:p>
            <a:endParaRPr/>
          </a:p>
        </p:txBody>
      </p:sp>
    </p:spTree>
  </p:cSld>
  <p:clrMapOvr>
    <a:masterClrMapping/>
  </p:clrMapOvr>
</p:sldLayout>
</file>

<file path=ppt/slideLayouts/slideLayout24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10"/>
          </p:nvPr>
        </p:nvSpPr>
        <p:spPr/>
        <p:txBody>
          <a:bodyPr/>
          <a:lstStyle/>
          <a:p>
            <a:r>
              <a:t>Footer</a:t>
            </a:r>
          </a:p>
        </p:txBody>
      </p:sp>
      <p:sp>
        <p:nvSpPr>
          <p:cNvPr id="3" name="PlaceHolder 2"/>
          <p:cNvSpPr>
            <a:spLocks noGrp="1"/>
          </p:cNvSpPr>
          <p:nvPr>
            <p:ph type="sldNum" idx="611"/>
          </p:nvPr>
        </p:nvSpPr>
        <p:spPr/>
        <p:txBody>
          <a:bodyPr/>
          <a:lstStyle/>
          <a:p>
            <a:fld id="{6ED6F38E-57E1-4013-92FA-1DB99242E844}" type="slidenum">
              <a:t>‹N°›</a:t>
            </a:fld>
            <a:endParaRPr/>
          </a:p>
        </p:txBody>
      </p:sp>
      <p:sp>
        <p:nvSpPr>
          <p:cNvPr id="4" name="PlaceHolder 3"/>
          <p:cNvSpPr>
            <a:spLocks noGrp="1"/>
          </p:cNvSpPr>
          <p:nvPr>
            <p:ph type="dt" idx="612"/>
          </p:nvPr>
        </p:nvSpPr>
        <p:spPr/>
        <p:txBody>
          <a:bodyPr/>
          <a:lstStyle/>
          <a:p>
            <a:endParaRPr/>
          </a:p>
        </p:txBody>
      </p:sp>
    </p:spTree>
  </p:cSld>
  <p:clrMapOvr>
    <a:masterClrMapping/>
  </p:clrMapOvr>
</p:sldLayout>
</file>

<file path=ppt/slideLayouts/slideLayout24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3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10"/>
          </p:nvPr>
        </p:nvSpPr>
        <p:spPr/>
        <p:txBody>
          <a:bodyPr/>
          <a:lstStyle/>
          <a:p>
            <a:r>
              <a:t>Footer</a:t>
            </a:r>
          </a:p>
        </p:txBody>
      </p:sp>
      <p:sp>
        <p:nvSpPr>
          <p:cNvPr id="5" name="PlaceHolder 4"/>
          <p:cNvSpPr>
            <a:spLocks noGrp="1"/>
          </p:cNvSpPr>
          <p:nvPr>
            <p:ph type="sldNum" idx="611"/>
          </p:nvPr>
        </p:nvSpPr>
        <p:spPr/>
        <p:txBody>
          <a:bodyPr/>
          <a:lstStyle/>
          <a:p>
            <a:fld id="{38CA7CA5-D5E4-42FA-AA17-D82D42F7600E}" type="slidenum">
              <a:t>‹N°›</a:t>
            </a:fld>
            <a:endParaRPr/>
          </a:p>
        </p:txBody>
      </p:sp>
      <p:sp>
        <p:nvSpPr>
          <p:cNvPr id="6" name="PlaceHolder 5"/>
          <p:cNvSpPr>
            <a:spLocks noGrp="1"/>
          </p:cNvSpPr>
          <p:nvPr>
            <p:ph type="dt" idx="612"/>
          </p:nvPr>
        </p:nvSpPr>
        <p:spPr/>
        <p:txBody>
          <a:bodyPr/>
          <a:lstStyle/>
          <a:p>
            <a:endParaRPr/>
          </a:p>
        </p:txBody>
      </p:sp>
    </p:spTree>
  </p:cSld>
  <p:clrMapOvr>
    <a:masterClrMapping/>
  </p:clrMapOvr>
</p:sldLayout>
</file>

<file path=ppt/slideLayouts/slideLayout24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3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10"/>
          </p:nvPr>
        </p:nvSpPr>
        <p:spPr/>
        <p:txBody>
          <a:bodyPr/>
          <a:lstStyle/>
          <a:p>
            <a:r>
              <a:t>Footer</a:t>
            </a:r>
          </a:p>
        </p:txBody>
      </p:sp>
      <p:sp>
        <p:nvSpPr>
          <p:cNvPr id="5" name="PlaceHolder 4"/>
          <p:cNvSpPr>
            <a:spLocks noGrp="1"/>
          </p:cNvSpPr>
          <p:nvPr>
            <p:ph type="sldNum" idx="611"/>
          </p:nvPr>
        </p:nvSpPr>
        <p:spPr/>
        <p:txBody>
          <a:bodyPr/>
          <a:lstStyle/>
          <a:p>
            <a:fld id="{223E25BE-7AA4-4FF2-B2D6-116FA9332042}" type="slidenum">
              <a:t>‹N°›</a:t>
            </a:fld>
            <a:endParaRPr/>
          </a:p>
        </p:txBody>
      </p:sp>
      <p:sp>
        <p:nvSpPr>
          <p:cNvPr id="6" name="PlaceHolder 5"/>
          <p:cNvSpPr>
            <a:spLocks noGrp="1"/>
          </p:cNvSpPr>
          <p:nvPr>
            <p:ph type="dt" idx="612"/>
          </p:nvPr>
        </p:nvSpPr>
        <p:spPr/>
        <p:txBody>
          <a:body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
          </p:nvPr>
        </p:nvSpPr>
        <p:spPr/>
        <p:txBody>
          <a:bodyPr/>
          <a:lstStyle/>
          <a:p>
            <a:r>
              <a:t>Footer</a:t>
            </a:r>
          </a:p>
        </p:txBody>
      </p:sp>
      <p:sp>
        <p:nvSpPr>
          <p:cNvPr id="6" name="PlaceHolder 5"/>
          <p:cNvSpPr>
            <a:spLocks noGrp="1"/>
          </p:cNvSpPr>
          <p:nvPr>
            <p:ph type="sldNum" idx="62"/>
          </p:nvPr>
        </p:nvSpPr>
        <p:spPr/>
        <p:txBody>
          <a:bodyPr/>
          <a:lstStyle/>
          <a:p>
            <a:fld id="{0FE8C098-4839-4675-A0B9-CCC7C1E1360A}" type="slidenum">
              <a:t>‹N°›</a:t>
            </a:fld>
            <a:endParaRPr/>
          </a:p>
        </p:txBody>
      </p:sp>
      <p:sp>
        <p:nvSpPr>
          <p:cNvPr id="7" name="PlaceHolder 6"/>
          <p:cNvSpPr>
            <a:spLocks noGrp="1"/>
          </p:cNvSpPr>
          <p:nvPr>
            <p:ph type="dt" idx="63"/>
          </p:nvPr>
        </p:nvSpPr>
        <p:spPr/>
        <p:txBody>
          <a:bodyPr/>
          <a:lstStyle/>
          <a:p>
            <a:endParaRPr/>
          </a:p>
        </p:txBody>
      </p:sp>
    </p:spTree>
  </p:cSld>
  <p:clrMapOvr>
    <a:masterClrMapping/>
  </p:clrMapOvr>
</p:sldLayout>
</file>

<file path=ppt/slideLayouts/slideLayout24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3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3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0"/>
          </p:nvPr>
        </p:nvSpPr>
        <p:spPr/>
        <p:txBody>
          <a:bodyPr/>
          <a:lstStyle/>
          <a:p>
            <a:r>
              <a:t>Footer</a:t>
            </a:r>
          </a:p>
        </p:txBody>
      </p:sp>
      <p:sp>
        <p:nvSpPr>
          <p:cNvPr id="6" name="PlaceHolder 5"/>
          <p:cNvSpPr>
            <a:spLocks noGrp="1"/>
          </p:cNvSpPr>
          <p:nvPr>
            <p:ph type="sldNum" idx="611"/>
          </p:nvPr>
        </p:nvSpPr>
        <p:spPr/>
        <p:txBody>
          <a:bodyPr/>
          <a:lstStyle/>
          <a:p>
            <a:fld id="{230DE7AA-12F2-4208-859A-D594BE087253}" type="slidenum">
              <a:t>‹N°›</a:t>
            </a:fld>
            <a:endParaRPr/>
          </a:p>
        </p:txBody>
      </p:sp>
      <p:sp>
        <p:nvSpPr>
          <p:cNvPr id="7" name="PlaceHolder 6"/>
          <p:cNvSpPr>
            <a:spLocks noGrp="1"/>
          </p:cNvSpPr>
          <p:nvPr>
            <p:ph type="dt" idx="612"/>
          </p:nvPr>
        </p:nvSpPr>
        <p:spPr/>
        <p:txBody>
          <a:bodyPr/>
          <a:lstStyle/>
          <a:p>
            <a:endParaRPr/>
          </a:p>
        </p:txBody>
      </p:sp>
    </p:spTree>
  </p:cSld>
  <p:clrMapOvr>
    <a:masterClrMapping/>
  </p:clrMapOvr>
</p:sldLayout>
</file>

<file path=ppt/slideLayouts/slideLayout2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10"/>
          </p:nvPr>
        </p:nvSpPr>
        <p:spPr/>
        <p:txBody>
          <a:bodyPr/>
          <a:lstStyle/>
          <a:p>
            <a:r>
              <a:t>Footer</a:t>
            </a:r>
          </a:p>
        </p:txBody>
      </p:sp>
      <p:sp>
        <p:nvSpPr>
          <p:cNvPr id="4" name="PlaceHolder 3"/>
          <p:cNvSpPr>
            <a:spLocks noGrp="1"/>
          </p:cNvSpPr>
          <p:nvPr>
            <p:ph type="sldNum" idx="611"/>
          </p:nvPr>
        </p:nvSpPr>
        <p:spPr/>
        <p:txBody>
          <a:bodyPr/>
          <a:lstStyle/>
          <a:p>
            <a:fld id="{10A874C3-E076-4CBE-872A-009B70AB97D2}" type="slidenum">
              <a:t>‹N°›</a:t>
            </a:fld>
            <a:endParaRPr/>
          </a:p>
        </p:txBody>
      </p:sp>
      <p:sp>
        <p:nvSpPr>
          <p:cNvPr id="5" name="PlaceHolder 4"/>
          <p:cNvSpPr>
            <a:spLocks noGrp="1"/>
          </p:cNvSpPr>
          <p:nvPr>
            <p:ph type="dt" idx="612"/>
          </p:nvPr>
        </p:nvSpPr>
        <p:spPr/>
        <p:txBody>
          <a:bodyPr/>
          <a:lstStyle/>
          <a:p>
            <a:endParaRPr/>
          </a:p>
        </p:txBody>
      </p:sp>
    </p:spTree>
  </p:cSld>
  <p:clrMapOvr>
    <a:masterClrMapping/>
  </p:clrMapOvr>
</p:sldLayout>
</file>

<file path=ppt/slideLayouts/slideLayout24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54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10"/>
          </p:nvPr>
        </p:nvSpPr>
        <p:spPr/>
        <p:txBody>
          <a:bodyPr/>
          <a:lstStyle/>
          <a:p>
            <a:r>
              <a:t>Footer</a:t>
            </a:r>
          </a:p>
        </p:txBody>
      </p:sp>
      <p:sp>
        <p:nvSpPr>
          <p:cNvPr id="4" name="PlaceHolder 3"/>
          <p:cNvSpPr>
            <a:spLocks noGrp="1"/>
          </p:cNvSpPr>
          <p:nvPr>
            <p:ph type="sldNum" idx="611"/>
          </p:nvPr>
        </p:nvSpPr>
        <p:spPr/>
        <p:txBody>
          <a:bodyPr/>
          <a:lstStyle/>
          <a:p>
            <a:fld id="{1824D329-4EDE-480D-A8A1-3AC2508C25C6}" type="slidenum">
              <a:t>‹N°›</a:t>
            </a:fld>
            <a:endParaRPr/>
          </a:p>
        </p:txBody>
      </p:sp>
      <p:sp>
        <p:nvSpPr>
          <p:cNvPr id="5" name="PlaceHolder 4"/>
          <p:cNvSpPr>
            <a:spLocks noGrp="1"/>
          </p:cNvSpPr>
          <p:nvPr>
            <p:ph type="dt" idx="612"/>
          </p:nvPr>
        </p:nvSpPr>
        <p:spPr/>
        <p:txBody>
          <a:bodyPr/>
          <a:lstStyle/>
          <a:p>
            <a:endParaRPr/>
          </a:p>
        </p:txBody>
      </p:sp>
    </p:spTree>
  </p:cSld>
  <p:clrMapOvr>
    <a:masterClrMapping/>
  </p:clrMapOvr>
</p:sldLayout>
</file>

<file path=ppt/slideLayouts/slideLayout24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5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4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4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4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0"/>
          </p:nvPr>
        </p:nvSpPr>
        <p:spPr/>
        <p:txBody>
          <a:bodyPr/>
          <a:lstStyle/>
          <a:p>
            <a:r>
              <a:t>Footer</a:t>
            </a:r>
          </a:p>
        </p:txBody>
      </p:sp>
      <p:sp>
        <p:nvSpPr>
          <p:cNvPr id="7" name="PlaceHolder 6"/>
          <p:cNvSpPr>
            <a:spLocks noGrp="1"/>
          </p:cNvSpPr>
          <p:nvPr>
            <p:ph type="sldNum" idx="611"/>
          </p:nvPr>
        </p:nvSpPr>
        <p:spPr/>
        <p:txBody>
          <a:bodyPr/>
          <a:lstStyle/>
          <a:p>
            <a:fld id="{00095B4A-AA58-416C-AD54-FA6BD70BE87F}" type="slidenum">
              <a:t>‹N°›</a:t>
            </a:fld>
            <a:endParaRPr/>
          </a:p>
        </p:txBody>
      </p:sp>
      <p:sp>
        <p:nvSpPr>
          <p:cNvPr id="8" name="PlaceHolder 7"/>
          <p:cNvSpPr>
            <a:spLocks noGrp="1"/>
          </p:cNvSpPr>
          <p:nvPr>
            <p:ph type="dt" idx="612"/>
          </p:nvPr>
        </p:nvSpPr>
        <p:spPr/>
        <p:txBody>
          <a:bodyPr/>
          <a:lstStyle/>
          <a:p>
            <a:endParaRPr/>
          </a:p>
        </p:txBody>
      </p:sp>
    </p:spTree>
  </p:cSld>
  <p:clrMapOvr>
    <a:masterClrMapping/>
  </p:clrMapOvr>
</p:sldLayout>
</file>

<file path=ppt/slideLayouts/slideLayout24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4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4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4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0"/>
          </p:nvPr>
        </p:nvSpPr>
        <p:spPr/>
        <p:txBody>
          <a:bodyPr/>
          <a:lstStyle/>
          <a:p>
            <a:r>
              <a:t>Footer</a:t>
            </a:r>
          </a:p>
        </p:txBody>
      </p:sp>
      <p:sp>
        <p:nvSpPr>
          <p:cNvPr id="7" name="PlaceHolder 6"/>
          <p:cNvSpPr>
            <a:spLocks noGrp="1"/>
          </p:cNvSpPr>
          <p:nvPr>
            <p:ph type="sldNum" idx="611"/>
          </p:nvPr>
        </p:nvSpPr>
        <p:spPr/>
        <p:txBody>
          <a:bodyPr/>
          <a:lstStyle/>
          <a:p>
            <a:fld id="{A3E8DC96-CED2-4408-8A36-D7ECD16938DD}" type="slidenum">
              <a:t>‹N°›</a:t>
            </a:fld>
            <a:endParaRPr/>
          </a:p>
        </p:txBody>
      </p:sp>
      <p:sp>
        <p:nvSpPr>
          <p:cNvPr id="8" name="PlaceHolder 7"/>
          <p:cNvSpPr>
            <a:spLocks noGrp="1"/>
          </p:cNvSpPr>
          <p:nvPr>
            <p:ph type="dt" idx="612"/>
          </p:nvPr>
        </p:nvSpPr>
        <p:spPr/>
        <p:txBody>
          <a:bodyPr/>
          <a:lstStyle/>
          <a:p>
            <a:endParaRPr/>
          </a:p>
        </p:txBody>
      </p:sp>
    </p:spTree>
  </p:cSld>
  <p:clrMapOvr>
    <a:masterClrMapping/>
  </p:clrMapOvr>
</p:sldLayout>
</file>

<file path=ppt/slideLayouts/slideLayout24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5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5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5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0"/>
          </p:nvPr>
        </p:nvSpPr>
        <p:spPr/>
        <p:txBody>
          <a:bodyPr/>
          <a:lstStyle/>
          <a:p>
            <a:r>
              <a:t>Footer</a:t>
            </a:r>
          </a:p>
        </p:txBody>
      </p:sp>
      <p:sp>
        <p:nvSpPr>
          <p:cNvPr id="7" name="PlaceHolder 6"/>
          <p:cNvSpPr>
            <a:spLocks noGrp="1"/>
          </p:cNvSpPr>
          <p:nvPr>
            <p:ph type="sldNum" idx="611"/>
          </p:nvPr>
        </p:nvSpPr>
        <p:spPr/>
        <p:txBody>
          <a:bodyPr/>
          <a:lstStyle/>
          <a:p>
            <a:fld id="{E284F073-6340-4021-B1F5-4870A50BCC5A}" type="slidenum">
              <a:t>‹N°›</a:t>
            </a:fld>
            <a:endParaRPr/>
          </a:p>
        </p:txBody>
      </p:sp>
      <p:sp>
        <p:nvSpPr>
          <p:cNvPr id="8" name="PlaceHolder 7"/>
          <p:cNvSpPr>
            <a:spLocks noGrp="1"/>
          </p:cNvSpPr>
          <p:nvPr>
            <p:ph type="dt" idx="612"/>
          </p:nvPr>
        </p:nvSpPr>
        <p:spPr/>
        <p:txBody>
          <a:bodyPr/>
          <a:lstStyle/>
          <a:p>
            <a:endParaRPr/>
          </a:p>
        </p:txBody>
      </p:sp>
    </p:spTree>
  </p:cSld>
  <p:clrMapOvr>
    <a:masterClrMapping/>
  </p:clrMapOvr>
</p:sldLayout>
</file>

<file path=ppt/slideLayouts/slideLayout24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5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5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0"/>
          </p:nvPr>
        </p:nvSpPr>
        <p:spPr/>
        <p:txBody>
          <a:bodyPr/>
          <a:lstStyle/>
          <a:p>
            <a:r>
              <a:t>Footer</a:t>
            </a:r>
          </a:p>
        </p:txBody>
      </p:sp>
      <p:sp>
        <p:nvSpPr>
          <p:cNvPr id="6" name="PlaceHolder 5"/>
          <p:cNvSpPr>
            <a:spLocks noGrp="1"/>
          </p:cNvSpPr>
          <p:nvPr>
            <p:ph type="sldNum" idx="611"/>
          </p:nvPr>
        </p:nvSpPr>
        <p:spPr/>
        <p:txBody>
          <a:bodyPr/>
          <a:lstStyle/>
          <a:p>
            <a:fld id="{382FE761-85D7-4E51-82A3-2578B4D6AB72}" type="slidenum">
              <a:t>‹N°›</a:t>
            </a:fld>
            <a:endParaRPr/>
          </a:p>
        </p:txBody>
      </p:sp>
      <p:sp>
        <p:nvSpPr>
          <p:cNvPr id="7" name="PlaceHolder 6"/>
          <p:cNvSpPr>
            <a:spLocks noGrp="1"/>
          </p:cNvSpPr>
          <p:nvPr>
            <p:ph type="dt" idx="612"/>
          </p:nvPr>
        </p:nvSpPr>
        <p:spPr/>
        <p:txBody>
          <a:bodyPr/>
          <a:lstStyle/>
          <a:p>
            <a:endParaRPr/>
          </a:p>
        </p:txBody>
      </p:sp>
    </p:spTree>
  </p:cSld>
  <p:clrMapOvr>
    <a:masterClrMapping/>
  </p:clrMapOvr>
</p:sldLayout>
</file>

<file path=ppt/slideLayouts/slideLayout24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5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5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6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6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10"/>
          </p:nvPr>
        </p:nvSpPr>
        <p:spPr/>
        <p:txBody>
          <a:bodyPr/>
          <a:lstStyle/>
          <a:p>
            <a:r>
              <a:t>Footer</a:t>
            </a:r>
          </a:p>
        </p:txBody>
      </p:sp>
      <p:sp>
        <p:nvSpPr>
          <p:cNvPr id="8" name="PlaceHolder 7"/>
          <p:cNvSpPr>
            <a:spLocks noGrp="1"/>
          </p:cNvSpPr>
          <p:nvPr>
            <p:ph type="sldNum" idx="611"/>
          </p:nvPr>
        </p:nvSpPr>
        <p:spPr/>
        <p:txBody>
          <a:bodyPr/>
          <a:lstStyle/>
          <a:p>
            <a:fld id="{97BF7FE7-CD70-48B7-A892-71BE3F988370}" type="slidenum">
              <a:t>‹N°›</a:t>
            </a:fld>
            <a:endParaRPr/>
          </a:p>
        </p:txBody>
      </p:sp>
      <p:sp>
        <p:nvSpPr>
          <p:cNvPr id="9" name="PlaceHolder 8"/>
          <p:cNvSpPr>
            <a:spLocks noGrp="1"/>
          </p:cNvSpPr>
          <p:nvPr>
            <p:ph type="dt" idx="612"/>
          </p:nvPr>
        </p:nvSpPr>
        <p:spPr/>
        <p:txBody>
          <a:bodyPr/>
          <a:lstStyle/>
          <a:p>
            <a:endParaRPr/>
          </a:p>
        </p:txBody>
      </p:sp>
    </p:spTree>
  </p:cSld>
  <p:clrMapOvr>
    <a:masterClrMapping/>
  </p:clrMapOvr>
</p:sldLayout>
</file>

<file path=ppt/slideLayouts/slideLayout24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6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6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6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6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6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6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10"/>
          </p:nvPr>
        </p:nvSpPr>
        <p:spPr/>
        <p:txBody>
          <a:bodyPr/>
          <a:lstStyle/>
          <a:p>
            <a:r>
              <a:t>Footer</a:t>
            </a:r>
          </a:p>
        </p:txBody>
      </p:sp>
      <p:sp>
        <p:nvSpPr>
          <p:cNvPr id="10" name="PlaceHolder 9"/>
          <p:cNvSpPr>
            <a:spLocks noGrp="1"/>
          </p:cNvSpPr>
          <p:nvPr>
            <p:ph type="sldNum" idx="611"/>
          </p:nvPr>
        </p:nvSpPr>
        <p:spPr/>
        <p:txBody>
          <a:bodyPr/>
          <a:lstStyle/>
          <a:p>
            <a:fld id="{47558803-9B73-4744-80D7-D5711EAD53F4}" type="slidenum">
              <a:t>‹N°›</a:t>
            </a:fld>
            <a:endParaRPr/>
          </a:p>
        </p:txBody>
      </p:sp>
      <p:sp>
        <p:nvSpPr>
          <p:cNvPr id="11" name="PlaceHolder 10"/>
          <p:cNvSpPr>
            <a:spLocks noGrp="1"/>
          </p:cNvSpPr>
          <p:nvPr>
            <p:ph type="dt" idx="612"/>
          </p:nvPr>
        </p:nvSpPr>
        <p:spPr/>
        <p:txBody>
          <a:bodyPr/>
          <a:lstStyle/>
          <a:p>
            <a:endParaRPr/>
          </a:p>
        </p:txBody>
      </p:sp>
    </p:spTree>
  </p:cSld>
  <p:clrMapOvr>
    <a:masterClrMapping/>
  </p:clrMapOvr>
</p:sldLayout>
</file>

<file path=ppt/slideLayouts/slideLayout24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13"/>
          </p:nvPr>
        </p:nvSpPr>
        <p:spPr/>
        <p:txBody>
          <a:bodyPr/>
          <a:lstStyle/>
          <a:p>
            <a:r>
              <a:t>Footer</a:t>
            </a:r>
          </a:p>
        </p:txBody>
      </p:sp>
      <p:sp>
        <p:nvSpPr>
          <p:cNvPr id="3" name="PlaceHolder 2"/>
          <p:cNvSpPr>
            <a:spLocks noGrp="1"/>
          </p:cNvSpPr>
          <p:nvPr>
            <p:ph type="sldNum" idx="614"/>
          </p:nvPr>
        </p:nvSpPr>
        <p:spPr/>
        <p:txBody>
          <a:bodyPr/>
          <a:lstStyle/>
          <a:p>
            <a:fld id="{7A629800-FB07-4787-A9CC-A1F7B62EFD77}" type="slidenum">
              <a:t>‹N°›</a:t>
            </a:fld>
            <a:endParaRPr/>
          </a:p>
        </p:txBody>
      </p:sp>
      <p:sp>
        <p:nvSpPr>
          <p:cNvPr id="4" name="PlaceHolder 3"/>
          <p:cNvSpPr>
            <a:spLocks noGrp="1"/>
          </p:cNvSpPr>
          <p:nvPr>
            <p:ph type="dt" idx="615"/>
          </p:nvPr>
        </p:nvSpPr>
        <p:spPr/>
        <p:txBody>
          <a:bodyPr/>
          <a:lstStyle/>
          <a:p>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1"/>
          </p:nvPr>
        </p:nvSpPr>
        <p:spPr/>
        <p:txBody>
          <a:bodyPr/>
          <a:lstStyle/>
          <a:p>
            <a:r>
              <a:t>Footer</a:t>
            </a:r>
          </a:p>
        </p:txBody>
      </p:sp>
      <p:sp>
        <p:nvSpPr>
          <p:cNvPr id="4" name="PlaceHolder 3"/>
          <p:cNvSpPr>
            <a:spLocks noGrp="1"/>
          </p:cNvSpPr>
          <p:nvPr>
            <p:ph type="sldNum" idx="62"/>
          </p:nvPr>
        </p:nvSpPr>
        <p:spPr/>
        <p:txBody>
          <a:bodyPr/>
          <a:lstStyle/>
          <a:p>
            <a:fld id="{267E1D1D-349F-4332-924D-528A532BDDB4}" type="slidenum">
              <a:t>‹N°›</a:t>
            </a:fld>
            <a:endParaRPr/>
          </a:p>
        </p:txBody>
      </p:sp>
      <p:sp>
        <p:nvSpPr>
          <p:cNvPr id="5" name="PlaceHolder 4"/>
          <p:cNvSpPr>
            <a:spLocks noGrp="1"/>
          </p:cNvSpPr>
          <p:nvPr>
            <p:ph type="dt" idx="63"/>
          </p:nvPr>
        </p:nvSpPr>
        <p:spPr/>
        <p:txBody>
          <a:bodyPr/>
          <a:lstStyle/>
          <a:p>
            <a:endParaRPr/>
          </a:p>
        </p:txBody>
      </p:sp>
    </p:spTree>
  </p:cSld>
  <p:clrMapOvr>
    <a:masterClrMapping/>
  </p:clrMapOvr>
</p:sldLayout>
</file>

<file path=ppt/slideLayouts/slideLayout24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7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13"/>
          </p:nvPr>
        </p:nvSpPr>
        <p:spPr/>
        <p:txBody>
          <a:bodyPr/>
          <a:lstStyle/>
          <a:p>
            <a:r>
              <a:t>Footer</a:t>
            </a:r>
          </a:p>
        </p:txBody>
      </p:sp>
      <p:sp>
        <p:nvSpPr>
          <p:cNvPr id="5" name="PlaceHolder 4"/>
          <p:cNvSpPr>
            <a:spLocks noGrp="1"/>
          </p:cNvSpPr>
          <p:nvPr>
            <p:ph type="sldNum" idx="614"/>
          </p:nvPr>
        </p:nvSpPr>
        <p:spPr/>
        <p:txBody>
          <a:bodyPr/>
          <a:lstStyle/>
          <a:p>
            <a:fld id="{7B5DE9CE-5F53-42BC-AA80-F30AB397CA0C}" type="slidenum">
              <a:t>‹N°›</a:t>
            </a:fld>
            <a:endParaRPr/>
          </a:p>
        </p:txBody>
      </p:sp>
      <p:sp>
        <p:nvSpPr>
          <p:cNvPr id="6" name="PlaceHolder 5"/>
          <p:cNvSpPr>
            <a:spLocks noGrp="1"/>
          </p:cNvSpPr>
          <p:nvPr>
            <p:ph type="dt" idx="615"/>
          </p:nvPr>
        </p:nvSpPr>
        <p:spPr/>
        <p:txBody>
          <a:bodyPr/>
          <a:lstStyle/>
          <a:p>
            <a:endParaRPr/>
          </a:p>
        </p:txBody>
      </p:sp>
    </p:spTree>
  </p:cSld>
  <p:clrMapOvr>
    <a:masterClrMapping/>
  </p:clrMapOvr>
</p:sldLayout>
</file>

<file path=ppt/slideLayouts/slideLayout24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7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13"/>
          </p:nvPr>
        </p:nvSpPr>
        <p:spPr/>
        <p:txBody>
          <a:bodyPr/>
          <a:lstStyle/>
          <a:p>
            <a:r>
              <a:t>Footer</a:t>
            </a:r>
          </a:p>
        </p:txBody>
      </p:sp>
      <p:sp>
        <p:nvSpPr>
          <p:cNvPr id="5" name="PlaceHolder 4"/>
          <p:cNvSpPr>
            <a:spLocks noGrp="1"/>
          </p:cNvSpPr>
          <p:nvPr>
            <p:ph type="sldNum" idx="614"/>
          </p:nvPr>
        </p:nvSpPr>
        <p:spPr/>
        <p:txBody>
          <a:bodyPr/>
          <a:lstStyle/>
          <a:p>
            <a:fld id="{202DF252-91CB-44C1-BD7B-5464985EE4E6}" type="slidenum">
              <a:t>‹N°›</a:t>
            </a:fld>
            <a:endParaRPr/>
          </a:p>
        </p:txBody>
      </p:sp>
      <p:sp>
        <p:nvSpPr>
          <p:cNvPr id="6" name="PlaceHolder 5"/>
          <p:cNvSpPr>
            <a:spLocks noGrp="1"/>
          </p:cNvSpPr>
          <p:nvPr>
            <p:ph type="dt" idx="615"/>
          </p:nvPr>
        </p:nvSpPr>
        <p:spPr/>
        <p:txBody>
          <a:bodyPr/>
          <a:lstStyle/>
          <a:p>
            <a:endParaRPr/>
          </a:p>
        </p:txBody>
      </p:sp>
    </p:spTree>
  </p:cSld>
  <p:clrMapOvr>
    <a:masterClrMapping/>
  </p:clrMapOvr>
</p:sldLayout>
</file>

<file path=ppt/slideLayouts/slideLayout24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8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8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3"/>
          </p:nvPr>
        </p:nvSpPr>
        <p:spPr/>
        <p:txBody>
          <a:bodyPr/>
          <a:lstStyle/>
          <a:p>
            <a:r>
              <a:t>Footer</a:t>
            </a:r>
          </a:p>
        </p:txBody>
      </p:sp>
      <p:sp>
        <p:nvSpPr>
          <p:cNvPr id="6" name="PlaceHolder 5"/>
          <p:cNvSpPr>
            <a:spLocks noGrp="1"/>
          </p:cNvSpPr>
          <p:nvPr>
            <p:ph type="sldNum" idx="614"/>
          </p:nvPr>
        </p:nvSpPr>
        <p:spPr/>
        <p:txBody>
          <a:bodyPr/>
          <a:lstStyle/>
          <a:p>
            <a:fld id="{5BB0FBE7-0671-4CF3-95CE-665FF2B48BD8}" type="slidenum">
              <a:t>‹N°›</a:t>
            </a:fld>
            <a:endParaRPr/>
          </a:p>
        </p:txBody>
      </p:sp>
      <p:sp>
        <p:nvSpPr>
          <p:cNvPr id="7" name="PlaceHolder 6"/>
          <p:cNvSpPr>
            <a:spLocks noGrp="1"/>
          </p:cNvSpPr>
          <p:nvPr>
            <p:ph type="dt" idx="615"/>
          </p:nvPr>
        </p:nvSpPr>
        <p:spPr/>
        <p:txBody>
          <a:bodyPr/>
          <a:lstStyle/>
          <a:p>
            <a:endParaRPr/>
          </a:p>
        </p:txBody>
      </p:sp>
    </p:spTree>
  </p:cSld>
  <p:clrMapOvr>
    <a:masterClrMapping/>
  </p:clrMapOvr>
</p:sldLayout>
</file>

<file path=ppt/slideLayouts/slideLayout24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13"/>
          </p:nvPr>
        </p:nvSpPr>
        <p:spPr/>
        <p:txBody>
          <a:bodyPr/>
          <a:lstStyle/>
          <a:p>
            <a:r>
              <a:t>Footer</a:t>
            </a:r>
          </a:p>
        </p:txBody>
      </p:sp>
      <p:sp>
        <p:nvSpPr>
          <p:cNvPr id="4" name="PlaceHolder 3"/>
          <p:cNvSpPr>
            <a:spLocks noGrp="1"/>
          </p:cNvSpPr>
          <p:nvPr>
            <p:ph type="sldNum" idx="614"/>
          </p:nvPr>
        </p:nvSpPr>
        <p:spPr/>
        <p:txBody>
          <a:bodyPr/>
          <a:lstStyle/>
          <a:p>
            <a:fld id="{F84B964D-4A27-47E5-8DC9-7ADE32D4AC67}" type="slidenum">
              <a:t>‹N°›</a:t>
            </a:fld>
            <a:endParaRPr/>
          </a:p>
        </p:txBody>
      </p:sp>
      <p:sp>
        <p:nvSpPr>
          <p:cNvPr id="5" name="PlaceHolder 4"/>
          <p:cNvSpPr>
            <a:spLocks noGrp="1"/>
          </p:cNvSpPr>
          <p:nvPr>
            <p:ph type="dt" idx="615"/>
          </p:nvPr>
        </p:nvSpPr>
        <p:spPr/>
        <p:txBody>
          <a:bodyPr/>
          <a:lstStyle/>
          <a:p>
            <a:endParaRPr/>
          </a:p>
        </p:txBody>
      </p:sp>
    </p:spTree>
  </p:cSld>
  <p:clrMapOvr>
    <a:masterClrMapping/>
  </p:clrMapOvr>
</p:sldLayout>
</file>

<file path=ppt/slideLayouts/slideLayout24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58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13"/>
          </p:nvPr>
        </p:nvSpPr>
        <p:spPr/>
        <p:txBody>
          <a:bodyPr/>
          <a:lstStyle/>
          <a:p>
            <a:r>
              <a:t>Footer</a:t>
            </a:r>
          </a:p>
        </p:txBody>
      </p:sp>
      <p:sp>
        <p:nvSpPr>
          <p:cNvPr id="4" name="PlaceHolder 3"/>
          <p:cNvSpPr>
            <a:spLocks noGrp="1"/>
          </p:cNvSpPr>
          <p:nvPr>
            <p:ph type="sldNum" idx="614"/>
          </p:nvPr>
        </p:nvSpPr>
        <p:spPr/>
        <p:txBody>
          <a:bodyPr/>
          <a:lstStyle/>
          <a:p>
            <a:fld id="{533BE8FB-7F1D-4D01-9C3D-4BBB1C5BD596}" type="slidenum">
              <a:t>‹N°›</a:t>
            </a:fld>
            <a:endParaRPr/>
          </a:p>
        </p:txBody>
      </p:sp>
      <p:sp>
        <p:nvSpPr>
          <p:cNvPr id="5" name="PlaceHolder 4"/>
          <p:cNvSpPr>
            <a:spLocks noGrp="1"/>
          </p:cNvSpPr>
          <p:nvPr>
            <p:ph type="dt" idx="615"/>
          </p:nvPr>
        </p:nvSpPr>
        <p:spPr/>
        <p:txBody>
          <a:bodyPr/>
          <a:lstStyle/>
          <a:p>
            <a:endParaRPr/>
          </a:p>
        </p:txBody>
      </p:sp>
    </p:spTree>
  </p:cSld>
  <p:clrMapOvr>
    <a:masterClrMapping/>
  </p:clrMapOvr>
</p:sldLayout>
</file>

<file path=ppt/slideLayouts/slideLayout24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5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8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8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8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3"/>
          </p:nvPr>
        </p:nvSpPr>
        <p:spPr/>
        <p:txBody>
          <a:bodyPr/>
          <a:lstStyle/>
          <a:p>
            <a:r>
              <a:t>Footer</a:t>
            </a:r>
          </a:p>
        </p:txBody>
      </p:sp>
      <p:sp>
        <p:nvSpPr>
          <p:cNvPr id="7" name="PlaceHolder 6"/>
          <p:cNvSpPr>
            <a:spLocks noGrp="1"/>
          </p:cNvSpPr>
          <p:nvPr>
            <p:ph type="sldNum" idx="614"/>
          </p:nvPr>
        </p:nvSpPr>
        <p:spPr/>
        <p:txBody>
          <a:bodyPr/>
          <a:lstStyle/>
          <a:p>
            <a:fld id="{276A02DB-A955-4A49-9035-C9338EA0B747}" type="slidenum">
              <a:t>‹N°›</a:t>
            </a:fld>
            <a:endParaRPr/>
          </a:p>
        </p:txBody>
      </p:sp>
      <p:sp>
        <p:nvSpPr>
          <p:cNvPr id="8" name="PlaceHolder 7"/>
          <p:cNvSpPr>
            <a:spLocks noGrp="1"/>
          </p:cNvSpPr>
          <p:nvPr>
            <p:ph type="dt" idx="615"/>
          </p:nvPr>
        </p:nvSpPr>
        <p:spPr/>
        <p:txBody>
          <a:bodyPr/>
          <a:lstStyle/>
          <a:p>
            <a:endParaRPr/>
          </a:p>
        </p:txBody>
      </p:sp>
    </p:spTree>
  </p:cSld>
  <p:clrMapOvr>
    <a:masterClrMapping/>
  </p:clrMapOvr>
</p:sldLayout>
</file>

<file path=ppt/slideLayouts/slideLayout24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9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9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3"/>
          </p:nvPr>
        </p:nvSpPr>
        <p:spPr/>
        <p:txBody>
          <a:bodyPr/>
          <a:lstStyle/>
          <a:p>
            <a:r>
              <a:t>Footer</a:t>
            </a:r>
          </a:p>
        </p:txBody>
      </p:sp>
      <p:sp>
        <p:nvSpPr>
          <p:cNvPr id="7" name="PlaceHolder 6"/>
          <p:cNvSpPr>
            <a:spLocks noGrp="1"/>
          </p:cNvSpPr>
          <p:nvPr>
            <p:ph type="sldNum" idx="614"/>
          </p:nvPr>
        </p:nvSpPr>
        <p:spPr/>
        <p:txBody>
          <a:bodyPr/>
          <a:lstStyle/>
          <a:p>
            <a:fld id="{62743D65-C4B3-4490-8F9A-82021679B231}" type="slidenum">
              <a:t>‹N°›</a:t>
            </a:fld>
            <a:endParaRPr/>
          </a:p>
        </p:txBody>
      </p:sp>
      <p:sp>
        <p:nvSpPr>
          <p:cNvPr id="8" name="PlaceHolder 7"/>
          <p:cNvSpPr>
            <a:spLocks noGrp="1"/>
          </p:cNvSpPr>
          <p:nvPr>
            <p:ph type="dt" idx="615"/>
          </p:nvPr>
        </p:nvSpPr>
        <p:spPr/>
        <p:txBody>
          <a:bodyPr/>
          <a:lstStyle/>
          <a:p>
            <a:endParaRPr/>
          </a:p>
        </p:txBody>
      </p:sp>
    </p:spTree>
  </p:cSld>
  <p:clrMapOvr>
    <a:masterClrMapping/>
  </p:clrMapOvr>
</p:sldLayout>
</file>

<file path=ppt/slideLayouts/slideLayout24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9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9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3"/>
          </p:nvPr>
        </p:nvSpPr>
        <p:spPr/>
        <p:txBody>
          <a:bodyPr/>
          <a:lstStyle/>
          <a:p>
            <a:r>
              <a:t>Footer</a:t>
            </a:r>
          </a:p>
        </p:txBody>
      </p:sp>
      <p:sp>
        <p:nvSpPr>
          <p:cNvPr id="7" name="PlaceHolder 6"/>
          <p:cNvSpPr>
            <a:spLocks noGrp="1"/>
          </p:cNvSpPr>
          <p:nvPr>
            <p:ph type="sldNum" idx="614"/>
          </p:nvPr>
        </p:nvSpPr>
        <p:spPr/>
        <p:txBody>
          <a:bodyPr/>
          <a:lstStyle/>
          <a:p>
            <a:fld id="{AEDE517E-67AD-4449-9111-158CDE5E80FE}" type="slidenum">
              <a:t>‹N°›</a:t>
            </a:fld>
            <a:endParaRPr/>
          </a:p>
        </p:txBody>
      </p:sp>
      <p:sp>
        <p:nvSpPr>
          <p:cNvPr id="8" name="PlaceHolder 7"/>
          <p:cNvSpPr>
            <a:spLocks noGrp="1"/>
          </p:cNvSpPr>
          <p:nvPr>
            <p:ph type="dt" idx="615"/>
          </p:nvPr>
        </p:nvSpPr>
        <p:spPr/>
        <p:txBody>
          <a:bodyPr/>
          <a:lstStyle/>
          <a:p>
            <a:endParaRPr/>
          </a:p>
        </p:txBody>
      </p:sp>
    </p:spTree>
  </p:cSld>
  <p:clrMapOvr>
    <a:masterClrMapping/>
  </p:clrMapOvr>
</p:sldLayout>
</file>

<file path=ppt/slideLayouts/slideLayout24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59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59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3"/>
          </p:nvPr>
        </p:nvSpPr>
        <p:spPr/>
        <p:txBody>
          <a:bodyPr/>
          <a:lstStyle/>
          <a:p>
            <a:r>
              <a:t>Footer</a:t>
            </a:r>
          </a:p>
        </p:txBody>
      </p:sp>
      <p:sp>
        <p:nvSpPr>
          <p:cNvPr id="6" name="PlaceHolder 5"/>
          <p:cNvSpPr>
            <a:spLocks noGrp="1"/>
          </p:cNvSpPr>
          <p:nvPr>
            <p:ph type="sldNum" idx="614"/>
          </p:nvPr>
        </p:nvSpPr>
        <p:spPr/>
        <p:txBody>
          <a:bodyPr/>
          <a:lstStyle/>
          <a:p>
            <a:fld id="{0662811A-05E4-44FC-ABC9-2E0AC8AAC233}" type="slidenum">
              <a:t>‹N°›</a:t>
            </a:fld>
            <a:endParaRPr/>
          </a:p>
        </p:txBody>
      </p:sp>
      <p:sp>
        <p:nvSpPr>
          <p:cNvPr id="7" name="PlaceHolder 6"/>
          <p:cNvSpPr>
            <a:spLocks noGrp="1"/>
          </p:cNvSpPr>
          <p:nvPr>
            <p:ph type="dt" idx="615"/>
          </p:nvPr>
        </p:nvSpPr>
        <p:spPr/>
        <p:txBody>
          <a:bodyPr/>
          <a:lstStyle/>
          <a:p>
            <a:endParaRPr/>
          </a:p>
        </p:txBody>
      </p:sp>
    </p:spTree>
  </p:cSld>
  <p:clrMapOvr>
    <a:masterClrMapping/>
  </p:clrMapOvr>
</p:sldLayout>
</file>

<file path=ppt/slideLayouts/slideLayout24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6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0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0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0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0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13"/>
          </p:nvPr>
        </p:nvSpPr>
        <p:spPr/>
        <p:txBody>
          <a:bodyPr/>
          <a:lstStyle/>
          <a:p>
            <a:r>
              <a:t>Footer</a:t>
            </a:r>
          </a:p>
        </p:txBody>
      </p:sp>
      <p:sp>
        <p:nvSpPr>
          <p:cNvPr id="8" name="PlaceHolder 7"/>
          <p:cNvSpPr>
            <a:spLocks noGrp="1"/>
          </p:cNvSpPr>
          <p:nvPr>
            <p:ph type="sldNum" idx="614"/>
          </p:nvPr>
        </p:nvSpPr>
        <p:spPr/>
        <p:txBody>
          <a:bodyPr/>
          <a:lstStyle/>
          <a:p>
            <a:fld id="{89E1DB94-263D-45AE-8155-4971629DAD7B}" type="slidenum">
              <a:t>‹N°›</a:t>
            </a:fld>
            <a:endParaRPr/>
          </a:p>
        </p:txBody>
      </p:sp>
      <p:sp>
        <p:nvSpPr>
          <p:cNvPr id="9" name="PlaceHolder 8"/>
          <p:cNvSpPr>
            <a:spLocks noGrp="1"/>
          </p:cNvSpPr>
          <p:nvPr>
            <p:ph type="dt" idx="615"/>
          </p:nvPr>
        </p:nvSpPr>
        <p:spPr/>
        <p:txBody>
          <a:bodyPr/>
          <a:lstStyle/>
          <a:p>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1"/>
          </p:nvPr>
        </p:nvSpPr>
        <p:spPr/>
        <p:txBody>
          <a:bodyPr/>
          <a:lstStyle/>
          <a:p>
            <a:r>
              <a:t>Footer</a:t>
            </a:r>
          </a:p>
        </p:txBody>
      </p:sp>
      <p:sp>
        <p:nvSpPr>
          <p:cNvPr id="4" name="PlaceHolder 3"/>
          <p:cNvSpPr>
            <a:spLocks noGrp="1"/>
          </p:cNvSpPr>
          <p:nvPr>
            <p:ph type="sldNum" idx="62"/>
          </p:nvPr>
        </p:nvSpPr>
        <p:spPr/>
        <p:txBody>
          <a:bodyPr/>
          <a:lstStyle/>
          <a:p>
            <a:fld id="{3774F10C-9505-4132-B2E7-28E53BD0B09B}" type="slidenum">
              <a:t>‹N°›</a:t>
            </a:fld>
            <a:endParaRPr/>
          </a:p>
        </p:txBody>
      </p:sp>
      <p:sp>
        <p:nvSpPr>
          <p:cNvPr id="5" name="PlaceHolder 4"/>
          <p:cNvSpPr>
            <a:spLocks noGrp="1"/>
          </p:cNvSpPr>
          <p:nvPr>
            <p:ph type="dt" idx="63"/>
          </p:nvPr>
        </p:nvSpPr>
        <p:spPr/>
        <p:txBody>
          <a:bodyPr/>
          <a:lstStyle/>
          <a:p>
            <a:endParaRPr/>
          </a:p>
        </p:txBody>
      </p:sp>
    </p:spTree>
  </p:cSld>
  <p:clrMapOvr>
    <a:masterClrMapping/>
  </p:clrMapOvr>
</p:sldLayout>
</file>

<file path=ppt/slideLayouts/slideLayout24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0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0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0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0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1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1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13"/>
          </p:nvPr>
        </p:nvSpPr>
        <p:spPr/>
        <p:txBody>
          <a:bodyPr/>
          <a:lstStyle/>
          <a:p>
            <a:r>
              <a:t>Footer</a:t>
            </a:r>
          </a:p>
        </p:txBody>
      </p:sp>
      <p:sp>
        <p:nvSpPr>
          <p:cNvPr id="10" name="PlaceHolder 9"/>
          <p:cNvSpPr>
            <a:spLocks noGrp="1"/>
          </p:cNvSpPr>
          <p:nvPr>
            <p:ph type="sldNum" idx="614"/>
          </p:nvPr>
        </p:nvSpPr>
        <p:spPr/>
        <p:txBody>
          <a:bodyPr/>
          <a:lstStyle/>
          <a:p>
            <a:fld id="{EDE83EE9-A9D4-4763-993F-B89898E18D16}" type="slidenum">
              <a:t>‹N°›</a:t>
            </a:fld>
            <a:endParaRPr/>
          </a:p>
        </p:txBody>
      </p:sp>
      <p:sp>
        <p:nvSpPr>
          <p:cNvPr id="11" name="PlaceHolder 10"/>
          <p:cNvSpPr>
            <a:spLocks noGrp="1"/>
          </p:cNvSpPr>
          <p:nvPr>
            <p:ph type="dt" idx="615"/>
          </p:nvPr>
        </p:nvSpPr>
        <p:spPr/>
        <p:txBody>
          <a:bodyPr/>
          <a:lstStyle/>
          <a:p>
            <a:endParaRPr/>
          </a:p>
        </p:txBody>
      </p:sp>
    </p:spTree>
  </p:cSld>
  <p:clrMapOvr>
    <a:masterClrMapping/>
  </p:clrMapOvr>
</p:sldLayout>
</file>

<file path=ppt/slideLayouts/slideLayout24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16"/>
          </p:nvPr>
        </p:nvSpPr>
        <p:spPr/>
        <p:txBody>
          <a:bodyPr/>
          <a:lstStyle/>
          <a:p>
            <a:r>
              <a:t>Footer</a:t>
            </a:r>
          </a:p>
        </p:txBody>
      </p:sp>
      <p:sp>
        <p:nvSpPr>
          <p:cNvPr id="3" name="PlaceHolder 2"/>
          <p:cNvSpPr>
            <a:spLocks noGrp="1"/>
          </p:cNvSpPr>
          <p:nvPr>
            <p:ph type="sldNum" idx="617"/>
          </p:nvPr>
        </p:nvSpPr>
        <p:spPr/>
        <p:txBody>
          <a:bodyPr/>
          <a:lstStyle/>
          <a:p>
            <a:fld id="{A98A8CDF-0B87-49B3-ABE6-F6302ECE109F}" type="slidenum">
              <a:t>‹N°›</a:t>
            </a:fld>
            <a:endParaRPr/>
          </a:p>
        </p:txBody>
      </p:sp>
      <p:sp>
        <p:nvSpPr>
          <p:cNvPr id="4" name="PlaceHolder 3"/>
          <p:cNvSpPr>
            <a:spLocks noGrp="1"/>
          </p:cNvSpPr>
          <p:nvPr>
            <p:ph type="dt" idx="618"/>
          </p:nvPr>
        </p:nvSpPr>
        <p:spPr/>
        <p:txBody>
          <a:bodyPr/>
          <a:lstStyle/>
          <a:p>
            <a:endParaRPr/>
          </a:p>
        </p:txBody>
      </p:sp>
    </p:spTree>
  </p:cSld>
  <p:clrMapOvr>
    <a:masterClrMapping/>
  </p:clrMapOvr>
</p:sldLayout>
</file>

<file path=ppt/slideLayouts/slideLayout24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1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16"/>
          </p:nvPr>
        </p:nvSpPr>
        <p:spPr/>
        <p:txBody>
          <a:bodyPr/>
          <a:lstStyle/>
          <a:p>
            <a:r>
              <a:t>Footer</a:t>
            </a:r>
          </a:p>
        </p:txBody>
      </p:sp>
      <p:sp>
        <p:nvSpPr>
          <p:cNvPr id="5" name="PlaceHolder 4"/>
          <p:cNvSpPr>
            <a:spLocks noGrp="1"/>
          </p:cNvSpPr>
          <p:nvPr>
            <p:ph type="sldNum" idx="617"/>
          </p:nvPr>
        </p:nvSpPr>
        <p:spPr/>
        <p:txBody>
          <a:bodyPr/>
          <a:lstStyle/>
          <a:p>
            <a:fld id="{0DD040FD-34F9-4BCF-A5E6-3FC96AC80995}" type="slidenum">
              <a:t>‹N°›</a:t>
            </a:fld>
            <a:endParaRPr/>
          </a:p>
        </p:txBody>
      </p:sp>
      <p:sp>
        <p:nvSpPr>
          <p:cNvPr id="6" name="PlaceHolder 5"/>
          <p:cNvSpPr>
            <a:spLocks noGrp="1"/>
          </p:cNvSpPr>
          <p:nvPr>
            <p:ph type="dt" idx="618"/>
          </p:nvPr>
        </p:nvSpPr>
        <p:spPr/>
        <p:txBody>
          <a:bodyPr/>
          <a:lstStyle/>
          <a:p>
            <a:endParaRPr/>
          </a:p>
        </p:txBody>
      </p:sp>
    </p:spTree>
  </p:cSld>
  <p:clrMapOvr>
    <a:masterClrMapping/>
  </p:clrMapOvr>
</p:sldLayout>
</file>

<file path=ppt/slideLayouts/slideLayout24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2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16"/>
          </p:nvPr>
        </p:nvSpPr>
        <p:spPr/>
        <p:txBody>
          <a:bodyPr/>
          <a:lstStyle/>
          <a:p>
            <a:r>
              <a:t>Footer</a:t>
            </a:r>
          </a:p>
        </p:txBody>
      </p:sp>
      <p:sp>
        <p:nvSpPr>
          <p:cNvPr id="5" name="PlaceHolder 4"/>
          <p:cNvSpPr>
            <a:spLocks noGrp="1"/>
          </p:cNvSpPr>
          <p:nvPr>
            <p:ph type="sldNum" idx="617"/>
          </p:nvPr>
        </p:nvSpPr>
        <p:spPr/>
        <p:txBody>
          <a:bodyPr/>
          <a:lstStyle/>
          <a:p>
            <a:fld id="{330D461E-4BED-4E06-B8FA-B0EF37DDD028}" type="slidenum">
              <a:t>‹N°›</a:t>
            </a:fld>
            <a:endParaRPr/>
          </a:p>
        </p:txBody>
      </p:sp>
      <p:sp>
        <p:nvSpPr>
          <p:cNvPr id="6" name="PlaceHolder 5"/>
          <p:cNvSpPr>
            <a:spLocks noGrp="1"/>
          </p:cNvSpPr>
          <p:nvPr>
            <p:ph type="dt" idx="618"/>
          </p:nvPr>
        </p:nvSpPr>
        <p:spPr/>
        <p:txBody>
          <a:bodyPr/>
          <a:lstStyle/>
          <a:p>
            <a:endParaRPr/>
          </a:p>
        </p:txBody>
      </p:sp>
    </p:spTree>
  </p:cSld>
  <p:clrMapOvr>
    <a:masterClrMapping/>
  </p:clrMapOvr>
</p:sldLayout>
</file>

<file path=ppt/slideLayouts/slideLayout24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2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2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6"/>
          </p:nvPr>
        </p:nvSpPr>
        <p:spPr/>
        <p:txBody>
          <a:bodyPr/>
          <a:lstStyle/>
          <a:p>
            <a:r>
              <a:t>Footer</a:t>
            </a:r>
          </a:p>
        </p:txBody>
      </p:sp>
      <p:sp>
        <p:nvSpPr>
          <p:cNvPr id="6" name="PlaceHolder 5"/>
          <p:cNvSpPr>
            <a:spLocks noGrp="1"/>
          </p:cNvSpPr>
          <p:nvPr>
            <p:ph type="sldNum" idx="617"/>
          </p:nvPr>
        </p:nvSpPr>
        <p:spPr/>
        <p:txBody>
          <a:bodyPr/>
          <a:lstStyle/>
          <a:p>
            <a:fld id="{9AE8F3E0-F6DC-4D0E-8885-7819E7109650}" type="slidenum">
              <a:t>‹N°›</a:t>
            </a:fld>
            <a:endParaRPr/>
          </a:p>
        </p:txBody>
      </p:sp>
      <p:sp>
        <p:nvSpPr>
          <p:cNvPr id="7" name="PlaceHolder 6"/>
          <p:cNvSpPr>
            <a:spLocks noGrp="1"/>
          </p:cNvSpPr>
          <p:nvPr>
            <p:ph type="dt" idx="618"/>
          </p:nvPr>
        </p:nvSpPr>
        <p:spPr/>
        <p:txBody>
          <a:bodyPr/>
          <a:lstStyle/>
          <a:p>
            <a:endParaRPr/>
          </a:p>
        </p:txBody>
      </p:sp>
    </p:spTree>
  </p:cSld>
  <p:clrMapOvr>
    <a:masterClrMapping/>
  </p:clrMapOvr>
</p:sldLayout>
</file>

<file path=ppt/slideLayouts/slideLayout24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16"/>
          </p:nvPr>
        </p:nvSpPr>
        <p:spPr/>
        <p:txBody>
          <a:bodyPr/>
          <a:lstStyle/>
          <a:p>
            <a:r>
              <a:t>Footer</a:t>
            </a:r>
          </a:p>
        </p:txBody>
      </p:sp>
      <p:sp>
        <p:nvSpPr>
          <p:cNvPr id="4" name="PlaceHolder 3"/>
          <p:cNvSpPr>
            <a:spLocks noGrp="1"/>
          </p:cNvSpPr>
          <p:nvPr>
            <p:ph type="sldNum" idx="617"/>
          </p:nvPr>
        </p:nvSpPr>
        <p:spPr/>
        <p:txBody>
          <a:bodyPr/>
          <a:lstStyle/>
          <a:p>
            <a:fld id="{F4AADDE2-1BBD-445D-B27F-B1A69AAB274B}" type="slidenum">
              <a:t>‹N°›</a:t>
            </a:fld>
            <a:endParaRPr/>
          </a:p>
        </p:txBody>
      </p:sp>
      <p:sp>
        <p:nvSpPr>
          <p:cNvPr id="5" name="PlaceHolder 4"/>
          <p:cNvSpPr>
            <a:spLocks noGrp="1"/>
          </p:cNvSpPr>
          <p:nvPr>
            <p:ph type="dt" idx="618"/>
          </p:nvPr>
        </p:nvSpPr>
        <p:spPr/>
        <p:txBody>
          <a:bodyPr/>
          <a:lstStyle/>
          <a:p>
            <a:endParaRPr/>
          </a:p>
        </p:txBody>
      </p:sp>
    </p:spTree>
  </p:cSld>
  <p:clrMapOvr>
    <a:masterClrMapping/>
  </p:clrMapOvr>
</p:sldLayout>
</file>

<file path=ppt/slideLayouts/slideLayout24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2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16"/>
          </p:nvPr>
        </p:nvSpPr>
        <p:spPr/>
        <p:txBody>
          <a:bodyPr/>
          <a:lstStyle/>
          <a:p>
            <a:r>
              <a:t>Footer</a:t>
            </a:r>
          </a:p>
        </p:txBody>
      </p:sp>
      <p:sp>
        <p:nvSpPr>
          <p:cNvPr id="4" name="PlaceHolder 3"/>
          <p:cNvSpPr>
            <a:spLocks noGrp="1"/>
          </p:cNvSpPr>
          <p:nvPr>
            <p:ph type="sldNum" idx="617"/>
          </p:nvPr>
        </p:nvSpPr>
        <p:spPr/>
        <p:txBody>
          <a:bodyPr/>
          <a:lstStyle/>
          <a:p>
            <a:fld id="{DF93EE69-5380-429C-8AD1-06D555612E6F}" type="slidenum">
              <a:t>‹N°›</a:t>
            </a:fld>
            <a:endParaRPr/>
          </a:p>
        </p:txBody>
      </p:sp>
      <p:sp>
        <p:nvSpPr>
          <p:cNvPr id="5" name="PlaceHolder 4"/>
          <p:cNvSpPr>
            <a:spLocks noGrp="1"/>
          </p:cNvSpPr>
          <p:nvPr>
            <p:ph type="dt" idx="618"/>
          </p:nvPr>
        </p:nvSpPr>
        <p:spPr/>
        <p:txBody>
          <a:bodyPr/>
          <a:lstStyle/>
          <a:p>
            <a:endParaRPr/>
          </a:p>
        </p:txBody>
      </p:sp>
    </p:spTree>
  </p:cSld>
  <p:clrMapOvr>
    <a:masterClrMapping/>
  </p:clrMapOvr>
</p:sldLayout>
</file>

<file path=ppt/slideLayouts/slideLayout24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6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2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2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3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6"/>
          </p:nvPr>
        </p:nvSpPr>
        <p:spPr/>
        <p:txBody>
          <a:bodyPr/>
          <a:lstStyle/>
          <a:p>
            <a:r>
              <a:t>Footer</a:t>
            </a:r>
          </a:p>
        </p:txBody>
      </p:sp>
      <p:sp>
        <p:nvSpPr>
          <p:cNvPr id="7" name="PlaceHolder 6"/>
          <p:cNvSpPr>
            <a:spLocks noGrp="1"/>
          </p:cNvSpPr>
          <p:nvPr>
            <p:ph type="sldNum" idx="617"/>
          </p:nvPr>
        </p:nvSpPr>
        <p:spPr/>
        <p:txBody>
          <a:bodyPr/>
          <a:lstStyle/>
          <a:p>
            <a:fld id="{9051B7F0-D0D1-43E0-B87F-57A35F5BC952}" type="slidenum">
              <a:t>‹N°›</a:t>
            </a:fld>
            <a:endParaRPr/>
          </a:p>
        </p:txBody>
      </p:sp>
      <p:sp>
        <p:nvSpPr>
          <p:cNvPr id="8" name="PlaceHolder 7"/>
          <p:cNvSpPr>
            <a:spLocks noGrp="1"/>
          </p:cNvSpPr>
          <p:nvPr>
            <p:ph type="dt" idx="618"/>
          </p:nvPr>
        </p:nvSpPr>
        <p:spPr/>
        <p:txBody>
          <a:bodyPr/>
          <a:lstStyle/>
          <a:p>
            <a:endParaRPr/>
          </a:p>
        </p:txBody>
      </p:sp>
    </p:spTree>
  </p:cSld>
  <p:clrMapOvr>
    <a:masterClrMapping/>
  </p:clrMapOvr>
</p:sldLayout>
</file>

<file path=ppt/slideLayouts/slideLayout24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6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3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3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3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6"/>
          </p:nvPr>
        </p:nvSpPr>
        <p:spPr/>
        <p:txBody>
          <a:bodyPr/>
          <a:lstStyle/>
          <a:p>
            <a:r>
              <a:t>Footer</a:t>
            </a:r>
          </a:p>
        </p:txBody>
      </p:sp>
      <p:sp>
        <p:nvSpPr>
          <p:cNvPr id="7" name="PlaceHolder 6"/>
          <p:cNvSpPr>
            <a:spLocks noGrp="1"/>
          </p:cNvSpPr>
          <p:nvPr>
            <p:ph type="sldNum" idx="617"/>
          </p:nvPr>
        </p:nvSpPr>
        <p:spPr/>
        <p:txBody>
          <a:bodyPr/>
          <a:lstStyle/>
          <a:p>
            <a:fld id="{D7CA5BD2-C1C2-44D4-BF39-83BD13B6C8FF}" type="slidenum">
              <a:t>‹N°›</a:t>
            </a:fld>
            <a:endParaRPr/>
          </a:p>
        </p:txBody>
      </p:sp>
      <p:sp>
        <p:nvSpPr>
          <p:cNvPr id="8" name="PlaceHolder 7"/>
          <p:cNvSpPr>
            <a:spLocks noGrp="1"/>
          </p:cNvSpPr>
          <p:nvPr>
            <p:ph type="dt" idx="618"/>
          </p:nvPr>
        </p:nvSpPr>
        <p:spPr/>
        <p:txBody>
          <a:bodyPr/>
          <a:lstStyle/>
          <a:p>
            <a:endParaRPr/>
          </a:p>
        </p:txBody>
      </p:sp>
    </p:spTree>
  </p:cSld>
  <p:clrMapOvr>
    <a:masterClrMapping/>
  </p:clrMapOvr>
</p:sldLayout>
</file>

<file path=ppt/slideLayouts/slideLayout24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6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3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3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3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6"/>
          </p:nvPr>
        </p:nvSpPr>
        <p:spPr/>
        <p:txBody>
          <a:bodyPr/>
          <a:lstStyle/>
          <a:p>
            <a:r>
              <a:t>Footer</a:t>
            </a:r>
          </a:p>
        </p:txBody>
      </p:sp>
      <p:sp>
        <p:nvSpPr>
          <p:cNvPr id="7" name="PlaceHolder 6"/>
          <p:cNvSpPr>
            <a:spLocks noGrp="1"/>
          </p:cNvSpPr>
          <p:nvPr>
            <p:ph type="sldNum" idx="617"/>
          </p:nvPr>
        </p:nvSpPr>
        <p:spPr/>
        <p:txBody>
          <a:bodyPr/>
          <a:lstStyle/>
          <a:p>
            <a:fld id="{32270E61-364B-4CF7-AE25-CC2016DB20BF}" type="slidenum">
              <a:t>‹N°›</a:t>
            </a:fld>
            <a:endParaRPr/>
          </a:p>
        </p:txBody>
      </p:sp>
      <p:sp>
        <p:nvSpPr>
          <p:cNvPr id="8" name="PlaceHolder 7"/>
          <p:cNvSpPr>
            <a:spLocks noGrp="1"/>
          </p:cNvSpPr>
          <p:nvPr>
            <p:ph type="dt" idx="618"/>
          </p:nvPr>
        </p:nvSpPr>
        <p:spPr/>
        <p:txBody>
          <a:bodyPr/>
          <a:lstStyle/>
          <a:p>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
          </p:nvPr>
        </p:nvSpPr>
        <p:spPr/>
        <p:txBody>
          <a:bodyPr/>
          <a:lstStyle/>
          <a:p>
            <a:r>
              <a:t>Footer</a:t>
            </a:r>
          </a:p>
        </p:txBody>
      </p:sp>
      <p:sp>
        <p:nvSpPr>
          <p:cNvPr id="7" name="PlaceHolder 6"/>
          <p:cNvSpPr>
            <a:spLocks noGrp="1"/>
          </p:cNvSpPr>
          <p:nvPr>
            <p:ph type="sldNum" idx="62"/>
          </p:nvPr>
        </p:nvSpPr>
        <p:spPr/>
        <p:txBody>
          <a:bodyPr/>
          <a:lstStyle/>
          <a:p>
            <a:fld id="{025389B3-DDE9-4F3A-92B2-04F964CEBD44}" type="slidenum">
              <a:t>‹N°›</a:t>
            </a:fld>
            <a:endParaRPr/>
          </a:p>
        </p:txBody>
      </p:sp>
      <p:sp>
        <p:nvSpPr>
          <p:cNvPr id="8" name="PlaceHolder 7"/>
          <p:cNvSpPr>
            <a:spLocks noGrp="1"/>
          </p:cNvSpPr>
          <p:nvPr>
            <p:ph type="dt" idx="63"/>
          </p:nvPr>
        </p:nvSpPr>
        <p:spPr/>
        <p:txBody>
          <a:bodyPr/>
          <a:lstStyle/>
          <a:p>
            <a:endParaRPr/>
          </a:p>
        </p:txBody>
      </p:sp>
    </p:spTree>
  </p:cSld>
  <p:clrMapOvr>
    <a:masterClrMapping/>
  </p:clrMapOvr>
</p:sldLayout>
</file>

<file path=ppt/slideLayouts/slideLayout24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6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4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4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6"/>
          </p:nvPr>
        </p:nvSpPr>
        <p:spPr/>
        <p:txBody>
          <a:bodyPr/>
          <a:lstStyle/>
          <a:p>
            <a:r>
              <a:t>Footer</a:t>
            </a:r>
          </a:p>
        </p:txBody>
      </p:sp>
      <p:sp>
        <p:nvSpPr>
          <p:cNvPr id="6" name="PlaceHolder 5"/>
          <p:cNvSpPr>
            <a:spLocks noGrp="1"/>
          </p:cNvSpPr>
          <p:nvPr>
            <p:ph type="sldNum" idx="617"/>
          </p:nvPr>
        </p:nvSpPr>
        <p:spPr/>
        <p:txBody>
          <a:bodyPr/>
          <a:lstStyle/>
          <a:p>
            <a:fld id="{8098CBE5-20DA-4283-9342-82D345278A73}" type="slidenum">
              <a:t>‹N°›</a:t>
            </a:fld>
            <a:endParaRPr/>
          </a:p>
        </p:txBody>
      </p:sp>
      <p:sp>
        <p:nvSpPr>
          <p:cNvPr id="7" name="PlaceHolder 6"/>
          <p:cNvSpPr>
            <a:spLocks noGrp="1"/>
          </p:cNvSpPr>
          <p:nvPr>
            <p:ph type="dt" idx="618"/>
          </p:nvPr>
        </p:nvSpPr>
        <p:spPr/>
        <p:txBody>
          <a:bodyPr/>
          <a:lstStyle/>
          <a:p>
            <a:endParaRPr/>
          </a:p>
        </p:txBody>
      </p:sp>
    </p:spTree>
  </p:cSld>
  <p:clrMapOvr>
    <a:masterClrMapping/>
  </p:clrMapOvr>
</p:sldLayout>
</file>

<file path=ppt/slideLayouts/slideLayout24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6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4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4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4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4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16"/>
          </p:nvPr>
        </p:nvSpPr>
        <p:spPr/>
        <p:txBody>
          <a:bodyPr/>
          <a:lstStyle/>
          <a:p>
            <a:r>
              <a:t>Footer</a:t>
            </a:r>
          </a:p>
        </p:txBody>
      </p:sp>
      <p:sp>
        <p:nvSpPr>
          <p:cNvPr id="8" name="PlaceHolder 7"/>
          <p:cNvSpPr>
            <a:spLocks noGrp="1"/>
          </p:cNvSpPr>
          <p:nvPr>
            <p:ph type="sldNum" idx="617"/>
          </p:nvPr>
        </p:nvSpPr>
        <p:spPr/>
        <p:txBody>
          <a:bodyPr/>
          <a:lstStyle/>
          <a:p>
            <a:fld id="{B1939722-C394-4AE5-9B61-2FD7C1FED768}" type="slidenum">
              <a:t>‹N°›</a:t>
            </a:fld>
            <a:endParaRPr/>
          </a:p>
        </p:txBody>
      </p:sp>
      <p:sp>
        <p:nvSpPr>
          <p:cNvPr id="9" name="PlaceHolder 8"/>
          <p:cNvSpPr>
            <a:spLocks noGrp="1"/>
          </p:cNvSpPr>
          <p:nvPr>
            <p:ph type="dt" idx="618"/>
          </p:nvPr>
        </p:nvSpPr>
        <p:spPr/>
        <p:txBody>
          <a:bodyPr/>
          <a:lstStyle/>
          <a:p>
            <a:endParaRPr/>
          </a:p>
        </p:txBody>
      </p:sp>
    </p:spTree>
  </p:cSld>
  <p:clrMapOvr>
    <a:masterClrMapping/>
  </p:clrMapOvr>
</p:sldLayout>
</file>

<file path=ppt/slideLayouts/slideLayout24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4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4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5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5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5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5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16"/>
          </p:nvPr>
        </p:nvSpPr>
        <p:spPr/>
        <p:txBody>
          <a:bodyPr/>
          <a:lstStyle/>
          <a:p>
            <a:r>
              <a:t>Footer</a:t>
            </a:r>
          </a:p>
        </p:txBody>
      </p:sp>
      <p:sp>
        <p:nvSpPr>
          <p:cNvPr id="10" name="PlaceHolder 9"/>
          <p:cNvSpPr>
            <a:spLocks noGrp="1"/>
          </p:cNvSpPr>
          <p:nvPr>
            <p:ph type="sldNum" idx="617"/>
          </p:nvPr>
        </p:nvSpPr>
        <p:spPr/>
        <p:txBody>
          <a:bodyPr/>
          <a:lstStyle/>
          <a:p>
            <a:fld id="{C79DFD12-68EB-455A-878A-FAA8355B480B}" type="slidenum">
              <a:t>‹N°›</a:t>
            </a:fld>
            <a:endParaRPr/>
          </a:p>
        </p:txBody>
      </p:sp>
      <p:sp>
        <p:nvSpPr>
          <p:cNvPr id="11" name="PlaceHolder 10"/>
          <p:cNvSpPr>
            <a:spLocks noGrp="1"/>
          </p:cNvSpPr>
          <p:nvPr>
            <p:ph type="dt" idx="618"/>
          </p:nvPr>
        </p:nvSpPr>
        <p:spPr/>
        <p:txBody>
          <a:bodyPr/>
          <a:lstStyle/>
          <a:p>
            <a:endParaRPr/>
          </a:p>
        </p:txBody>
      </p:sp>
    </p:spTree>
  </p:cSld>
  <p:clrMapOvr>
    <a:masterClrMapping/>
  </p:clrMapOvr>
</p:sldLayout>
</file>

<file path=ppt/slideLayouts/slideLayout24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19"/>
          </p:nvPr>
        </p:nvSpPr>
        <p:spPr/>
        <p:txBody>
          <a:bodyPr/>
          <a:lstStyle/>
          <a:p>
            <a:r>
              <a:t>Footer</a:t>
            </a:r>
          </a:p>
        </p:txBody>
      </p:sp>
      <p:sp>
        <p:nvSpPr>
          <p:cNvPr id="3" name="PlaceHolder 2"/>
          <p:cNvSpPr>
            <a:spLocks noGrp="1"/>
          </p:cNvSpPr>
          <p:nvPr>
            <p:ph type="sldNum" idx="620"/>
          </p:nvPr>
        </p:nvSpPr>
        <p:spPr/>
        <p:txBody>
          <a:bodyPr/>
          <a:lstStyle/>
          <a:p>
            <a:fld id="{B199ABA8-D304-4842-8A38-F5595A16013C}" type="slidenum">
              <a:t>‹N°›</a:t>
            </a:fld>
            <a:endParaRPr/>
          </a:p>
        </p:txBody>
      </p:sp>
      <p:sp>
        <p:nvSpPr>
          <p:cNvPr id="4" name="PlaceHolder 3"/>
          <p:cNvSpPr>
            <a:spLocks noGrp="1"/>
          </p:cNvSpPr>
          <p:nvPr>
            <p:ph type="dt" idx="621"/>
          </p:nvPr>
        </p:nvSpPr>
        <p:spPr/>
        <p:txBody>
          <a:bodyPr/>
          <a:lstStyle/>
          <a:p>
            <a:endParaRPr/>
          </a:p>
        </p:txBody>
      </p:sp>
    </p:spTree>
  </p:cSld>
  <p:clrMapOvr>
    <a:masterClrMapping/>
  </p:clrMapOvr>
</p:sldLayout>
</file>

<file path=ppt/slideLayouts/slideLayout24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6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19"/>
          </p:nvPr>
        </p:nvSpPr>
        <p:spPr/>
        <p:txBody>
          <a:bodyPr/>
          <a:lstStyle/>
          <a:p>
            <a:r>
              <a:t>Footer</a:t>
            </a:r>
          </a:p>
        </p:txBody>
      </p:sp>
      <p:sp>
        <p:nvSpPr>
          <p:cNvPr id="5" name="PlaceHolder 4"/>
          <p:cNvSpPr>
            <a:spLocks noGrp="1"/>
          </p:cNvSpPr>
          <p:nvPr>
            <p:ph type="sldNum" idx="620"/>
          </p:nvPr>
        </p:nvSpPr>
        <p:spPr/>
        <p:txBody>
          <a:bodyPr/>
          <a:lstStyle/>
          <a:p>
            <a:fld id="{1DAD9388-DF0B-48C2-8411-5931FF20BD95}" type="slidenum">
              <a:t>‹N°›</a:t>
            </a:fld>
            <a:endParaRPr/>
          </a:p>
        </p:txBody>
      </p:sp>
      <p:sp>
        <p:nvSpPr>
          <p:cNvPr id="6" name="PlaceHolder 5"/>
          <p:cNvSpPr>
            <a:spLocks noGrp="1"/>
          </p:cNvSpPr>
          <p:nvPr>
            <p:ph type="dt" idx="621"/>
          </p:nvPr>
        </p:nvSpPr>
        <p:spPr/>
        <p:txBody>
          <a:bodyPr/>
          <a:lstStyle/>
          <a:p>
            <a:endParaRPr/>
          </a:p>
        </p:txBody>
      </p:sp>
    </p:spTree>
  </p:cSld>
  <p:clrMapOvr>
    <a:masterClrMapping/>
  </p:clrMapOvr>
</p:sldLayout>
</file>

<file path=ppt/slideLayouts/slideLayout24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6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19"/>
          </p:nvPr>
        </p:nvSpPr>
        <p:spPr/>
        <p:txBody>
          <a:bodyPr/>
          <a:lstStyle/>
          <a:p>
            <a:r>
              <a:t>Footer</a:t>
            </a:r>
          </a:p>
        </p:txBody>
      </p:sp>
      <p:sp>
        <p:nvSpPr>
          <p:cNvPr id="5" name="PlaceHolder 4"/>
          <p:cNvSpPr>
            <a:spLocks noGrp="1"/>
          </p:cNvSpPr>
          <p:nvPr>
            <p:ph type="sldNum" idx="620"/>
          </p:nvPr>
        </p:nvSpPr>
        <p:spPr/>
        <p:txBody>
          <a:bodyPr/>
          <a:lstStyle/>
          <a:p>
            <a:fld id="{AB1A07FF-35B7-4BC3-8164-1587FCB27B92}" type="slidenum">
              <a:t>‹N°›</a:t>
            </a:fld>
            <a:endParaRPr/>
          </a:p>
        </p:txBody>
      </p:sp>
      <p:sp>
        <p:nvSpPr>
          <p:cNvPr id="6" name="PlaceHolder 5"/>
          <p:cNvSpPr>
            <a:spLocks noGrp="1"/>
          </p:cNvSpPr>
          <p:nvPr>
            <p:ph type="dt" idx="621"/>
          </p:nvPr>
        </p:nvSpPr>
        <p:spPr/>
        <p:txBody>
          <a:bodyPr/>
          <a:lstStyle/>
          <a:p>
            <a:endParaRPr/>
          </a:p>
        </p:txBody>
      </p:sp>
    </p:spTree>
  </p:cSld>
  <p:clrMapOvr>
    <a:masterClrMapping/>
  </p:clrMapOvr>
</p:sldLayout>
</file>

<file path=ppt/slideLayouts/slideLayout24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6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9"/>
          </p:nvPr>
        </p:nvSpPr>
        <p:spPr/>
        <p:txBody>
          <a:bodyPr/>
          <a:lstStyle/>
          <a:p>
            <a:r>
              <a:t>Footer</a:t>
            </a:r>
          </a:p>
        </p:txBody>
      </p:sp>
      <p:sp>
        <p:nvSpPr>
          <p:cNvPr id="6" name="PlaceHolder 5"/>
          <p:cNvSpPr>
            <a:spLocks noGrp="1"/>
          </p:cNvSpPr>
          <p:nvPr>
            <p:ph type="sldNum" idx="620"/>
          </p:nvPr>
        </p:nvSpPr>
        <p:spPr/>
        <p:txBody>
          <a:bodyPr/>
          <a:lstStyle/>
          <a:p>
            <a:fld id="{5728A9D1-9693-4902-972C-683D7E11D509}" type="slidenum">
              <a:t>‹N°›</a:t>
            </a:fld>
            <a:endParaRPr/>
          </a:p>
        </p:txBody>
      </p:sp>
      <p:sp>
        <p:nvSpPr>
          <p:cNvPr id="7" name="PlaceHolder 6"/>
          <p:cNvSpPr>
            <a:spLocks noGrp="1"/>
          </p:cNvSpPr>
          <p:nvPr>
            <p:ph type="dt" idx="621"/>
          </p:nvPr>
        </p:nvSpPr>
        <p:spPr/>
        <p:txBody>
          <a:bodyPr/>
          <a:lstStyle/>
          <a:p>
            <a:endParaRPr/>
          </a:p>
        </p:txBody>
      </p:sp>
    </p:spTree>
  </p:cSld>
  <p:clrMapOvr>
    <a:masterClrMapping/>
  </p:clrMapOvr>
</p:sldLayout>
</file>

<file path=ppt/slideLayouts/slideLayout24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19"/>
          </p:nvPr>
        </p:nvSpPr>
        <p:spPr/>
        <p:txBody>
          <a:bodyPr/>
          <a:lstStyle/>
          <a:p>
            <a:r>
              <a:t>Footer</a:t>
            </a:r>
          </a:p>
        </p:txBody>
      </p:sp>
      <p:sp>
        <p:nvSpPr>
          <p:cNvPr id="4" name="PlaceHolder 3"/>
          <p:cNvSpPr>
            <a:spLocks noGrp="1"/>
          </p:cNvSpPr>
          <p:nvPr>
            <p:ph type="sldNum" idx="620"/>
          </p:nvPr>
        </p:nvSpPr>
        <p:spPr/>
        <p:txBody>
          <a:bodyPr/>
          <a:lstStyle/>
          <a:p>
            <a:fld id="{6A27EC3A-5E8E-444D-BEE9-1A95E6F19155}" type="slidenum">
              <a:t>‹N°›</a:t>
            </a:fld>
            <a:endParaRPr/>
          </a:p>
        </p:txBody>
      </p:sp>
      <p:sp>
        <p:nvSpPr>
          <p:cNvPr id="5" name="PlaceHolder 4"/>
          <p:cNvSpPr>
            <a:spLocks noGrp="1"/>
          </p:cNvSpPr>
          <p:nvPr>
            <p:ph type="dt" idx="621"/>
          </p:nvPr>
        </p:nvSpPr>
        <p:spPr/>
        <p:txBody>
          <a:bodyPr/>
          <a:lstStyle/>
          <a:p>
            <a:endParaRPr/>
          </a:p>
        </p:txBody>
      </p:sp>
    </p:spTree>
  </p:cSld>
  <p:clrMapOvr>
    <a:masterClrMapping/>
  </p:clrMapOvr>
</p:sldLayout>
</file>

<file path=ppt/slideLayouts/slideLayout24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7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19"/>
          </p:nvPr>
        </p:nvSpPr>
        <p:spPr/>
        <p:txBody>
          <a:bodyPr/>
          <a:lstStyle/>
          <a:p>
            <a:r>
              <a:t>Footer</a:t>
            </a:r>
          </a:p>
        </p:txBody>
      </p:sp>
      <p:sp>
        <p:nvSpPr>
          <p:cNvPr id="4" name="PlaceHolder 3"/>
          <p:cNvSpPr>
            <a:spLocks noGrp="1"/>
          </p:cNvSpPr>
          <p:nvPr>
            <p:ph type="sldNum" idx="620"/>
          </p:nvPr>
        </p:nvSpPr>
        <p:spPr/>
        <p:txBody>
          <a:bodyPr/>
          <a:lstStyle/>
          <a:p>
            <a:fld id="{7FF5312C-235C-48C4-B853-D5ED1559289D}" type="slidenum">
              <a:t>‹N°›</a:t>
            </a:fld>
            <a:endParaRPr/>
          </a:p>
        </p:txBody>
      </p:sp>
      <p:sp>
        <p:nvSpPr>
          <p:cNvPr id="5" name="PlaceHolder 4"/>
          <p:cNvSpPr>
            <a:spLocks noGrp="1"/>
          </p:cNvSpPr>
          <p:nvPr>
            <p:ph type="dt" idx="621"/>
          </p:nvPr>
        </p:nvSpPr>
        <p:spPr/>
        <p:txBody>
          <a:bodyPr/>
          <a:lstStyle/>
          <a:p>
            <a:endParaRPr/>
          </a:p>
        </p:txBody>
      </p:sp>
    </p:spTree>
  </p:cSld>
  <p:clrMapOvr>
    <a:masterClrMapping/>
  </p:clrMapOvr>
</p:sldLayout>
</file>

<file path=ppt/slideLayouts/slideLayout24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6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7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9"/>
          </p:nvPr>
        </p:nvSpPr>
        <p:spPr/>
        <p:txBody>
          <a:bodyPr/>
          <a:lstStyle/>
          <a:p>
            <a:r>
              <a:t>Footer</a:t>
            </a:r>
          </a:p>
        </p:txBody>
      </p:sp>
      <p:sp>
        <p:nvSpPr>
          <p:cNvPr id="7" name="PlaceHolder 6"/>
          <p:cNvSpPr>
            <a:spLocks noGrp="1"/>
          </p:cNvSpPr>
          <p:nvPr>
            <p:ph type="sldNum" idx="620"/>
          </p:nvPr>
        </p:nvSpPr>
        <p:spPr/>
        <p:txBody>
          <a:bodyPr/>
          <a:lstStyle/>
          <a:p>
            <a:fld id="{DD19394B-9CCF-4300-BA2D-90BE39B92564}" type="slidenum">
              <a:t>‹N°›</a:t>
            </a:fld>
            <a:endParaRPr/>
          </a:p>
        </p:txBody>
      </p:sp>
      <p:sp>
        <p:nvSpPr>
          <p:cNvPr id="8" name="PlaceHolder 7"/>
          <p:cNvSpPr>
            <a:spLocks noGrp="1"/>
          </p:cNvSpPr>
          <p:nvPr>
            <p:ph type="dt" idx="621"/>
          </p:nvPr>
        </p:nvSpPr>
        <p:spPr/>
        <p:txBody>
          <a:bodyPr/>
          <a:lstStyle/>
          <a:p>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
          </p:nvPr>
        </p:nvSpPr>
        <p:spPr/>
        <p:txBody>
          <a:bodyPr/>
          <a:lstStyle/>
          <a:p>
            <a:r>
              <a:t>Footer</a:t>
            </a:r>
          </a:p>
        </p:txBody>
      </p:sp>
      <p:sp>
        <p:nvSpPr>
          <p:cNvPr id="7" name="PlaceHolder 6"/>
          <p:cNvSpPr>
            <a:spLocks noGrp="1"/>
          </p:cNvSpPr>
          <p:nvPr>
            <p:ph type="sldNum" idx="62"/>
          </p:nvPr>
        </p:nvSpPr>
        <p:spPr/>
        <p:txBody>
          <a:bodyPr/>
          <a:lstStyle/>
          <a:p>
            <a:fld id="{75CA1862-0089-4661-A14B-1D4F7AA15191}" type="slidenum">
              <a:t>‹N°›</a:t>
            </a:fld>
            <a:endParaRPr/>
          </a:p>
        </p:txBody>
      </p:sp>
      <p:sp>
        <p:nvSpPr>
          <p:cNvPr id="8" name="PlaceHolder 7"/>
          <p:cNvSpPr>
            <a:spLocks noGrp="1"/>
          </p:cNvSpPr>
          <p:nvPr>
            <p:ph type="dt" idx="63"/>
          </p:nvPr>
        </p:nvSpPr>
        <p:spPr/>
        <p:txBody>
          <a:bodyPr/>
          <a:lstStyle/>
          <a:p>
            <a:endParaRPr/>
          </a:p>
        </p:txBody>
      </p:sp>
    </p:spTree>
  </p:cSld>
  <p:clrMapOvr>
    <a:masterClrMapping/>
  </p:clrMapOvr>
</p:sldLayout>
</file>

<file path=ppt/slideLayouts/slideLayout24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6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7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7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9"/>
          </p:nvPr>
        </p:nvSpPr>
        <p:spPr/>
        <p:txBody>
          <a:bodyPr/>
          <a:lstStyle/>
          <a:p>
            <a:r>
              <a:t>Footer</a:t>
            </a:r>
          </a:p>
        </p:txBody>
      </p:sp>
      <p:sp>
        <p:nvSpPr>
          <p:cNvPr id="7" name="PlaceHolder 6"/>
          <p:cNvSpPr>
            <a:spLocks noGrp="1"/>
          </p:cNvSpPr>
          <p:nvPr>
            <p:ph type="sldNum" idx="620"/>
          </p:nvPr>
        </p:nvSpPr>
        <p:spPr/>
        <p:txBody>
          <a:bodyPr/>
          <a:lstStyle/>
          <a:p>
            <a:fld id="{B968F361-75E8-4B1D-9536-09D44551F678}" type="slidenum">
              <a:t>‹N°›</a:t>
            </a:fld>
            <a:endParaRPr/>
          </a:p>
        </p:txBody>
      </p:sp>
      <p:sp>
        <p:nvSpPr>
          <p:cNvPr id="8" name="PlaceHolder 7"/>
          <p:cNvSpPr>
            <a:spLocks noGrp="1"/>
          </p:cNvSpPr>
          <p:nvPr>
            <p:ph type="dt" idx="621"/>
          </p:nvPr>
        </p:nvSpPr>
        <p:spPr/>
        <p:txBody>
          <a:bodyPr/>
          <a:lstStyle/>
          <a:p>
            <a:endParaRPr/>
          </a:p>
        </p:txBody>
      </p:sp>
    </p:spTree>
  </p:cSld>
  <p:clrMapOvr>
    <a:masterClrMapping/>
  </p:clrMapOvr>
</p:sldLayout>
</file>

<file path=ppt/slideLayouts/slideLayout24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6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8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8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9"/>
          </p:nvPr>
        </p:nvSpPr>
        <p:spPr/>
        <p:txBody>
          <a:bodyPr/>
          <a:lstStyle/>
          <a:p>
            <a:r>
              <a:t>Footer</a:t>
            </a:r>
          </a:p>
        </p:txBody>
      </p:sp>
      <p:sp>
        <p:nvSpPr>
          <p:cNvPr id="7" name="PlaceHolder 6"/>
          <p:cNvSpPr>
            <a:spLocks noGrp="1"/>
          </p:cNvSpPr>
          <p:nvPr>
            <p:ph type="sldNum" idx="620"/>
          </p:nvPr>
        </p:nvSpPr>
        <p:spPr/>
        <p:txBody>
          <a:bodyPr/>
          <a:lstStyle/>
          <a:p>
            <a:fld id="{DA91E2C1-84C9-4678-8CBD-0BE3E5B3F3A5}" type="slidenum">
              <a:t>‹N°›</a:t>
            </a:fld>
            <a:endParaRPr/>
          </a:p>
        </p:txBody>
      </p:sp>
      <p:sp>
        <p:nvSpPr>
          <p:cNvPr id="8" name="PlaceHolder 7"/>
          <p:cNvSpPr>
            <a:spLocks noGrp="1"/>
          </p:cNvSpPr>
          <p:nvPr>
            <p:ph type="dt" idx="621"/>
          </p:nvPr>
        </p:nvSpPr>
        <p:spPr/>
        <p:txBody>
          <a:bodyPr/>
          <a:lstStyle/>
          <a:p>
            <a:endParaRPr/>
          </a:p>
        </p:txBody>
      </p:sp>
    </p:spTree>
  </p:cSld>
  <p:clrMapOvr>
    <a:masterClrMapping/>
  </p:clrMapOvr>
</p:sldLayout>
</file>

<file path=ppt/slideLayouts/slideLayout24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6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8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8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9"/>
          </p:nvPr>
        </p:nvSpPr>
        <p:spPr/>
        <p:txBody>
          <a:bodyPr/>
          <a:lstStyle/>
          <a:p>
            <a:r>
              <a:t>Footer</a:t>
            </a:r>
          </a:p>
        </p:txBody>
      </p:sp>
      <p:sp>
        <p:nvSpPr>
          <p:cNvPr id="6" name="PlaceHolder 5"/>
          <p:cNvSpPr>
            <a:spLocks noGrp="1"/>
          </p:cNvSpPr>
          <p:nvPr>
            <p:ph type="sldNum" idx="620"/>
          </p:nvPr>
        </p:nvSpPr>
        <p:spPr/>
        <p:txBody>
          <a:bodyPr/>
          <a:lstStyle/>
          <a:p>
            <a:fld id="{0852973E-0F9D-4ED0-BFA0-DDB099F97E75}" type="slidenum">
              <a:t>‹N°›</a:t>
            </a:fld>
            <a:endParaRPr/>
          </a:p>
        </p:txBody>
      </p:sp>
      <p:sp>
        <p:nvSpPr>
          <p:cNvPr id="7" name="PlaceHolder 6"/>
          <p:cNvSpPr>
            <a:spLocks noGrp="1"/>
          </p:cNvSpPr>
          <p:nvPr>
            <p:ph type="dt" idx="621"/>
          </p:nvPr>
        </p:nvSpPr>
        <p:spPr/>
        <p:txBody>
          <a:bodyPr/>
          <a:lstStyle/>
          <a:p>
            <a:endParaRPr/>
          </a:p>
        </p:txBody>
      </p:sp>
    </p:spTree>
  </p:cSld>
  <p:clrMapOvr>
    <a:masterClrMapping/>
  </p:clrMapOvr>
</p:sldLayout>
</file>

<file path=ppt/slideLayouts/slideLayout24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6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8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9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19"/>
          </p:nvPr>
        </p:nvSpPr>
        <p:spPr/>
        <p:txBody>
          <a:bodyPr/>
          <a:lstStyle/>
          <a:p>
            <a:r>
              <a:t>Footer</a:t>
            </a:r>
          </a:p>
        </p:txBody>
      </p:sp>
      <p:sp>
        <p:nvSpPr>
          <p:cNvPr id="8" name="PlaceHolder 7"/>
          <p:cNvSpPr>
            <a:spLocks noGrp="1"/>
          </p:cNvSpPr>
          <p:nvPr>
            <p:ph type="sldNum" idx="620"/>
          </p:nvPr>
        </p:nvSpPr>
        <p:spPr/>
        <p:txBody>
          <a:bodyPr/>
          <a:lstStyle/>
          <a:p>
            <a:fld id="{76F0B019-8CE8-4573-A33B-9A2FAD963009}" type="slidenum">
              <a:t>‹N°›</a:t>
            </a:fld>
            <a:endParaRPr/>
          </a:p>
        </p:txBody>
      </p:sp>
      <p:sp>
        <p:nvSpPr>
          <p:cNvPr id="9" name="PlaceHolder 8"/>
          <p:cNvSpPr>
            <a:spLocks noGrp="1"/>
          </p:cNvSpPr>
          <p:nvPr>
            <p:ph type="dt" idx="621"/>
          </p:nvPr>
        </p:nvSpPr>
        <p:spPr/>
        <p:txBody>
          <a:bodyPr/>
          <a:lstStyle/>
          <a:p>
            <a:endParaRPr/>
          </a:p>
        </p:txBody>
      </p:sp>
    </p:spTree>
  </p:cSld>
  <p:clrMapOvr>
    <a:masterClrMapping/>
  </p:clrMapOvr>
</p:sldLayout>
</file>

<file path=ppt/slideLayouts/slideLayout24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69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9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9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9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9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69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19"/>
          </p:nvPr>
        </p:nvSpPr>
        <p:spPr/>
        <p:txBody>
          <a:bodyPr/>
          <a:lstStyle/>
          <a:p>
            <a:r>
              <a:t>Footer</a:t>
            </a:r>
          </a:p>
        </p:txBody>
      </p:sp>
      <p:sp>
        <p:nvSpPr>
          <p:cNvPr id="10" name="PlaceHolder 9"/>
          <p:cNvSpPr>
            <a:spLocks noGrp="1"/>
          </p:cNvSpPr>
          <p:nvPr>
            <p:ph type="sldNum" idx="620"/>
          </p:nvPr>
        </p:nvSpPr>
        <p:spPr/>
        <p:txBody>
          <a:bodyPr/>
          <a:lstStyle/>
          <a:p>
            <a:fld id="{7657AB67-2543-4DE3-BE84-4697B8DC4FFE}" type="slidenum">
              <a:t>‹N°›</a:t>
            </a:fld>
            <a:endParaRPr/>
          </a:p>
        </p:txBody>
      </p:sp>
      <p:sp>
        <p:nvSpPr>
          <p:cNvPr id="11" name="PlaceHolder 10"/>
          <p:cNvSpPr>
            <a:spLocks noGrp="1"/>
          </p:cNvSpPr>
          <p:nvPr>
            <p:ph type="dt" idx="621"/>
          </p:nvPr>
        </p:nvSpPr>
        <p:spPr/>
        <p:txBody>
          <a:bodyPr/>
          <a:lstStyle/>
          <a:p>
            <a:endParaRPr/>
          </a:p>
        </p:txBody>
      </p:sp>
    </p:spTree>
  </p:cSld>
  <p:clrMapOvr>
    <a:masterClrMapping/>
  </p:clrMapOvr>
</p:sldLayout>
</file>

<file path=ppt/slideLayouts/slideLayout24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22"/>
          </p:nvPr>
        </p:nvSpPr>
        <p:spPr/>
        <p:txBody>
          <a:bodyPr/>
          <a:lstStyle/>
          <a:p>
            <a:r>
              <a:t>Footer</a:t>
            </a:r>
          </a:p>
        </p:txBody>
      </p:sp>
      <p:sp>
        <p:nvSpPr>
          <p:cNvPr id="3" name="PlaceHolder 2"/>
          <p:cNvSpPr>
            <a:spLocks noGrp="1"/>
          </p:cNvSpPr>
          <p:nvPr>
            <p:ph type="sldNum" idx="623"/>
          </p:nvPr>
        </p:nvSpPr>
        <p:spPr/>
        <p:txBody>
          <a:bodyPr/>
          <a:lstStyle/>
          <a:p>
            <a:fld id="{D62ADDFE-840B-4667-B5C1-E92B2D6C394E}" type="slidenum">
              <a:t>‹N°›</a:t>
            </a:fld>
            <a:endParaRPr/>
          </a:p>
        </p:txBody>
      </p:sp>
      <p:sp>
        <p:nvSpPr>
          <p:cNvPr id="4" name="PlaceHolder 3"/>
          <p:cNvSpPr>
            <a:spLocks noGrp="1"/>
          </p:cNvSpPr>
          <p:nvPr>
            <p:ph type="dt" idx="624"/>
          </p:nvPr>
        </p:nvSpPr>
        <p:spPr/>
        <p:txBody>
          <a:bodyPr/>
          <a:lstStyle/>
          <a:p>
            <a:endParaRPr/>
          </a:p>
        </p:txBody>
      </p:sp>
    </p:spTree>
  </p:cSld>
  <p:clrMapOvr>
    <a:masterClrMapping/>
  </p:clrMapOvr>
</p:sldLayout>
</file>

<file path=ppt/slideLayouts/slideLayout24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0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22"/>
          </p:nvPr>
        </p:nvSpPr>
        <p:spPr/>
        <p:txBody>
          <a:bodyPr/>
          <a:lstStyle/>
          <a:p>
            <a:r>
              <a:t>Footer</a:t>
            </a:r>
          </a:p>
        </p:txBody>
      </p:sp>
      <p:sp>
        <p:nvSpPr>
          <p:cNvPr id="5" name="PlaceHolder 4"/>
          <p:cNvSpPr>
            <a:spLocks noGrp="1"/>
          </p:cNvSpPr>
          <p:nvPr>
            <p:ph type="sldNum" idx="623"/>
          </p:nvPr>
        </p:nvSpPr>
        <p:spPr/>
        <p:txBody>
          <a:bodyPr/>
          <a:lstStyle/>
          <a:p>
            <a:fld id="{EAA27C28-5C3A-4868-8E2F-7E70134CCC65}" type="slidenum">
              <a:t>‹N°›</a:t>
            </a:fld>
            <a:endParaRPr/>
          </a:p>
        </p:txBody>
      </p:sp>
      <p:sp>
        <p:nvSpPr>
          <p:cNvPr id="6" name="PlaceHolder 5"/>
          <p:cNvSpPr>
            <a:spLocks noGrp="1"/>
          </p:cNvSpPr>
          <p:nvPr>
            <p:ph type="dt" idx="624"/>
          </p:nvPr>
        </p:nvSpPr>
        <p:spPr/>
        <p:txBody>
          <a:bodyPr/>
          <a:lstStyle/>
          <a:p>
            <a:endParaRPr/>
          </a:p>
        </p:txBody>
      </p:sp>
    </p:spTree>
  </p:cSld>
  <p:clrMapOvr>
    <a:masterClrMapping/>
  </p:clrMapOvr>
</p:sldLayout>
</file>

<file path=ppt/slideLayouts/slideLayout24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1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22"/>
          </p:nvPr>
        </p:nvSpPr>
        <p:spPr/>
        <p:txBody>
          <a:bodyPr/>
          <a:lstStyle/>
          <a:p>
            <a:r>
              <a:t>Footer</a:t>
            </a:r>
          </a:p>
        </p:txBody>
      </p:sp>
      <p:sp>
        <p:nvSpPr>
          <p:cNvPr id="5" name="PlaceHolder 4"/>
          <p:cNvSpPr>
            <a:spLocks noGrp="1"/>
          </p:cNvSpPr>
          <p:nvPr>
            <p:ph type="sldNum" idx="623"/>
          </p:nvPr>
        </p:nvSpPr>
        <p:spPr/>
        <p:txBody>
          <a:bodyPr/>
          <a:lstStyle/>
          <a:p>
            <a:fld id="{5A5B391C-D701-4CA3-95BA-583CEC036747}" type="slidenum">
              <a:t>‹N°›</a:t>
            </a:fld>
            <a:endParaRPr/>
          </a:p>
        </p:txBody>
      </p:sp>
      <p:sp>
        <p:nvSpPr>
          <p:cNvPr id="6" name="PlaceHolder 5"/>
          <p:cNvSpPr>
            <a:spLocks noGrp="1"/>
          </p:cNvSpPr>
          <p:nvPr>
            <p:ph type="dt" idx="624"/>
          </p:nvPr>
        </p:nvSpPr>
        <p:spPr/>
        <p:txBody>
          <a:bodyPr/>
          <a:lstStyle/>
          <a:p>
            <a:endParaRPr/>
          </a:p>
        </p:txBody>
      </p:sp>
    </p:spTree>
  </p:cSld>
  <p:clrMapOvr>
    <a:masterClrMapping/>
  </p:clrMapOvr>
</p:sldLayout>
</file>

<file path=ppt/slideLayouts/slideLayout24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1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1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22"/>
          </p:nvPr>
        </p:nvSpPr>
        <p:spPr/>
        <p:txBody>
          <a:bodyPr/>
          <a:lstStyle/>
          <a:p>
            <a:r>
              <a:t>Footer</a:t>
            </a:r>
          </a:p>
        </p:txBody>
      </p:sp>
      <p:sp>
        <p:nvSpPr>
          <p:cNvPr id="6" name="PlaceHolder 5"/>
          <p:cNvSpPr>
            <a:spLocks noGrp="1"/>
          </p:cNvSpPr>
          <p:nvPr>
            <p:ph type="sldNum" idx="623"/>
          </p:nvPr>
        </p:nvSpPr>
        <p:spPr/>
        <p:txBody>
          <a:bodyPr/>
          <a:lstStyle/>
          <a:p>
            <a:fld id="{1A6D7708-F493-4172-AC07-B55630B9DD4C}" type="slidenum">
              <a:t>‹N°›</a:t>
            </a:fld>
            <a:endParaRPr/>
          </a:p>
        </p:txBody>
      </p:sp>
      <p:sp>
        <p:nvSpPr>
          <p:cNvPr id="7" name="PlaceHolder 6"/>
          <p:cNvSpPr>
            <a:spLocks noGrp="1"/>
          </p:cNvSpPr>
          <p:nvPr>
            <p:ph type="dt" idx="624"/>
          </p:nvPr>
        </p:nvSpPr>
        <p:spPr/>
        <p:txBody>
          <a:bodyPr/>
          <a:lstStyle/>
          <a:p>
            <a:endParaRPr/>
          </a:p>
        </p:txBody>
      </p:sp>
    </p:spTree>
  </p:cSld>
  <p:clrMapOvr>
    <a:masterClrMapping/>
  </p:clrMapOvr>
</p:sldLayout>
</file>

<file path=ppt/slideLayouts/slideLayout24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22"/>
          </p:nvPr>
        </p:nvSpPr>
        <p:spPr/>
        <p:txBody>
          <a:bodyPr/>
          <a:lstStyle/>
          <a:p>
            <a:r>
              <a:t>Footer</a:t>
            </a:r>
          </a:p>
        </p:txBody>
      </p:sp>
      <p:sp>
        <p:nvSpPr>
          <p:cNvPr id="4" name="PlaceHolder 3"/>
          <p:cNvSpPr>
            <a:spLocks noGrp="1"/>
          </p:cNvSpPr>
          <p:nvPr>
            <p:ph type="sldNum" idx="623"/>
          </p:nvPr>
        </p:nvSpPr>
        <p:spPr/>
        <p:txBody>
          <a:bodyPr/>
          <a:lstStyle/>
          <a:p>
            <a:fld id="{76629BC8-8613-4884-A0C3-D4EEB8CB52F9}" type="slidenum">
              <a:t>‹N°›</a:t>
            </a:fld>
            <a:endParaRPr/>
          </a:p>
        </p:txBody>
      </p:sp>
      <p:sp>
        <p:nvSpPr>
          <p:cNvPr id="5" name="PlaceHolder 4"/>
          <p:cNvSpPr>
            <a:spLocks noGrp="1"/>
          </p:cNvSpPr>
          <p:nvPr>
            <p:ph type="dt" idx="624"/>
          </p:nvPr>
        </p:nvSpPr>
        <p:spPr/>
        <p:txBody>
          <a:bodyPr/>
          <a:lstStyle/>
          <a:p>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1"/>
          </p:nvPr>
        </p:nvSpPr>
        <p:spPr/>
        <p:txBody>
          <a:bodyPr/>
          <a:lstStyle/>
          <a:p>
            <a:r>
              <a:t>Footer</a:t>
            </a:r>
          </a:p>
        </p:txBody>
      </p:sp>
      <p:sp>
        <p:nvSpPr>
          <p:cNvPr id="7" name="PlaceHolder 6"/>
          <p:cNvSpPr>
            <a:spLocks noGrp="1"/>
          </p:cNvSpPr>
          <p:nvPr>
            <p:ph type="sldNum" idx="62"/>
          </p:nvPr>
        </p:nvSpPr>
        <p:spPr/>
        <p:txBody>
          <a:bodyPr/>
          <a:lstStyle/>
          <a:p>
            <a:fld id="{443107CD-0F09-4A85-8637-4A2CBF76D7EA}" type="slidenum">
              <a:t>‹N°›</a:t>
            </a:fld>
            <a:endParaRPr/>
          </a:p>
        </p:txBody>
      </p:sp>
      <p:sp>
        <p:nvSpPr>
          <p:cNvPr id="8" name="PlaceHolder 7"/>
          <p:cNvSpPr>
            <a:spLocks noGrp="1"/>
          </p:cNvSpPr>
          <p:nvPr>
            <p:ph type="dt" idx="63"/>
          </p:nvPr>
        </p:nvSpPr>
        <p:spPr/>
        <p:txBody>
          <a:bodyPr/>
          <a:lstStyle/>
          <a:p>
            <a:endParaRPr/>
          </a:p>
        </p:txBody>
      </p:sp>
    </p:spTree>
  </p:cSld>
  <p:clrMapOvr>
    <a:masterClrMapping/>
  </p:clrMapOvr>
</p:sldLayout>
</file>

<file path=ppt/slideLayouts/slideLayout24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1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22"/>
          </p:nvPr>
        </p:nvSpPr>
        <p:spPr/>
        <p:txBody>
          <a:bodyPr/>
          <a:lstStyle/>
          <a:p>
            <a:r>
              <a:t>Footer</a:t>
            </a:r>
          </a:p>
        </p:txBody>
      </p:sp>
      <p:sp>
        <p:nvSpPr>
          <p:cNvPr id="4" name="PlaceHolder 3"/>
          <p:cNvSpPr>
            <a:spLocks noGrp="1"/>
          </p:cNvSpPr>
          <p:nvPr>
            <p:ph type="sldNum" idx="623"/>
          </p:nvPr>
        </p:nvSpPr>
        <p:spPr/>
        <p:txBody>
          <a:bodyPr/>
          <a:lstStyle/>
          <a:p>
            <a:fld id="{A8D303A7-AA71-473D-8FA5-92510DB245CE}" type="slidenum">
              <a:t>‹N°›</a:t>
            </a:fld>
            <a:endParaRPr/>
          </a:p>
        </p:txBody>
      </p:sp>
      <p:sp>
        <p:nvSpPr>
          <p:cNvPr id="5" name="PlaceHolder 4"/>
          <p:cNvSpPr>
            <a:spLocks noGrp="1"/>
          </p:cNvSpPr>
          <p:nvPr>
            <p:ph type="dt" idx="624"/>
          </p:nvPr>
        </p:nvSpPr>
        <p:spPr/>
        <p:txBody>
          <a:bodyPr/>
          <a:lstStyle/>
          <a:p>
            <a:endParaRPr/>
          </a:p>
        </p:txBody>
      </p:sp>
    </p:spTree>
  </p:cSld>
  <p:clrMapOvr>
    <a:masterClrMapping/>
  </p:clrMapOvr>
</p:sldLayout>
</file>

<file path=ppt/slideLayouts/slideLayout24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1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1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2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22"/>
          </p:nvPr>
        </p:nvSpPr>
        <p:spPr/>
        <p:txBody>
          <a:bodyPr/>
          <a:lstStyle/>
          <a:p>
            <a:r>
              <a:t>Footer</a:t>
            </a:r>
          </a:p>
        </p:txBody>
      </p:sp>
      <p:sp>
        <p:nvSpPr>
          <p:cNvPr id="7" name="PlaceHolder 6"/>
          <p:cNvSpPr>
            <a:spLocks noGrp="1"/>
          </p:cNvSpPr>
          <p:nvPr>
            <p:ph type="sldNum" idx="623"/>
          </p:nvPr>
        </p:nvSpPr>
        <p:spPr/>
        <p:txBody>
          <a:bodyPr/>
          <a:lstStyle/>
          <a:p>
            <a:fld id="{EBEA3D0B-2426-4407-9A6F-D6AB3919E812}" type="slidenum">
              <a:t>‹N°›</a:t>
            </a:fld>
            <a:endParaRPr/>
          </a:p>
        </p:txBody>
      </p:sp>
      <p:sp>
        <p:nvSpPr>
          <p:cNvPr id="8" name="PlaceHolder 7"/>
          <p:cNvSpPr>
            <a:spLocks noGrp="1"/>
          </p:cNvSpPr>
          <p:nvPr>
            <p:ph type="dt" idx="624"/>
          </p:nvPr>
        </p:nvSpPr>
        <p:spPr/>
        <p:txBody>
          <a:bodyPr/>
          <a:lstStyle/>
          <a:p>
            <a:endParaRPr/>
          </a:p>
        </p:txBody>
      </p:sp>
    </p:spTree>
  </p:cSld>
  <p:clrMapOvr>
    <a:masterClrMapping/>
  </p:clrMapOvr>
</p:sldLayout>
</file>

<file path=ppt/slideLayouts/slideLayout24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2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2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2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22"/>
          </p:nvPr>
        </p:nvSpPr>
        <p:spPr/>
        <p:txBody>
          <a:bodyPr/>
          <a:lstStyle/>
          <a:p>
            <a:r>
              <a:t>Footer</a:t>
            </a:r>
          </a:p>
        </p:txBody>
      </p:sp>
      <p:sp>
        <p:nvSpPr>
          <p:cNvPr id="7" name="PlaceHolder 6"/>
          <p:cNvSpPr>
            <a:spLocks noGrp="1"/>
          </p:cNvSpPr>
          <p:nvPr>
            <p:ph type="sldNum" idx="623"/>
          </p:nvPr>
        </p:nvSpPr>
        <p:spPr/>
        <p:txBody>
          <a:bodyPr/>
          <a:lstStyle/>
          <a:p>
            <a:fld id="{7C16CAC6-7CC9-41F7-81EF-28B1E08B8C8C}" type="slidenum">
              <a:t>‹N°›</a:t>
            </a:fld>
            <a:endParaRPr/>
          </a:p>
        </p:txBody>
      </p:sp>
      <p:sp>
        <p:nvSpPr>
          <p:cNvPr id="8" name="PlaceHolder 7"/>
          <p:cNvSpPr>
            <a:spLocks noGrp="1"/>
          </p:cNvSpPr>
          <p:nvPr>
            <p:ph type="dt" idx="624"/>
          </p:nvPr>
        </p:nvSpPr>
        <p:spPr/>
        <p:txBody>
          <a:bodyPr/>
          <a:lstStyle/>
          <a:p>
            <a:endParaRPr/>
          </a:p>
        </p:txBody>
      </p:sp>
    </p:spTree>
  </p:cSld>
  <p:clrMapOvr>
    <a:masterClrMapping/>
  </p:clrMapOvr>
</p:sldLayout>
</file>

<file path=ppt/slideLayouts/slideLayout24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7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2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2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2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22"/>
          </p:nvPr>
        </p:nvSpPr>
        <p:spPr/>
        <p:txBody>
          <a:bodyPr/>
          <a:lstStyle/>
          <a:p>
            <a:r>
              <a:t>Footer</a:t>
            </a:r>
          </a:p>
        </p:txBody>
      </p:sp>
      <p:sp>
        <p:nvSpPr>
          <p:cNvPr id="7" name="PlaceHolder 6"/>
          <p:cNvSpPr>
            <a:spLocks noGrp="1"/>
          </p:cNvSpPr>
          <p:nvPr>
            <p:ph type="sldNum" idx="623"/>
          </p:nvPr>
        </p:nvSpPr>
        <p:spPr/>
        <p:txBody>
          <a:bodyPr/>
          <a:lstStyle/>
          <a:p>
            <a:fld id="{824E3E4B-8A1D-421A-962F-32FF618004E3}" type="slidenum">
              <a:t>‹N°›</a:t>
            </a:fld>
            <a:endParaRPr/>
          </a:p>
        </p:txBody>
      </p:sp>
      <p:sp>
        <p:nvSpPr>
          <p:cNvPr id="8" name="PlaceHolder 7"/>
          <p:cNvSpPr>
            <a:spLocks noGrp="1"/>
          </p:cNvSpPr>
          <p:nvPr>
            <p:ph type="dt" idx="624"/>
          </p:nvPr>
        </p:nvSpPr>
        <p:spPr/>
        <p:txBody>
          <a:bodyPr/>
          <a:lstStyle/>
          <a:p>
            <a:endParaRPr/>
          </a:p>
        </p:txBody>
      </p:sp>
    </p:spTree>
  </p:cSld>
  <p:clrMapOvr>
    <a:masterClrMapping/>
  </p:clrMapOvr>
</p:sldLayout>
</file>

<file path=ppt/slideLayouts/slideLayout24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7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3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3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22"/>
          </p:nvPr>
        </p:nvSpPr>
        <p:spPr/>
        <p:txBody>
          <a:bodyPr/>
          <a:lstStyle/>
          <a:p>
            <a:r>
              <a:t>Footer</a:t>
            </a:r>
          </a:p>
        </p:txBody>
      </p:sp>
      <p:sp>
        <p:nvSpPr>
          <p:cNvPr id="6" name="PlaceHolder 5"/>
          <p:cNvSpPr>
            <a:spLocks noGrp="1"/>
          </p:cNvSpPr>
          <p:nvPr>
            <p:ph type="sldNum" idx="623"/>
          </p:nvPr>
        </p:nvSpPr>
        <p:spPr/>
        <p:txBody>
          <a:bodyPr/>
          <a:lstStyle/>
          <a:p>
            <a:fld id="{69407A66-6CD9-4066-9206-FE827F659EF7}" type="slidenum">
              <a:t>‹N°›</a:t>
            </a:fld>
            <a:endParaRPr/>
          </a:p>
        </p:txBody>
      </p:sp>
      <p:sp>
        <p:nvSpPr>
          <p:cNvPr id="7" name="PlaceHolder 6"/>
          <p:cNvSpPr>
            <a:spLocks noGrp="1"/>
          </p:cNvSpPr>
          <p:nvPr>
            <p:ph type="dt" idx="624"/>
          </p:nvPr>
        </p:nvSpPr>
        <p:spPr/>
        <p:txBody>
          <a:bodyPr/>
          <a:lstStyle/>
          <a:p>
            <a:endParaRPr/>
          </a:p>
        </p:txBody>
      </p:sp>
    </p:spTree>
  </p:cSld>
  <p:clrMapOvr>
    <a:masterClrMapping/>
  </p:clrMapOvr>
</p:sldLayout>
</file>

<file path=ppt/slideLayouts/slideLayout24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7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3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3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3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22"/>
          </p:nvPr>
        </p:nvSpPr>
        <p:spPr/>
        <p:txBody>
          <a:bodyPr/>
          <a:lstStyle/>
          <a:p>
            <a:r>
              <a:t>Footer</a:t>
            </a:r>
          </a:p>
        </p:txBody>
      </p:sp>
      <p:sp>
        <p:nvSpPr>
          <p:cNvPr id="8" name="PlaceHolder 7"/>
          <p:cNvSpPr>
            <a:spLocks noGrp="1"/>
          </p:cNvSpPr>
          <p:nvPr>
            <p:ph type="sldNum" idx="623"/>
          </p:nvPr>
        </p:nvSpPr>
        <p:spPr/>
        <p:txBody>
          <a:bodyPr/>
          <a:lstStyle/>
          <a:p>
            <a:fld id="{E57F5451-5ADF-4D0B-89B7-827522B98F39}" type="slidenum">
              <a:t>‹N°›</a:t>
            </a:fld>
            <a:endParaRPr/>
          </a:p>
        </p:txBody>
      </p:sp>
      <p:sp>
        <p:nvSpPr>
          <p:cNvPr id="9" name="PlaceHolder 8"/>
          <p:cNvSpPr>
            <a:spLocks noGrp="1"/>
          </p:cNvSpPr>
          <p:nvPr>
            <p:ph type="dt" idx="624"/>
          </p:nvPr>
        </p:nvSpPr>
        <p:spPr/>
        <p:txBody>
          <a:bodyPr/>
          <a:lstStyle/>
          <a:p>
            <a:endParaRPr/>
          </a:p>
        </p:txBody>
      </p:sp>
    </p:spTree>
  </p:cSld>
  <p:clrMapOvr>
    <a:masterClrMapping/>
  </p:clrMapOvr>
</p:sldLayout>
</file>

<file path=ppt/slideLayouts/slideLayout24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3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3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4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4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4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4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22"/>
          </p:nvPr>
        </p:nvSpPr>
        <p:spPr/>
        <p:txBody>
          <a:bodyPr/>
          <a:lstStyle/>
          <a:p>
            <a:r>
              <a:t>Footer</a:t>
            </a:r>
          </a:p>
        </p:txBody>
      </p:sp>
      <p:sp>
        <p:nvSpPr>
          <p:cNvPr id="10" name="PlaceHolder 9"/>
          <p:cNvSpPr>
            <a:spLocks noGrp="1"/>
          </p:cNvSpPr>
          <p:nvPr>
            <p:ph type="sldNum" idx="623"/>
          </p:nvPr>
        </p:nvSpPr>
        <p:spPr/>
        <p:txBody>
          <a:bodyPr/>
          <a:lstStyle/>
          <a:p>
            <a:fld id="{99F6D043-EF0D-4501-AB5B-941053EF97AE}" type="slidenum">
              <a:t>‹N°›</a:t>
            </a:fld>
            <a:endParaRPr/>
          </a:p>
        </p:txBody>
      </p:sp>
      <p:sp>
        <p:nvSpPr>
          <p:cNvPr id="11" name="PlaceHolder 10"/>
          <p:cNvSpPr>
            <a:spLocks noGrp="1"/>
          </p:cNvSpPr>
          <p:nvPr>
            <p:ph type="dt" idx="624"/>
          </p:nvPr>
        </p:nvSpPr>
        <p:spPr/>
        <p:txBody>
          <a:bodyPr/>
          <a:lstStyle/>
          <a:p>
            <a:endParaRPr/>
          </a:p>
        </p:txBody>
      </p:sp>
    </p:spTree>
  </p:cSld>
  <p:clrMapOvr>
    <a:masterClrMapping/>
  </p:clrMapOvr>
</p:sldLayout>
</file>

<file path=ppt/slideLayouts/slideLayout24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26"/>
          </p:nvPr>
        </p:nvSpPr>
        <p:spPr/>
        <p:txBody>
          <a:bodyPr/>
          <a:lstStyle/>
          <a:p>
            <a:r>
              <a:t>Footer</a:t>
            </a:r>
          </a:p>
        </p:txBody>
      </p:sp>
      <p:sp>
        <p:nvSpPr>
          <p:cNvPr id="3" name="PlaceHolder 2"/>
          <p:cNvSpPr>
            <a:spLocks noGrp="1"/>
          </p:cNvSpPr>
          <p:nvPr>
            <p:ph type="sldNum" idx="627"/>
          </p:nvPr>
        </p:nvSpPr>
        <p:spPr/>
        <p:txBody>
          <a:bodyPr/>
          <a:lstStyle/>
          <a:p>
            <a:fld id="{ABCEBA49-B62E-45E7-8FA5-984374EF1B3A}" type="slidenum">
              <a:t>‹N°›</a:t>
            </a:fld>
            <a:endParaRPr/>
          </a:p>
        </p:txBody>
      </p:sp>
      <p:sp>
        <p:nvSpPr>
          <p:cNvPr id="4" name="PlaceHolder 3"/>
          <p:cNvSpPr>
            <a:spLocks noGrp="1"/>
          </p:cNvSpPr>
          <p:nvPr>
            <p:ph type="dt" idx="625"/>
          </p:nvPr>
        </p:nvSpPr>
        <p:spPr/>
        <p:txBody>
          <a:bodyPr/>
          <a:lstStyle/>
          <a:p>
            <a:endParaRPr/>
          </a:p>
        </p:txBody>
      </p:sp>
    </p:spTree>
  </p:cSld>
  <p:clrMapOvr>
    <a:masterClrMapping/>
  </p:clrMapOvr>
</p:sldLayout>
</file>

<file path=ppt/slideLayouts/slideLayout24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5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26"/>
          </p:nvPr>
        </p:nvSpPr>
        <p:spPr/>
        <p:txBody>
          <a:bodyPr/>
          <a:lstStyle/>
          <a:p>
            <a:r>
              <a:t>Footer</a:t>
            </a:r>
          </a:p>
        </p:txBody>
      </p:sp>
      <p:sp>
        <p:nvSpPr>
          <p:cNvPr id="5" name="PlaceHolder 4"/>
          <p:cNvSpPr>
            <a:spLocks noGrp="1"/>
          </p:cNvSpPr>
          <p:nvPr>
            <p:ph type="sldNum" idx="627"/>
          </p:nvPr>
        </p:nvSpPr>
        <p:spPr/>
        <p:txBody>
          <a:bodyPr/>
          <a:lstStyle/>
          <a:p>
            <a:fld id="{8CFC4AF1-C747-40D1-AF3C-8854D6217A70}" type="slidenum">
              <a:t>‹N°›</a:t>
            </a:fld>
            <a:endParaRPr/>
          </a:p>
        </p:txBody>
      </p:sp>
      <p:sp>
        <p:nvSpPr>
          <p:cNvPr id="6" name="PlaceHolder 5"/>
          <p:cNvSpPr>
            <a:spLocks noGrp="1"/>
          </p:cNvSpPr>
          <p:nvPr>
            <p:ph type="dt" idx="625"/>
          </p:nvPr>
        </p:nvSpPr>
        <p:spPr/>
        <p:txBody>
          <a:bodyPr/>
          <a:lstStyle/>
          <a:p>
            <a:endParaRPr/>
          </a:p>
        </p:txBody>
      </p:sp>
    </p:spTree>
  </p:cSld>
  <p:clrMapOvr>
    <a:masterClrMapping/>
  </p:clrMapOvr>
</p:sldLayout>
</file>

<file path=ppt/slideLayouts/slideLayout24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5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26"/>
          </p:nvPr>
        </p:nvSpPr>
        <p:spPr/>
        <p:txBody>
          <a:bodyPr/>
          <a:lstStyle/>
          <a:p>
            <a:r>
              <a:t>Footer</a:t>
            </a:r>
          </a:p>
        </p:txBody>
      </p:sp>
      <p:sp>
        <p:nvSpPr>
          <p:cNvPr id="5" name="PlaceHolder 4"/>
          <p:cNvSpPr>
            <a:spLocks noGrp="1"/>
          </p:cNvSpPr>
          <p:nvPr>
            <p:ph type="sldNum" idx="627"/>
          </p:nvPr>
        </p:nvSpPr>
        <p:spPr/>
        <p:txBody>
          <a:bodyPr/>
          <a:lstStyle/>
          <a:p>
            <a:fld id="{87B6640D-CDA7-4147-A9C5-D41228742DDA}" type="slidenum">
              <a:t>‹N°›</a:t>
            </a:fld>
            <a:endParaRPr/>
          </a:p>
        </p:txBody>
      </p:sp>
      <p:sp>
        <p:nvSpPr>
          <p:cNvPr id="6" name="PlaceHolder 5"/>
          <p:cNvSpPr>
            <a:spLocks noGrp="1"/>
          </p:cNvSpPr>
          <p:nvPr>
            <p:ph type="dt" idx="625"/>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E4B43BEA-E932-4742-B58F-1B64FDFA37F9}" type="slidenum">
              <a:t>‹N°›</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1"/>
          </p:nvPr>
        </p:nvSpPr>
        <p:spPr/>
        <p:txBody>
          <a:bodyPr/>
          <a:lstStyle/>
          <a:p>
            <a:r>
              <a:t>Footer</a:t>
            </a:r>
          </a:p>
        </p:txBody>
      </p:sp>
      <p:sp>
        <p:nvSpPr>
          <p:cNvPr id="6" name="PlaceHolder 5"/>
          <p:cNvSpPr>
            <a:spLocks noGrp="1"/>
          </p:cNvSpPr>
          <p:nvPr>
            <p:ph type="sldNum" idx="62"/>
          </p:nvPr>
        </p:nvSpPr>
        <p:spPr/>
        <p:txBody>
          <a:bodyPr/>
          <a:lstStyle/>
          <a:p>
            <a:fld id="{5E879DDB-E6DA-47D0-91D5-0116D9101147}" type="slidenum">
              <a:t>‹N°›</a:t>
            </a:fld>
            <a:endParaRPr/>
          </a:p>
        </p:txBody>
      </p:sp>
      <p:sp>
        <p:nvSpPr>
          <p:cNvPr id="7" name="PlaceHolder 6"/>
          <p:cNvSpPr>
            <a:spLocks noGrp="1"/>
          </p:cNvSpPr>
          <p:nvPr>
            <p:ph type="dt" idx="63"/>
          </p:nvPr>
        </p:nvSpPr>
        <p:spPr/>
        <p:txBody>
          <a:bodyPr/>
          <a:lstStyle/>
          <a:p>
            <a:endParaRPr/>
          </a:p>
        </p:txBody>
      </p:sp>
    </p:spTree>
  </p:cSld>
  <p:clrMapOvr>
    <a:masterClrMapping/>
  </p:clrMapOvr>
</p:sldLayout>
</file>

<file path=ppt/slideLayouts/slideLayout25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5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5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26"/>
          </p:nvPr>
        </p:nvSpPr>
        <p:spPr/>
        <p:txBody>
          <a:bodyPr/>
          <a:lstStyle/>
          <a:p>
            <a:r>
              <a:t>Footer</a:t>
            </a:r>
          </a:p>
        </p:txBody>
      </p:sp>
      <p:sp>
        <p:nvSpPr>
          <p:cNvPr id="6" name="PlaceHolder 5"/>
          <p:cNvSpPr>
            <a:spLocks noGrp="1"/>
          </p:cNvSpPr>
          <p:nvPr>
            <p:ph type="sldNum" idx="627"/>
          </p:nvPr>
        </p:nvSpPr>
        <p:spPr/>
        <p:txBody>
          <a:bodyPr/>
          <a:lstStyle/>
          <a:p>
            <a:fld id="{60CEB4ED-74D4-4D70-8443-EE9F251E470B}" type="slidenum">
              <a:t>‹N°›</a:t>
            </a:fld>
            <a:endParaRPr/>
          </a:p>
        </p:txBody>
      </p:sp>
      <p:sp>
        <p:nvSpPr>
          <p:cNvPr id="7" name="PlaceHolder 6"/>
          <p:cNvSpPr>
            <a:spLocks noGrp="1"/>
          </p:cNvSpPr>
          <p:nvPr>
            <p:ph type="dt" idx="625"/>
          </p:nvPr>
        </p:nvSpPr>
        <p:spPr/>
        <p:txBody>
          <a:bodyPr/>
          <a:lstStyle/>
          <a:p>
            <a:endParaRPr/>
          </a:p>
        </p:txBody>
      </p:sp>
    </p:spTree>
  </p:cSld>
  <p:clrMapOvr>
    <a:masterClrMapping/>
  </p:clrMapOvr>
</p:sldLayout>
</file>

<file path=ppt/slideLayouts/slideLayout25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26"/>
          </p:nvPr>
        </p:nvSpPr>
        <p:spPr/>
        <p:txBody>
          <a:bodyPr/>
          <a:lstStyle/>
          <a:p>
            <a:r>
              <a:t>Footer</a:t>
            </a:r>
          </a:p>
        </p:txBody>
      </p:sp>
      <p:sp>
        <p:nvSpPr>
          <p:cNvPr id="4" name="PlaceHolder 3"/>
          <p:cNvSpPr>
            <a:spLocks noGrp="1"/>
          </p:cNvSpPr>
          <p:nvPr>
            <p:ph type="sldNum" idx="627"/>
          </p:nvPr>
        </p:nvSpPr>
        <p:spPr/>
        <p:txBody>
          <a:bodyPr/>
          <a:lstStyle/>
          <a:p>
            <a:fld id="{E8279DB7-6420-442D-AA2A-3EE5A7401C14}" type="slidenum">
              <a:t>‹N°›</a:t>
            </a:fld>
            <a:endParaRPr/>
          </a:p>
        </p:txBody>
      </p:sp>
      <p:sp>
        <p:nvSpPr>
          <p:cNvPr id="5" name="PlaceHolder 4"/>
          <p:cNvSpPr>
            <a:spLocks noGrp="1"/>
          </p:cNvSpPr>
          <p:nvPr>
            <p:ph type="dt" idx="625"/>
          </p:nvPr>
        </p:nvSpPr>
        <p:spPr/>
        <p:txBody>
          <a:bodyPr/>
          <a:lstStyle/>
          <a:p>
            <a:endParaRPr/>
          </a:p>
        </p:txBody>
      </p:sp>
    </p:spTree>
  </p:cSld>
  <p:clrMapOvr>
    <a:masterClrMapping/>
  </p:clrMapOvr>
</p:sldLayout>
</file>

<file path=ppt/slideLayouts/slideLayout25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5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26"/>
          </p:nvPr>
        </p:nvSpPr>
        <p:spPr/>
        <p:txBody>
          <a:bodyPr/>
          <a:lstStyle/>
          <a:p>
            <a:r>
              <a:t>Footer</a:t>
            </a:r>
          </a:p>
        </p:txBody>
      </p:sp>
      <p:sp>
        <p:nvSpPr>
          <p:cNvPr id="4" name="PlaceHolder 3"/>
          <p:cNvSpPr>
            <a:spLocks noGrp="1"/>
          </p:cNvSpPr>
          <p:nvPr>
            <p:ph type="sldNum" idx="627"/>
          </p:nvPr>
        </p:nvSpPr>
        <p:spPr/>
        <p:txBody>
          <a:bodyPr/>
          <a:lstStyle/>
          <a:p>
            <a:fld id="{9196E4EA-986D-479D-B2BC-5F56467A09CF}" type="slidenum">
              <a:t>‹N°›</a:t>
            </a:fld>
            <a:endParaRPr/>
          </a:p>
        </p:txBody>
      </p:sp>
      <p:sp>
        <p:nvSpPr>
          <p:cNvPr id="5" name="PlaceHolder 4"/>
          <p:cNvSpPr>
            <a:spLocks noGrp="1"/>
          </p:cNvSpPr>
          <p:nvPr>
            <p:ph type="dt" idx="625"/>
          </p:nvPr>
        </p:nvSpPr>
        <p:spPr/>
        <p:txBody>
          <a:bodyPr/>
          <a:lstStyle/>
          <a:p>
            <a:endParaRPr/>
          </a:p>
        </p:txBody>
      </p:sp>
    </p:spTree>
  </p:cSld>
  <p:clrMapOvr>
    <a:masterClrMapping/>
  </p:clrMapOvr>
</p:sldLayout>
</file>

<file path=ppt/slideLayouts/slideLayout25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6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6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6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26"/>
          </p:nvPr>
        </p:nvSpPr>
        <p:spPr/>
        <p:txBody>
          <a:bodyPr/>
          <a:lstStyle/>
          <a:p>
            <a:r>
              <a:t>Footer</a:t>
            </a:r>
          </a:p>
        </p:txBody>
      </p:sp>
      <p:sp>
        <p:nvSpPr>
          <p:cNvPr id="7" name="PlaceHolder 6"/>
          <p:cNvSpPr>
            <a:spLocks noGrp="1"/>
          </p:cNvSpPr>
          <p:nvPr>
            <p:ph type="sldNum" idx="627"/>
          </p:nvPr>
        </p:nvSpPr>
        <p:spPr/>
        <p:txBody>
          <a:bodyPr/>
          <a:lstStyle/>
          <a:p>
            <a:fld id="{1C0DB139-D89C-4C5B-9CF9-79463D8B2DD7}" type="slidenum">
              <a:t>‹N°›</a:t>
            </a:fld>
            <a:endParaRPr/>
          </a:p>
        </p:txBody>
      </p:sp>
      <p:sp>
        <p:nvSpPr>
          <p:cNvPr id="8" name="PlaceHolder 7"/>
          <p:cNvSpPr>
            <a:spLocks noGrp="1"/>
          </p:cNvSpPr>
          <p:nvPr>
            <p:ph type="dt" idx="625"/>
          </p:nvPr>
        </p:nvSpPr>
        <p:spPr/>
        <p:txBody>
          <a:bodyPr/>
          <a:lstStyle/>
          <a:p>
            <a:endParaRPr/>
          </a:p>
        </p:txBody>
      </p:sp>
    </p:spTree>
  </p:cSld>
  <p:clrMapOvr>
    <a:masterClrMapping/>
  </p:clrMapOvr>
</p:sldLayout>
</file>

<file path=ppt/slideLayouts/slideLayout25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6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6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6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26"/>
          </p:nvPr>
        </p:nvSpPr>
        <p:spPr/>
        <p:txBody>
          <a:bodyPr/>
          <a:lstStyle/>
          <a:p>
            <a:r>
              <a:t>Footer</a:t>
            </a:r>
          </a:p>
        </p:txBody>
      </p:sp>
      <p:sp>
        <p:nvSpPr>
          <p:cNvPr id="7" name="PlaceHolder 6"/>
          <p:cNvSpPr>
            <a:spLocks noGrp="1"/>
          </p:cNvSpPr>
          <p:nvPr>
            <p:ph type="sldNum" idx="627"/>
          </p:nvPr>
        </p:nvSpPr>
        <p:spPr/>
        <p:txBody>
          <a:bodyPr/>
          <a:lstStyle/>
          <a:p>
            <a:fld id="{4CD4B8E6-BBE9-4CF3-A4FE-94F46352F0BE}" type="slidenum">
              <a:t>‹N°›</a:t>
            </a:fld>
            <a:endParaRPr/>
          </a:p>
        </p:txBody>
      </p:sp>
      <p:sp>
        <p:nvSpPr>
          <p:cNvPr id="8" name="PlaceHolder 7"/>
          <p:cNvSpPr>
            <a:spLocks noGrp="1"/>
          </p:cNvSpPr>
          <p:nvPr>
            <p:ph type="dt" idx="625"/>
          </p:nvPr>
        </p:nvSpPr>
        <p:spPr/>
        <p:txBody>
          <a:bodyPr/>
          <a:lstStyle/>
          <a:p>
            <a:endParaRPr/>
          </a:p>
        </p:txBody>
      </p:sp>
    </p:spTree>
  </p:cSld>
  <p:clrMapOvr>
    <a:masterClrMapping/>
  </p:clrMapOvr>
</p:sldLayout>
</file>

<file path=ppt/slideLayouts/slideLayout25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7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6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6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7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26"/>
          </p:nvPr>
        </p:nvSpPr>
        <p:spPr/>
        <p:txBody>
          <a:bodyPr/>
          <a:lstStyle/>
          <a:p>
            <a:r>
              <a:t>Footer</a:t>
            </a:r>
          </a:p>
        </p:txBody>
      </p:sp>
      <p:sp>
        <p:nvSpPr>
          <p:cNvPr id="7" name="PlaceHolder 6"/>
          <p:cNvSpPr>
            <a:spLocks noGrp="1"/>
          </p:cNvSpPr>
          <p:nvPr>
            <p:ph type="sldNum" idx="627"/>
          </p:nvPr>
        </p:nvSpPr>
        <p:spPr/>
        <p:txBody>
          <a:bodyPr/>
          <a:lstStyle/>
          <a:p>
            <a:fld id="{968F99F7-639F-4DF9-8A26-FCE9F05E79A4}" type="slidenum">
              <a:t>‹N°›</a:t>
            </a:fld>
            <a:endParaRPr/>
          </a:p>
        </p:txBody>
      </p:sp>
      <p:sp>
        <p:nvSpPr>
          <p:cNvPr id="8" name="PlaceHolder 7"/>
          <p:cNvSpPr>
            <a:spLocks noGrp="1"/>
          </p:cNvSpPr>
          <p:nvPr>
            <p:ph type="dt" idx="625"/>
          </p:nvPr>
        </p:nvSpPr>
        <p:spPr/>
        <p:txBody>
          <a:bodyPr/>
          <a:lstStyle/>
          <a:p>
            <a:endParaRPr/>
          </a:p>
        </p:txBody>
      </p:sp>
    </p:spTree>
  </p:cSld>
  <p:clrMapOvr>
    <a:masterClrMapping/>
  </p:clrMapOvr>
</p:sldLayout>
</file>

<file path=ppt/slideLayouts/slideLayout25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7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7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7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26"/>
          </p:nvPr>
        </p:nvSpPr>
        <p:spPr/>
        <p:txBody>
          <a:bodyPr/>
          <a:lstStyle/>
          <a:p>
            <a:r>
              <a:t>Footer</a:t>
            </a:r>
          </a:p>
        </p:txBody>
      </p:sp>
      <p:sp>
        <p:nvSpPr>
          <p:cNvPr id="6" name="PlaceHolder 5"/>
          <p:cNvSpPr>
            <a:spLocks noGrp="1"/>
          </p:cNvSpPr>
          <p:nvPr>
            <p:ph type="sldNum" idx="627"/>
          </p:nvPr>
        </p:nvSpPr>
        <p:spPr/>
        <p:txBody>
          <a:bodyPr/>
          <a:lstStyle/>
          <a:p>
            <a:fld id="{607D0912-6B0A-4DFB-98FF-1FF7FF44CE95}" type="slidenum">
              <a:t>‹N°›</a:t>
            </a:fld>
            <a:endParaRPr/>
          </a:p>
        </p:txBody>
      </p:sp>
      <p:sp>
        <p:nvSpPr>
          <p:cNvPr id="7" name="PlaceHolder 6"/>
          <p:cNvSpPr>
            <a:spLocks noGrp="1"/>
          </p:cNvSpPr>
          <p:nvPr>
            <p:ph type="dt" idx="625"/>
          </p:nvPr>
        </p:nvSpPr>
        <p:spPr/>
        <p:txBody>
          <a:bodyPr/>
          <a:lstStyle/>
          <a:p>
            <a:endParaRPr/>
          </a:p>
        </p:txBody>
      </p:sp>
    </p:spTree>
  </p:cSld>
  <p:clrMapOvr>
    <a:masterClrMapping/>
  </p:clrMapOvr>
</p:sldLayout>
</file>

<file path=ppt/slideLayouts/slideLayout25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7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7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7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7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7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26"/>
          </p:nvPr>
        </p:nvSpPr>
        <p:spPr/>
        <p:txBody>
          <a:bodyPr/>
          <a:lstStyle/>
          <a:p>
            <a:r>
              <a:t>Footer</a:t>
            </a:r>
          </a:p>
        </p:txBody>
      </p:sp>
      <p:sp>
        <p:nvSpPr>
          <p:cNvPr id="8" name="PlaceHolder 7"/>
          <p:cNvSpPr>
            <a:spLocks noGrp="1"/>
          </p:cNvSpPr>
          <p:nvPr>
            <p:ph type="sldNum" idx="627"/>
          </p:nvPr>
        </p:nvSpPr>
        <p:spPr/>
        <p:txBody>
          <a:bodyPr/>
          <a:lstStyle/>
          <a:p>
            <a:fld id="{7788BC9B-7D5A-4800-9143-62D4D4C56FE1}" type="slidenum">
              <a:t>‹N°›</a:t>
            </a:fld>
            <a:endParaRPr/>
          </a:p>
        </p:txBody>
      </p:sp>
      <p:sp>
        <p:nvSpPr>
          <p:cNvPr id="9" name="PlaceHolder 8"/>
          <p:cNvSpPr>
            <a:spLocks noGrp="1"/>
          </p:cNvSpPr>
          <p:nvPr>
            <p:ph type="dt" idx="625"/>
          </p:nvPr>
        </p:nvSpPr>
        <p:spPr/>
        <p:txBody>
          <a:bodyPr/>
          <a:lstStyle/>
          <a:p>
            <a:endParaRPr/>
          </a:p>
        </p:txBody>
      </p:sp>
    </p:spTree>
  </p:cSld>
  <p:clrMapOvr>
    <a:masterClrMapping/>
  </p:clrMapOvr>
</p:sldLayout>
</file>

<file path=ppt/slideLayouts/slideLayout25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8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8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8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8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8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8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26"/>
          </p:nvPr>
        </p:nvSpPr>
        <p:spPr/>
        <p:txBody>
          <a:bodyPr/>
          <a:lstStyle/>
          <a:p>
            <a:r>
              <a:t>Footer</a:t>
            </a:r>
          </a:p>
        </p:txBody>
      </p:sp>
      <p:sp>
        <p:nvSpPr>
          <p:cNvPr id="10" name="PlaceHolder 9"/>
          <p:cNvSpPr>
            <a:spLocks noGrp="1"/>
          </p:cNvSpPr>
          <p:nvPr>
            <p:ph type="sldNum" idx="627"/>
          </p:nvPr>
        </p:nvSpPr>
        <p:spPr/>
        <p:txBody>
          <a:bodyPr/>
          <a:lstStyle/>
          <a:p>
            <a:fld id="{E35262C0-F5B2-4FE5-8B31-E7E775ACC8FB}" type="slidenum">
              <a:t>‹N°›</a:t>
            </a:fld>
            <a:endParaRPr/>
          </a:p>
        </p:txBody>
      </p:sp>
      <p:sp>
        <p:nvSpPr>
          <p:cNvPr id="11" name="PlaceHolder 10"/>
          <p:cNvSpPr>
            <a:spLocks noGrp="1"/>
          </p:cNvSpPr>
          <p:nvPr>
            <p:ph type="dt" idx="625"/>
          </p:nvPr>
        </p:nvSpPr>
        <p:spPr/>
        <p:txBody>
          <a:bodyPr/>
          <a:lstStyle/>
          <a:p>
            <a:endParaRPr/>
          </a:p>
        </p:txBody>
      </p:sp>
    </p:spTree>
  </p:cSld>
  <p:clrMapOvr>
    <a:masterClrMapping/>
  </p:clrMapOvr>
</p:sldLayout>
</file>

<file path=ppt/slideLayouts/slideLayout25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28"/>
          </p:nvPr>
        </p:nvSpPr>
        <p:spPr/>
        <p:txBody>
          <a:bodyPr/>
          <a:lstStyle/>
          <a:p>
            <a:r>
              <a:t>Footer</a:t>
            </a:r>
          </a:p>
        </p:txBody>
      </p:sp>
      <p:sp>
        <p:nvSpPr>
          <p:cNvPr id="3" name="PlaceHolder 2"/>
          <p:cNvSpPr>
            <a:spLocks noGrp="1"/>
          </p:cNvSpPr>
          <p:nvPr>
            <p:ph type="sldNum" idx="629"/>
          </p:nvPr>
        </p:nvSpPr>
        <p:spPr/>
        <p:txBody>
          <a:bodyPr/>
          <a:lstStyle/>
          <a:p>
            <a:fld id="{2B65EF36-DB81-4F4B-AD75-E7D4C3C47CA1}" type="slidenum">
              <a:t>‹N°›</a:t>
            </a:fld>
            <a:endParaRPr/>
          </a:p>
        </p:txBody>
      </p:sp>
      <p:sp>
        <p:nvSpPr>
          <p:cNvPr id="4" name="PlaceHolder 3"/>
          <p:cNvSpPr>
            <a:spLocks noGrp="1"/>
          </p:cNvSpPr>
          <p:nvPr>
            <p:ph type="dt" idx="630"/>
          </p:nvPr>
        </p:nvSpPr>
        <p:spPr/>
        <p:txBody>
          <a:bodyPr/>
          <a:lstStyle/>
          <a:p>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1"/>
          </p:nvPr>
        </p:nvSpPr>
        <p:spPr/>
        <p:txBody>
          <a:bodyPr/>
          <a:lstStyle/>
          <a:p>
            <a:r>
              <a:t>Footer</a:t>
            </a:r>
          </a:p>
        </p:txBody>
      </p:sp>
      <p:sp>
        <p:nvSpPr>
          <p:cNvPr id="8" name="PlaceHolder 7"/>
          <p:cNvSpPr>
            <a:spLocks noGrp="1"/>
          </p:cNvSpPr>
          <p:nvPr>
            <p:ph type="sldNum" idx="62"/>
          </p:nvPr>
        </p:nvSpPr>
        <p:spPr/>
        <p:txBody>
          <a:bodyPr/>
          <a:lstStyle/>
          <a:p>
            <a:fld id="{0E9E1E32-B164-4C58-90E7-BD22418BE547}" type="slidenum">
              <a:t>‹N°›</a:t>
            </a:fld>
            <a:endParaRPr/>
          </a:p>
        </p:txBody>
      </p:sp>
      <p:sp>
        <p:nvSpPr>
          <p:cNvPr id="9" name="PlaceHolder 8"/>
          <p:cNvSpPr>
            <a:spLocks noGrp="1"/>
          </p:cNvSpPr>
          <p:nvPr>
            <p:ph type="dt" idx="63"/>
          </p:nvPr>
        </p:nvSpPr>
        <p:spPr/>
        <p:txBody>
          <a:bodyPr/>
          <a:lstStyle/>
          <a:p>
            <a:endParaRPr/>
          </a:p>
        </p:txBody>
      </p:sp>
    </p:spTree>
  </p:cSld>
  <p:clrMapOvr>
    <a:masterClrMapping/>
  </p:clrMapOvr>
</p:sldLayout>
</file>

<file path=ppt/slideLayouts/slideLayout25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9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28"/>
          </p:nvPr>
        </p:nvSpPr>
        <p:spPr/>
        <p:txBody>
          <a:bodyPr/>
          <a:lstStyle/>
          <a:p>
            <a:r>
              <a:t>Footer</a:t>
            </a:r>
          </a:p>
        </p:txBody>
      </p:sp>
      <p:sp>
        <p:nvSpPr>
          <p:cNvPr id="5" name="PlaceHolder 4"/>
          <p:cNvSpPr>
            <a:spLocks noGrp="1"/>
          </p:cNvSpPr>
          <p:nvPr>
            <p:ph type="sldNum" idx="629"/>
          </p:nvPr>
        </p:nvSpPr>
        <p:spPr/>
        <p:txBody>
          <a:bodyPr/>
          <a:lstStyle/>
          <a:p>
            <a:fld id="{3C83C3B3-F50C-4A71-8315-17A8DE790C52}" type="slidenum">
              <a:t>‹N°›</a:t>
            </a:fld>
            <a:endParaRPr/>
          </a:p>
        </p:txBody>
      </p:sp>
      <p:sp>
        <p:nvSpPr>
          <p:cNvPr id="6" name="PlaceHolder 5"/>
          <p:cNvSpPr>
            <a:spLocks noGrp="1"/>
          </p:cNvSpPr>
          <p:nvPr>
            <p:ph type="dt" idx="630"/>
          </p:nvPr>
        </p:nvSpPr>
        <p:spPr/>
        <p:txBody>
          <a:bodyPr/>
          <a:lstStyle/>
          <a:p>
            <a:endParaRPr/>
          </a:p>
        </p:txBody>
      </p:sp>
    </p:spTree>
  </p:cSld>
  <p:clrMapOvr>
    <a:masterClrMapping/>
  </p:clrMapOvr>
</p:sldLayout>
</file>

<file path=ppt/slideLayouts/slideLayout25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9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28"/>
          </p:nvPr>
        </p:nvSpPr>
        <p:spPr/>
        <p:txBody>
          <a:bodyPr/>
          <a:lstStyle/>
          <a:p>
            <a:r>
              <a:t>Footer</a:t>
            </a:r>
          </a:p>
        </p:txBody>
      </p:sp>
      <p:sp>
        <p:nvSpPr>
          <p:cNvPr id="5" name="PlaceHolder 4"/>
          <p:cNvSpPr>
            <a:spLocks noGrp="1"/>
          </p:cNvSpPr>
          <p:nvPr>
            <p:ph type="sldNum" idx="629"/>
          </p:nvPr>
        </p:nvSpPr>
        <p:spPr/>
        <p:txBody>
          <a:bodyPr/>
          <a:lstStyle/>
          <a:p>
            <a:fld id="{6EFE398F-7F2F-4199-95A6-FDDCC0A38803}" type="slidenum">
              <a:t>‹N°›</a:t>
            </a:fld>
            <a:endParaRPr/>
          </a:p>
        </p:txBody>
      </p:sp>
      <p:sp>
        <p:nvSpPr>
          <p:cNvPr id="6" name="PlaceHolder 5"/>
          <p:cNvSpPr>
            <a:spLocks noGrp="1"/>
          </p:cNvSpPr>
          <p:nvPr>
            <p:ph type="dt" idx="630"/>
          </p:nvPr>
        </p:nvSpPr>
        <p:spPr/>
        <p:txBody>
          <a:bodyPr/>
          <a:lstStyle/>
          <a:p>
            <a:endParaRPr/>
          </a:p>
        </p:txBody>
      </p:sp>
    </p:spTree>
  </p:cSld>
  <p:clrMapOvr>
    <a:masterClrMapping/>
  </p:clrMapOvr>
</p:sldLayout>
</file>

<file path=ppt/slideLayouts/slideLayout25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9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79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28"/>
          </p:nvPr>
        </p:nvSpPr>
        <p:spPr/>
        <p:txBody>
          <a:bodyPr/>
          <a:lstStyle/>
          <a:p>
            <a:r>
              <a:t>Footer</a:t>
            </a:r>
          </a:p>
        </p:txBody>
      </p:sp>
      <p:sp>
        <p:nvSpPr>
          <p:cNvPr id="6" name="PlaceHolder 5"/>
          <p:cNvSpPr>
            <a:spLocks noGrp="1"/>
          </p:cNvSpPr>
          <p:nvPr>
            <p:ph type="sldNum" idx="629"/>
          </p:nvPr>
        </p:nvSpPr>
        <p:spPr/>
        <p:txBody>
          <a:bodyPr/>
          <a:lstStyle/>
          <a:p>
            <a:fld id="{5C3568B0-8053-49A4-9794-44449058A4BE}" type="slidenum">
              <a:t>‹N°›</a:t>
            </a:fld>
            <a:endParaRPr/>
          </a:p>
        </p:txBody>
      </p:sp>
      <p:sp>
        <p:nvSpPr>
          <p:cNvPr id="7" name="PlaceHolder 6"/>
          <p:cNvSpPr>
            <a:spLocks noGrp="1"/>
          </p:cNvSpPr>
          <p:nvPr>
            <p:ph type="dt" idx="630"/>
          </p:nvPr>
        </p:nvSpPr>
        <p:spPr/>
        <p:txBody>
          <a:bodyPr/>
          <a:lstStyle/>
          <a:p>
            <a:endParaRPr/>
          </a:p>
        </p:txBody>
      </p:sp>
    </p:spTree>
  </p:cSld>
  <p:clrMapOvr>
    <a:masterClrMapping/>
  </p:clrMapOvr>
</p:sldLayout>
</file>

<file path=ppt/slideLayouts/slideLayout25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28"/>
          </p:nvPr>
        </p:nvSpPr>
        <p:spPr/>
        <p:txBody>
          <a:bodyPr/>
          <a:lstStyle/>
          <a:p>
            <a:r>
              <a:t>Footer</a:t>
            </a:r>
          </a:p>
        </p:txBody>
      </p:sp>
      <p:sp>
        <p:nvSpPr>
          <p:cNvPr id="4" name="PlaceHolder 3"/>
          <p:cNvSpPr>
            <a:spLocks noGrp="1"/>
          </p:cNvSpPr>
          <p:nvPr>
            <p:ph type="sldNum" idx="629"/>
          </p:nvPr>
        </p:nvSpPr>
        <p:spPr/>
        <p:txBody>
          <a:bodyPr/>
          <a:lstStyle/>
          <a:p>
            <a:fld id="{62B3AA9D-4C97-425D-8093-E83F3C7C0EEB}" type="slidenum">
              <a:t>‹N°›</a:t>
            </a:fld>
            <a:endParaRPr/>
          </a:p>
        </p:txBody>
      </p:sp>
      <p:sp>
        <p:nvSpPr>
          <p:cNvPr id="5" name="PlaceHolder 4"/>
          <p:cNvSpPr>
            <a:spLocks noGrp="1"/>
          </p:cNvSpPr>
          <p:nvPr>
            <p:ph type="dt" idx="630"/>
          </p:nvPr>
        </p:nvSpPr>
        <p:spPr/>
        <p:txBody>
          <a:bodyPr/>
          <a:lstStyle/>
          <a:p>
            <a:endParaRPr/>
          </a:p>
        </p:txBody>
      </p:sp>
    </p:spTree>
  </p:cSld>
  <p:clrMapOvr>
    <a:masterClrMapping/>
  </p:clrMapOvr>
</p:sldLayout>
</file>

<file path=ppt/slideLayouts/slideLayout25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9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28"/>
          </p:nvPr>
        </p:nvSpPr>
        <p:spPr/>
        <p:txBody>
          <a:bodyPr/>
          <a:lstStyle/>
          <a:p>
            <a:r>
              <a:t>Footer</a:t>
            </a:r>
          </a:p>
        </p:txBody>
      </p:sp>
      <p:sp>
        <p:nvSpPr>
          <p:cNvPr id="4" name="PlaceHolder 3"/>
          <p:cNvSpPr>
            <a:spLocks noGrp="1"/>
          </p:cNvSpPr>
          <p:nvPr>
            <p:ph type="sldNum" idx="629"/>
          </p:nvPr>
        </p:nvSpPr>
        <p:spPr/>
        <p:txBody>
          <a:bodyPr/>
          <a:lstStyle/>
          <a:p>
            <a:fld id="{EBDCAD44-EE65-4D90-B3B7-F4B7584A9FA2}" type="slidenum">
              <a:t>‹N°›</a:t>
            </a:fld>
            <a:endParaRPr/>
          </a:p>
        </p:txBody>
      </p:sp>
      <p:sp>
        <p:nvSpPr>
          <p:cNvPr id="5" name="PlaceHolder 4"/>
          <p:cNvSpPr>
            <a:spLocks noGrp="1"/>
          </p:cNvSpPr>
          <p:nvPr>
            <p:ph type="dt" idx="630"/>
          </p:nvPr>
        </p:nvSpPr>
        <p:spPr/>
        <p:txBody>
          <a:bodyPr/>
          <a:lstStyle/>
          <a:p>
            <a:endParaRPr/>
          </a:p>
        </p:txBody>
      </p:sp>
    </p:spTree>
  </p:cSld>
  <p:clrMapOvr>
    <a:masterClrMapping/>
  </p:clrMapOvr>
</p:sldLayout>
</file>

<file path=ppt/slideLayouts/slideLayout25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79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0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0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28"/>
          </p:nvPr>
        </p:nvSpPr>
        <p:spPr/>
        <p:txBody>
          <a:bodyPr/>
          <a:lstStyle/>
          <a:p>
            <a:r>
              <a:t>Footer</a:t>
            </a:r>
          </a:p>
        </p:txBody>
      </p:sp>
      <p:sp>
        <p:nvSpPr>
          <p:cNvPr id="7" name="PlaceHolder 6"/>
          <p:cNvSpPr>
            <a:spLocks noGrp="1"/>
          </p:cNvSpPr>
          <p:nvPr>
            <p:ph type="sldNum" idx="629"/>
          </p:nvPr>
        </p:nvSpPr>
        <p:spPr/>
        <p:txBody>
          <a:bodyPr/>
          <a:lstStyle/>
          <a:p>
            <a:fld id="{56FB4B7B-2092-4875-8855-5E6D3B9B295E}" type="slidenum">
              <a:t>‹N°›</a:t>
            </a:fld>
            <a:endParaRPr/>
          </a:p>
        </p:txBody>
      </p:sp>
      <p:sp>
        <p:nvSpPr>
          <p:cNvPr id="8" name="PlaceHolder 7"/>
          <p:cNvSpPr>
            <a:spLocks noGrp="1"/>
          </p:cNvSpPr>
          <p:nvPr>
            <p:ph type="dt" idx="630"/>
          </p:nvPr>
        </p:nvSpPr>
        <p:spPr/>
        <p:txBody>
          <a:bodyPr/>
          <a:lstStyle/>
          <a:p>
            <a:endParaRPr/>
          </a:p>
        </p:txBody>
      </p:sp>
    </p:spTree>
  </p:cSld>
  <p:clrMapOvr>
    <a:masterClrMapping/>
  </p:clrMapOvr>
</p:sldLayout>
</file>

<file path=ppt/slideLayouts/slideLayout25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8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0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0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0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28"/>
          </p:nvPr>
        </p:nvSpPr>
        <p:spPr/>
        <p:txBody>
          <a:bodyPr/>
          <a:lstStyle/>
          <a:p>
            <a:r>
              <a:t>Footer</a:t>
            </a:r>
          </a:p>
        </p:txBody>
      </p:sp>
      <p:sp>
        <p:nvSpPr>
          <p:cNvPr id="7" name="PlaceHolder 6"/>
          <p:cNvSpPr>
            <a:spLocks noGrp="1"/>
          </p:cNvSpPr>
          <p:nvPr>
            <p:ph type="sldNum" idx="629"/>
          </p:nvPr>
        </p:nvSpPr>
        <p:spPr/>
        <p:txBody>
          <a:bodyPr/>
          <a:lstStyle/>
          <a:p>
            <a:fld id="{AE77C8C5-2B99-4F71-BFA1-7196E66129C3}" type="slidenum">
              <a:t>‹N°›</a:t>
            </a:fld>
            <a:endParaRPr/>
          </a:p>
        </p:txBody>
      </p:sp>
      <p:sp>
        <p:nvSpPr>
          <p:cNvPr id="8" name="PlaceHolder 7"/>
          <p:cNvSpPr>
            <a:spLocks noGrp="1"/>
          </p:cNvSpPr>
          <p:nvPr>
            <p:ph type="dt" idx="630"/>
          </p:nvPr>
        </p:nvSpPr>
        <p:spPr/>
        <p:txBody>
          <a:bodyPr/>
          <a:lstStyle/>
          <a:p>
            <a:endParaRPr/>
          </a:p>
        </p:txBody>
      </p:sp>
    </p:spTree>
  </p:cSld>
  <p:clrMapOvr>
    <a:masterClrMapping/>
  </p:clrMapOvr>
</p:sldLayout>
</file>

<file path=ppt/slideLayouts/slideLayout25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8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0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0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0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28"/>
          </p:nvPr>
        </p:nvSpPr>
        <p:spPr/>
        <p:txBody>
          <a:bodyPr/>
          <a:lstStyle/>
          <a:p>
            <a:r>
              <a:t>Footer</a:t>
            </a:r>
          </a:p>
        </p:txBody>
      </p:sp>
      <p:sp>
        <p:nvSpPr>
          <p:cNvPr id="7" name="PlaceHolder 6"/>
          <p:cNvSpPr>
            <a:spLocks noGrp="1"/>
          </p:cNvSpPr>
          <p:nvPr>
            <p:ph type="sldNum" idx="629"/>
          </p:nvPr>
        </p:nvSpPr>
        <p:spPr/>
        <p:txBody>
          <a:bodyPr/>
          <a:lstStyle/>
          <a:p>
            <a:fld id="{438F731A-34F1-4AB8-9179-10665EEE4999}" type="slidenum">
              <a:t>‹N°›</a:t>
            </a:fld>
            <a:endParaRPr/>
          </a:p>
        </p:txBody>
      </p:sp>
      <p:sp>
        <p:nvSpPr>
          <p:cNvPr id="8" name="PlaceHolder 7"/>
          <p:cNvSpPr>
            <a:spLocks noGrp="1"/>
          </p:cNvSpPr>
          <p:nvPr>
            <p:ph type="dt" idx="630"/>
          </p:nvPr>
        </p:nvSpPr>
        <p:spPr/>
        <p:txBody>
          <a:bodyPr/>
          <a:lstStyle/>
          <a:p>
            <a:endParaRPr/>
          </a:p>
        </p:txBody>
      </p:sp>
    </p:spTree>
  </p:cSld>
  <p:clrMapOvr>
    <a:masterClrMapping/>
  </p:clrMapOvr>
</p:sldLayout>
</file>

<file path=ppt/slideLayouts/slideLayout25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8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1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1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28"/>
          </p:nvPr>
        </p:nvSpPr>
        <p:spPr/>
        <p:txBody>
          <a:bodyPr/>
          <a:lstStyle/>
          <a:p>
            <a:r>
              <a:t>Footer</a:t>
            </a:r>
          </a:p>
        </p:txBody>
      </p:sp>
      <p:sp>
        <p:nvSpPr>
          <p:cNvPr id="6" name="PlaceHolder 5"/>
          <p:cNvSpPr>
            <a:spLocks noGrp="1"/>
          </p:cNvSpPr>
          <p:nvPr>
            <p:ph type="sldNum" idx="629"/>
          </p:nvPr>
        </p:nvSpPr>
        <p:spPr/>
        <p:txBody>
          <a:bodyPr/>
          <a:lstStyle/>
          <a:p>
            <a:fld id="{0EF7E4D2-B8E0-46D2-B670-F54441FD0981}" type="slidenum">
              <a:t>‹N°›</a:t>
            </a:fld>
            <a:endParaRPr/>
          </a:p>
        </p:txBody>
      </p:sp>
      <p:sp>
        <p:nvSpPr>
          <p:cNvPr id="7" name="PlaceHolder 6"/>
          <p:cNvSpPr>
            <a:spLocks noGrp="1"/>
          </p:cNvSpPr>
          <p:nvPr>
            <p:ph type="dt" idx="630"/>
          </p:nvPr>
        </p:nvSpPr>
        <p:spPr/>
        <p:txBody>
          <a:bodyPr/>
          <a:lstStyle/>
          <a:p>
            <a:endParaRPr/>
          </a:p>
        </p:txBody>
      </p:sp>
    </p:spTree>
  </p:cSld>
  <p:clrMapOvr>
    <a:masterClrMapping/>
  </p:clrMapOvr>
</p:sldLayout>
</file>

<file path=ppt/slideLayouts/slideLayout25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8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1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1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1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1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28"/>
          </p:nvPr>
        </p:nvSpPr>
        <p:spPr/>
        <p:txBody>
          <a:bodyPr/>
          <a:lstStyle/>
          <a:p>
            <a:r>
              <a:t>Footer</a:t>
            </a:r>
          </a:p>
        </p:txBody>
      </p:sp>
      <p:sp>
        <p:nvSpPr>
          <p:cNvPr id="8" name="PlaceHolder 7"/>
          <p:cNvSpPr>
            <a:spLocks noGrp="1"/>
          </p:cNvSpPr>
          <p:nvPr>
            <p:ph type="sldNum" idx="629"/>
          </p:nvPr>
        </p:nvSpPr>
        <p:spPr/>
        <p:txBody>
          <a:bodyPr/>
          <a:lstStyle/>
          <a:p>
            <a:fld id="{FCC1D441-152D-4760-A95B-6FF00992D978}" type="slidenum">
              <a:t>‹N°›</a:t>
            </a:fld>
            <a:endParaRPr/>
          </a:p>
        </p:txBody>
      </p:sp>
      <p:sp>
        <p:nvSpPr>
          <p:cNvPr id="9" name="PlaceHolder 8"/>
          <p:cNvSpPr>
            <a:spLocks noGrp="1"/>
          </p:cNvSpPr>
          <p:nvPr>
            <p:ph type="dt" idx="630"/>
          </p:nvPr>
        </p:nvSpPr>
        <p:spPr/>
        <p:txBody>
          <a:bodyPr/>
          <a:lstStyle/>
          <a:p>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1"/>
          </p:nvPr>
        </p:nvSpPr>
        <p:spPr/>
        <p:txBody>
          <a:bodyPr/>
          <a:lstStyle/>
          <a:p>
            <a:r>
              <a:t>Footer</a:t>
            </a:r>
          </a:p>
        </p:txBody>
      </p:sp>
      <p:sp>
        <p:nvSpPr>
          <p:cNvPr id="10" name="PlaceHolder 9"/>
          <p:cNvSpPr>
            <a:spLocks noGrp="1"/>
          </p:cNvSpPr>
          <p:nvPr>
            <p:ph type="sldNum" idx="62"/>
          </p:nvPr>
        </p:nvSpPr>
        <p:spPr/>
        <p:txBody>
          <a:bodyPr/>
          <a:lstStyle/>
          <a:p>
            <a:fld id="{B677205A-6082-4703-9D59-DE81752DAF5D}" type="slidenum">
              <a:t>‹N°›</a:t>
            </a:fld>
            <a:endParaRPr/>
          </a:p>
        </p:txBody>
      </p:sp>
      <p:sp>
        <p:nvSpPr>
          <p:cNvPr id="11" name="PlaceHolder 10"/>
          <p:cNvSpPr>
            <a:spLocks noGrp="1"/>
          </p:cNvSpPr>
          <p:nvPr>
            <p:ph type="dt" idx="63"/>
          </p:nvPr>
        </p:nvSpPr>
        <p:spPr/>
        <p:txBody>
          <a:bodyPr/>
          <a:lstStyle/>
          <a:p>
            <a:endParaRPr/>
          </a:p>
        </p:txBody>
      </p:sp>
    </p:spTree>
  </p:cSld>
  <p:clrMapOvr>
    <a:masterClrMapping/>
  </p:clrMapOvr>
</p:sldLayout>
</file>

<file path=ppt/slideLayouts/slideLayout25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8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1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2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2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2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2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2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28"/>
          </p:nvPr>
        </p:nvSpPr>
        <p:spPr/>
        <p:txBody>
          <a:bodyPr/>
          <a:lstStyle/>
          <a:p>
            <a:r>
              <a:t>Footer</a:t>
            </a:r>
          </a:p>
        </p:txBody>
      </p:sp>
      <p:sp>
        <p:nvSpPr>
          <p:cNvPr id="10" name="PlaceHolder 9"/>
          <p:cNvSpPr>
            <a:spLocks noGrp="1"/>
          </p:cNvSpPr>
          <p:nvPr>
            <p:ph type="sldNum" idx="629"/>
          </p:nvPr>
        </p:nvSpPr>
        <p:spPr/>
        <p:txBody>
          <a:bodyPr/>
          <a:lstStyle/>
          <a:p>
            <a:fld id="{CF08069C-4DF2-4361-A502-A50EF6C890FF}" type="slidenum">
              <a:t>‹N°›</a:t>
            </a:fld>
            <a:endParaRPr/>
          </a:p>
        </p:txBody>
      </p:sp>
      <p:sp>
        <p:nvSpPr>
          <p:cNvPr id="11" name="PlaceHolder 10"/>
          <p:cNvSpPr>
            <a:spLocks noGrp="1"/>
          </p:cNvSpPr>
          <p:nvPr>
            <p:ph type="dt" idx="630"/>
          </p:nvPr>
        </p:nvSpPr>
        <p:spPr/>
        <p:txBody>
          <a:bodyPr/>
          <a:lstStyle/>
          <a:p>
            <a:endParaRPr/>
          </a:p>
        </p:txBody>
      </p:sp>
    </p:spTree>
  </p:cSld>
  <p:clrMapOvr>
    <a:masterClrMapping/>
  </p:clrMapOvr>
</p:sldLayout>
</file>

<file path=ppt/slideLayouts/slideLayout25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31"/>
          </p:nvPr>
        </p:nvSpPr>
        <p:spPr/>
        <p:txBody>
          <a:bodyPr/>
          <a:lstStyle/>
          <a:p>
            <a:r>
              <a:t>Footer</a:t>
            </a:r>
          </a:p>
        </p:txBody>
      </p:sp>
      <p:sp>
        <p:nvSpPr>
          <p:cNvPr id="3" name="PlaceHolder 2"/>
          <p:cNvSpPr>
            <a:spLocks noGrp="1"/>
          </p:cNvSpPr>
          <p:nvPr>
            <p:ph type="sldNum" idx="632"/>
          </p:nvPr>
        </p:nvSpPr>
        <p:spPr/>
        <p:txBody>
          <a:bodyPr/>
          <a:lstStyle/>
          <a:p>
            <a:fld id="{46E8DDB4-B3C1-4E1F-910F-36D895BEF154}" type="slidenum">
              <a:t>‹N°›</a:t>
            </a:fld>
            <a:endParaRPr/>
          </a:p>
        </p:txBody>
      </p:sp>
      <p:sp>
        <p:nvSpPr>
          <p:cNvPr id="4" name="PlaceHolder 3"/>
          <p:cNvSpPr>
            <a:spLocks noGrp="1"/>
          </p:cNvSpPr>
          <p:nvPr>
            <p:ph type="dt" idx="633"/>
          </p:nvPr>
        </p:nvSpPr>
        <p:spPr/>
        <p:txBody>
          <a:bodyPr/>
          <a:lstStyle/>
          <a:p>
            <a:endParaRPr/>
          </a:p>
        </p:txBody>
      </p:sp>
    </p:spTree>
  </p:cSld>
  <p:clrMapOvr>
    <a:masterClrMapping/>
  </p:clrMapOvr>
</p:sldLayout>
</file>

<file path=ppt/slideLayouts/slideLayout25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3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31"/>
          </p:nvPr>
        </p:nvSpPr>
        <p:spPr/>
        <p:txBody>
          <a:bodyPr/>
          <a:lstStyle/>
          <a:p>
            <a:r>
              <a:t>Footer</a:t>
            </a:r>
          </a:p>
        </p:txBody>
      </p:sp>
      <p:sp>
        <p:nvSpPr>
          <p:cNvPr id="5" name="PlaceHolder 4"/>
          <p:cNvSpPr>
            <a:spLocks noGrp="1"/>
          </p:cNvSpPr>
          <p:nvPr>
            <p:ph type="sldNum" idx="632"/>
          </p:nvPr>
        </p:nvSpPr>
        <p:spPr/>
        <p:txBody>
          <a:bodyPr/>
          <a:lstStyle/>
          <a:p>
            <a:fld id="{B4BDC2F7-A016-4C7C-ADD7-CE1677DAC156}" type="slidenum">
              <a:t>‹N°›</a:t>
            </a:fld>
            <a:endParaRPr/>
          </a:p>
        </p:txBody>
      </p:sp>
      <p:sp>
        <p:nvSpPr>
          <p:cNvPr id="6" name="PlaceHolder 5"/>
          <p:cNvSpPr>
            <a:spLocks noGrp="1"/>
          </p:cNvSpPr>
          <p:nvPr>
            <p:ph type="dt" idx="633"/>
          </p:nvPr>
        </p:nvSpPr>
        <p:spPr/>
        <p:txBody>
          <a:bodyPr/>
          <a:lstStyle/>
          <a:p>
            <a:endParaRPr/>
          </a:p>
        </p:txBody>
      </p:sp>
    </p:spTree>
  </p:cSld>
  <p:clrMapOvr>
    <a:masterClrMapping/>
  </p:clrMapOvr>
</p:sldLayout>
</file>

<file path=ppt/slideLayouts/slideLayout25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3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31"/>
          </p:nvPr>
        </p:nvSpPr>
        <p:spPr/>
        <p:txBody>
          <a:bodyPr/>
          <a:lstStyle/>
          <a:p>
            <a:r>
              <a:t>Footer</a:t>
            </a:r>
          </a:p>
        </p:txBody>
      </p:sp>
      <p:sp>
        <p:nvSpPr>
          <p:cNvPr id="5" name="PlaceHolder 4"/>
          <p:cNvSpPr>
            <a:spLocks noGrp="1"/>
          </p:cNvSpPr>
          <p:nvPr>
            <p:ph type="sldNum" idx="632"/>
          </p:nvPr>
        </p:nvSpPr>
        <p:spPr/>
        <p:txBody>
          <a:bodyPr/>
          <a:lstStyle/>
          <a:p>
            <a:fld id="{13BBF0DD-20A6-4D83-9329-5D8F153F0C46}" type="slidenum">
              <a:t>‹N°›</a:t>
            </a:fld>
            <a:endParaRPr/>
          </a:p>
        </p:txBody>
      </p:sp>
      <p:sp>
        <p:nvSpPr>
          <p:cNvPr id="6" name="PlaceHolder 5"/>
          <p:cNvSpPr>
            <a:spLocks noGrp="1"/>
          </p:cNvSpPr>
          <p:nvPr>
            <p:ph type="dt" idx="633"/>
          </p:nvPr>
        </p:nvSpPr>
        <p:spPr/>
        <p:txBody>
          <a:bodyPr/>
          <a:lstStyle/>
          <a:p>
            <a:endParaRPr/>
          </a:p>
        </p:txBody>
      </p:sp>
    </p:spTree>
  </p:cSld>
  <p:clrMapOvr>
    <a:masterClrMapping/>
  </p:clrMapOvr>
</p:sldLayout>
</file>

<file path=ppt/slideLayouts/slideLayout25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3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3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31"/>
          </p:nvPr>
        </p:nvSpPr>
        <p:spPr/>
        <p:txBody>
          <a:bodyPr/>
          <a:lstStyle/>
          <a:p>
            <a:r>
              <a:t>Footer</a:t>
            </a:r>
          </a:p>
        </p:txBody>
      </p:sp>
      <p:sp>
        <p:nvSpPr>
          <p:cNvPr id="6" name="PlaceHolder 5"/>
          <p:cNvSpPr>
            <a:spLocks noGrp="1"/>
          </p:cNvSpPr>
          <p:nvPr>
            <p:ph type="sldNum" idx="632"/>
          </p:nvPr>
        </p:nvSpPr>
        <p:spPr/>
        <p:txBody>
          <a:bodyPr/>
          <a:lstStyle/>
          <a:p>
            <a:fld id="{14414C25-C404-4E02-8CB7-488E9BD24CBD}" type="slidenum">
              <a:t>‹N°›</a:t>
            </a:fld>
            <a:endParaRPr/>
          </a:p>
        </p:txBody>
      </p:sp>
      <p:sp>
        <p:nvSpPr>
          <p:cNvPr id="7" name="PlaceHolder 6"/>
          <p:cNvSpPr>
            <a:spLocks noGrp="1"/>
          </p:cNvSpPr>
          <p:nvPr>
            <p:ph type="dt" idx="633"/>
          </p:nvPr>
        </p:nvSpPr>
        <p:spPr/>
        <p:txBody>
          <a:bodyPr/>
          <a:lstStyle/>
          <a:p>
            <a:endParaRPr/>
          </a:p>
        </p:txBody>
      </p:sp>
    </p:spTree>
  </p:cSld>
  <p:clrMapOvr>
    <a:masterClrMapping/>
  </p:clrMapOvr>
</p:sldLayout>
</file>

<file path=ppt/slideLayouts/slideLayout25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31"/>
          </p:nvPr>
        </p:nvSpPr>
        <p:spPr/>
        <p:txBody>
          <a:bodyPr/>
          <a:lstStyle/>
          <a:p>
            <a:r>
              <a:t>Footer</a:t>
            </a:r>
          </a:p>
        </p:txBody>
      </p:sp>
      <p:sp>
        <p:nvSpPr>
          <p:cNvPr id="4" name="PlaceHolder 3"/>
          <p:cNvSpPr>
            <a:spLocks noGrp="1"/>
          </p:cNvSpPr>
          <p:nvPr>
            <p:ph type="sldNum" idx="632"/>
          </p:nvPr>
        </p:nvSpPr>
        <p:spPr/>
        <p:txBody>
          <a:bodyPr/>
          <a:lstStyle/>
          <a:p>
            <a:fld id="{AD4EA837-93E3-433A-A7B6-74B0158BC8BD}" type="slidenum">
              <a:t>‹N°›</a:t>
            </a:fld>
            <a:endParaRPr/>
          </a:p>
        </p:txBody>
      </p:sp>
      <p:sp>
        <p:nvSpPr>
          <p:cNvPr id="5" name="PlaceHolder 4"/>
          <p:cNvSpPr>
            <a:spLocks noGrp="1"/>
          </p:cNvSpPr>
          <p:nvPr>
            <p:ph type="dt" idx="633"/>
          </p:nvPr>
        </p:nvSpPr>
        <p:spPr/>
        <p:txBody>
          <a:bodyPr/>
          <a:lstStyle/>
          <a:p>
            <a:endParaRPr/>
          </a:p>
        </p:txBody>
      </p:sp>
    </p:spTree>
  </p:cSld>
  <p:clrMapOvr>
    <a:masterClrMapping/>
  </p:clrMapOvr>
</p:sldLayout>
</file>

<file path=ppt/slideLayouts/slideLayout25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3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31"/>
          </p:nvPr>
        </p:nvSpPr>
        <p:spPr/>
        <p:txBody>
          <a:bodyPr/>
          <a:lstStyle/>
          <a:p>
            <a:r>
              <a:t>Footer</a:t>
            </a:r>
          </a:p>
        </p:txBody>
      </p:sp>
      <p:sp>
        <p:nvSpPr>
          <p:cNvPr id="4" name="PlaceHolder 3"/>
          <p:cNvSpPr>
            <a:spLocks noGrp="1"/>
          </p:cNvSpPr>
          <p:nvPr>
            <p:ph type="sldNum" idx="632"/>
          </p:nvPr>
        </p:nvSpPr>
        <p:spPr/>
        <p:txBody>
          <a:bodyPr/>
          <a:lstStyle/>
          <a:p>
            <a:fld id="{19055012-47DB-420F-9B4A-CBCDF5A78E54}" type="slidenum">
              <a:t>‹N°›</a:t>
            </a:fld>
            <a:endParaRPr/>
          </a:p>
        </p:txBody>
      </p:sp>
      <p:sp>
        <p:nvSpPr>
          <p:cNvPr id="5" name="PlaceHolder 4"/>
          <p:cNvSpPr>
            <a:spLocks noGrp="1"/>
          </p:cNvSpPr>
          <p:nvPr>
            <p:ph type="dt" idx="633"/>
          </p:nvPr>
        </p:nvSpPr>
        <p:spPr/>
        <p:txBody>
          <a:bodyPr/>
          <a:lstStyle/>
          <a:p>
            <a:endParaRPr/>
          </a:p>
        </p:txBody>
      </p:sp>
    </p:spTree>
  </p:cSld>
  <p:clrMapOvr>
    <a:masterClrMapping/>
  </p:clrMapOvr>
</p:sldLayout>
</file>

<file path=ppt/slideLayouts/slideLayout25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3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4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4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31"/>
          </p:nvPr>
        </p:nvSpPr>
        <p:spPr/>
        <p:txBody>
          <a:bodyPr/>
          <a:lstStyle/>
          <a:p>
            <a:r>
              <a:t>Footer</a:t>
            </a:r>
          </a:p>
        </p:txBody>
      </p:sp>
      <p:sp>
        <p:nvSpPr>
          <p:cNvPr id="7" name="PlaceHolder 6"/>
          <p:cNvSpPr>
            <a:spLocks noGrp="1"/>
          </p:cNvSpPr>
          <p:nvPr>
            <p:ph type="sldNum" idx="632"/>
          </p:nvPr>
        </p:nvSpPr>
        <p:spPr/>
        <p:txBody>
          <a:bodyPr/>
          <a:lstStyle/>
          <a:p>
            <a:fld id="{7A0990FD-4B71-4529-8EBF-933A01B83B88}" type="slidenum">
              <a:t>‹N°›</a:t>
            </a:fld>
            <a:endParaRPr/>
          </a:p>
        </p:txBody>
      </p:sp>
      <p:sp>
        <p:nvSpPr>
          <p:cNvPr id="8" name="PlaceHolder 7"/>
          <p:cNvSpPr>
            <a:spLocks noGrp="1"/>
          </p:cNvSpPr>
          <p:nvPr>
            <p:ph type="dt" idx="633"/>
          </p:nvPr>
        </p:nvSpPr>
        <p:spPr/>
        <p:txBody>
          <a:bodyPr/>
          <a:lstStyle/>
          <a:p>
            <a:endParaRPr/>
          </a:p>
        </p:txBody>
      </p:sp>
    </p:spTree>
  </p:cSld>
  <p:clrMapOvr>
    <a:masterClrMapping/>
  </p:clrMapOvr>
</p:sldLayout>
</file>

<file path=ppt/slideLayouts/slideLayout25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8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4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4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4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31"/>
          </p:nvPr>
        </p:nvSpPr>
        <p:spPr/>
        <p:txBody>
          <a:bodyPr/>
          <a:lstStyle/>
          <a:p>
            <a:r>
              <a:t>Footer</a:t>
            </a:r>
          </a:p>
        </p:txBody>
      </p:sp>
      <p:sp>
        <p:nvSpPr>
          <p:cNvPr id="7" name="PlaceHolder 6"/>
          <p:cNvSpPr>
            <a:spLocks noGrp="1"/>
          </p:cNvSpPr>
          <p:nvPr>
            <p:ph type="sldNum" idx="632"/>
          </p:nvPr>
        </p:nvSpPr>
        <p:spPr/>
        <p:txBody>
          <a:bodyPr/>
          <a:lstStyle/>
          <a:p>
            <a:fld id="{255761FD-E28C-46DA-8245-6DF4961FA57C}" type="slidenum">
              <a:t>‹N°›</a:t>
            </a:fld>
            <a:endParaRPr/>
          </a:p>
        </p:txBody>
      </p:sp>
      <p:sp>
        <p:nvSpPr>
          <p:cNvPr id="8" name="PlaceHolder 7"/>
          <p:cNvSpPr>
            <a:spLocks noGrp="1"/>
          </p:cNvSpPr>
          <p:nvPr>
            <p:ph type="dt" idx="633"/>
          </p:nvPr>
        </p:nvSpPr>
        <p:spPr/>
        <p:txBody>
          <a:bodyPr/>
          <a:lstStyle/>
          <a:p>
            <a:endParaRPr/>
          </a:p>
        </p:txBody>
      </p:sp>
    </p:spTree>
  </p:cSld>
  <p:clrMapOvr>
    <a:masterClrMapping/>
  </p:clrMapOvr>
</p:sldLayout>
</file>

<file path=ppt/slideLayouts/slideLayout25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8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4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4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4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31"/>
          </p:nvPr>
        </p:nvSpPr>
        <p:spPr/>
        <p:txBody>
          <a:bodyPr/>
          <a:lstStyle/>
          <a:p>
            <a:r>
              <a:t>Footer</a:t>
            </a:r>
          </a:p>
        </p:txBody>
      </p:sp>
      <p:sp>
        <p:nvSpPr>
          <p:cNvPr id="7" name="PlaceHolder 6"/>
          <p:cNvSpPr>
            <a:spLocks noGrp="1"/>
          </p:cNvSpPr>
          <p:nvPr>
            <p:ph type="sldNum" idx="632"/>
          </p:nvPr>
        </p:nvSpPr>
        <p:spPr/>
        <p:txBody>
          <a:bodyPr/>
          <a:lstStyle/>
          <a:p>
            <a:fld id="{714C18A1-AAFB-4642-8E52-C128B2BB7890}" type="slidenum">
              <a:t>‹N°›</a:t>
            </a:fld>
            <a:endParaRPr/>
          </a:p>
        </p:txBody>
      </p:sp>
      <p:sp>
        <p:nvSpPr>
          <p:cNvPr id="8" name="PlaceHolder 7"/>
          <p:cNvSpPr>
            <a:spLocks noGrp="1"/>
          </p:cNvSpPr>
          <p:nvPr>
            <p:ph type="dt" idx="633"/>
          </p:nvPr>
        </p:nvSpPr>
        <p:spPr/>
        <p:txBody>
          <a:bodyPr/>
          <a:lstStyle/>
          <a:p>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lstStyle/>
          <a:p>
            <a:r>
              <a:t>Footer</a:t>
            </a:r>
          </a:p>
        </p:txBody>
      </p:sp>
      <p:sp>
        <p:nvSpPr>
          <p:cNvPr id="3" name="PlaceHolder 2"/>
          <p:cNvSpPr>
            <a:spLocks noGrp="1"/>
          </p:cNvSpPr>
          <p:nvPr>
            <p:ph type="sldNum" idx="65"/>
          </p:nvPr>
        </p:nvSpPr>
        <p:spPr/>
        <p:txBody>
          <a:bodyPr/>
          <a:lstStyle/>
          <a:p>
            <a:fld id="{3FDBCAB0-241C-47D7-9873-E3CEA50886C3}" type="slidenum">
              <a:t>‹N°›</a:t>
            </a:fld>
            <a:endParaRPr/>
          </a:p>
        </p:txBody>
      </p:sp>
      <p:sp>
        <p:nvSpPr>
          <p:cNvPr id="4" name="PlaceHolder 3"/>
          <p:cNvSpPr>
            <a:spLocks noGrp="1"/>
          </p:cNvSpPr>
          <p:nvPr>
            <p:ph type="dt" idx="66"/>
          </p:nvPr>
        </p:nvSpPr>
        <p:spPr/>
        <p:txBody>
          <a:bodyPr/>
          <a:lstStyle/>
          <a:p>
            <a:endParaRPr/>
          </a:p>
        </p:txBody>
      </p:sp>
    </p:spTree>
  </p:cSld>
  <p:clrMapOvr>
    <a:masterClrMapping/>
  </p:clrMapOvr>
</p:sldLayout>
</file>

<file path=ppt/slideLayouts/slideLayout25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8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5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5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31"/>
          </p:nvPr>
        </p:nvSpPr>
        <p:spPr/>
        <p:txBody>
          <a:bodyPr/>
          <a:lstStyle/>
          <a:p>
            <a:r>
              <a:t>Footer</a:t>
            </a:r>
          </a:p>
        </p:txBody>
      </p:sp>
      <p:sp>
        <p:nvSpPr>
          <p:cNvPr id="6" name="PlaceHolder 5"/>
          <p:cNvSpPr>
            <a:spLocks noGrp="1"/>
          </p:cNvSpPr>
          <p:nvPr>
            <p:ph type="sldNum" idx="632"/>
          </p:nvPr>
        </p:nvSpPr>
        <p:spPr/>
        <p:txBody>
          <a:bodyPr/>
          <a:lstStyle/>
          <a:p>
            <a:fld id="{84DD2990-3841-48D3-90CB-34F19B4258A2}" type="slidenum">
              <a:t>‹N°›</a:t>
            </a:fld>
            <a:endParaRPr/>
          </a:p>
        </p:txBody>
      </p:sp>
      <p:sp>
        <p:nvSpPr>
          <p:cNvPr id="7" name="PlaceHolder 6"/>
          <p:cNvSpPr>
            <a:spLocks noGrp="1"/>
          </p:cNvSpPr>
          <p:nvPr>
            <p:ph type="dt" idx="633"/>
          </p:nvPr>
        </p:nvSpPr>
        <p:spPr/>
        <p:txBody>
          <a:bodyPr/>
          <a:lstStyle/>
          <a:p>
            <a:endParaRPr/>
          </a:p>
        </p:txBody>
      </p:sp>
    </p:spTree>
  </p:cSld>
  <p:clrMapOvr>
    <a:masterClrMapping/>
  </p:clrMapOvr>
</p:sldLayout>
</file>

<file path=ppt/slideLayouts/slideLayout25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8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5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5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5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5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31"/>
          </p:nvPr>
        </p:nvSpPr>
        <p:spPr/>
        <p:txBody>
          <a:bodyPr/>
          <a:lstStyle/>
          <a:p>
            <a:r>
              <a:t>Footer</a:t>
            </a:r>
          </a:p>
        </p:txBody>
      </p:sp>
      <p:sp>
        <p:nvSpPr>
          <p:cNvPr id="8" name="PlaceHolder 7"/>
          <p:cNvSpPr>
            <a:spLocks noGrp="1"/>
          </p:cNvSpPr>
          <p:nvPr>
            <p:ph type="sldNum" idx="632"/>
          </p:nvPr>
        </p:nvSpPr>
        <p:spPr/>
        <p:txBody>
          <a:bodyPr/>
          <a:lstStyle/>
          <a:p>
            <a:fld id="{7E524B57-89F6-4BE4-978A-1059BB9EF832}" type="slidenum">
              <a:t>‹N°›</a:t>
            </a:fld>
            <a:endParaRPr/>
          </a:p>
        </p:txBody>
      </p:sp>
      <p:sp>
        <p:nvSpPr>
          <p:cNvPr id="9" name="PlaceHolder 8"/>
          <p:cNvSpPr>
            <a:spLocks noGrp="1"/>
          </p:cNvSpPr>
          <p:nvPr>
            <p:ph type="dt" idx="633"/>
          </p:nvPr>
        </p:nvSpPr>
        <p:spPr/>
        <p:txBody>
          <a:bodyPr/>
          <a:lstStyle/>
          <a:p>
            <a:endParaRPr/>
          </a:p>
        </p:txBody>
      </p:sp>
    </p:spTree>
  </p:cSld>
  <p:clrMapOvr>
    <a:masterClrMapping/>
  </p:clrMapOvr>
</p:sldLayout>
</file>

<file path=ppt/slideLayouts/slideLayout25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8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5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6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6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6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6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6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31"/>
          </p:nvPr>
        </p:nvSpPr>
        <p:spPr/>
        <p:txBody>
          <a:bodyPr/>
          <a:lstStyle/>
          <a:p>
            <a:r>
              <a:t>Footer</a:t>
            </a:r>
          </a:p>
        </p:txBody>
      </p:sp>
      <p:sp>
        <p:nvSpPr>
          <p:cNvPr id="10" name="PlaceHolder 9"/>
          <p:cNvSpPr>
            <a:spLocks noGrp="1"/>
          </p:cNvSpPr>
          <p:nvPr>
            <p:ph type="sldNum" idx="632"/>
          </p:nvPr>
        </p:nvSpPr>
        <p:spPr/>
        <p:txBody>
          <a:bodyPr/>
          <a:lstStyle/>
          <a:p>
            <a:fld id="{C99CF5E8-A1E9-4EFD-8909-B8E4D6C03427}" type="slidenum">
              <a:t>‹N°›</a:t>
            </a:fld>
            <a:endParaRPr/>
          </a:p>
        </p:txBody>
      </p:sp>
      <p:sp>
        <p:nvSpPr>
          <p:cNvPr id="11" name="PlaceHolder 10"/>
          <p:cNvSpPr>
            <a:spLocks noGrp="1"/>
          </p:cNvSpPr>
          <p:nvPr>
            <p:ph type="dt" idx="633"/>
          </p:nvPr>
        </p:nvSpPr>
        <p:spPr/>
        <p:txBody>
          <a:bodyPr/>
          <a:lstStyle/>
          <a:p>
            <a:endParaRPr/>
          </a:p>
        </p:txBody>
      </p:sp>
    </p:spTree>
  </p:cSld>
  <p:clrMapOvr>
    <a:masterClrMapping/>
  </p:clrMapOvr>
</p:sldLayout>
</file>

<file path=ppt/slideLayouts/slideLayout25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34"/>
          </p:nvPr>
        </p:nvSpPr>
        <p:spPr/>
        <p:txBody>
          <a:bodyPr/>
          <a:lstStyle/>
          <a:p>
            <a:r>
              <a:t>Footer</a:t>
            </a:r>
          </a:p>
        </p:txBody>
      </p:sp>
      <p:sp>
        <p:nvSpPr>
          <p:cNvPr id="3" name="PlaceHolder 2"/>
          <p:cNvSpPr>
            <a:spLocks noGrp="1"/>
          </p:cNvSpPr>
          <p:nvPr>
            <p:ph type="sldNum" idx="635"/>
          </p:nvPr>
        </p:nvSpPr>
        <p:spPr/>
        <p:txBody>
          <a:bodyPr/>
          <a:lstStyle/>
          <a:p>
            <a:fld id="{ADCC3BEF-F9EE-4CAB-B59A-4EB89D8BCD2E}" type="slidenum">
              <a:t>‹N°›</a:t>
            </a:fld>
            <a:endParaRPr/>
          </a:p>
        </p:txBody>
      </p:sp>
      <p:sp>
        <p:nvSpPr>
          <p:cNvPr id="4" name="PlaceHolder 3"/>
          <p:cNvSpPr>
            <a:spLocks noGrp="1"/>
          </p:cNvSpPr>
          <p:nvPr>
            <p:ph type="dt" idx="636"/>
          </p:nvPr>
        </p:nvSpPr>
        <p:spPr/>
        <p:txBody>
          <a:bodyPr/>
          <a:lstStyle/>
          <a:p>
            <a:endParaRPr/>
          </a:p>
        </p:txBody>
      </p:sp>
    </p:spTree>
  </p:cSld>
  <p:clrMapOvr>
    <a:masterClrMapping/>
  </p:clrMapOvr>
</p:sldLayout>
</file>

<file path=ppt/slideLayouts/slideLayout25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7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34"/>
          </p:nvPr>
        </p:nvSpPr>
        <p:spPr/>
        <p:txBody>
          <a:bodyPr/>
          <a:lstStyle/>
          <a:p>
            <a:r>
              <a:t>Footer</a:t>
            </a:r>
          </a:p>
        </p:txBody>
      </p:sp>
      <p:sp>
        <p:nvSpPr>
          <p:cNvPr id="5" name="PlaceHolder 4"/>
          <p:cNvSpPr>
            <a:spLocks noGrp="1"/>
          </p:cNvSpPr>
          <p:nvPr>
            <p:ph type="sldNum" idx="635"/>
          </p:nvPr>
        </p:nvSpPr>
        <p:spPr/>
        <p:txBody>
          <a:bodyPr/>
          <a:lstStyle/>
          <a:p>
            <a:fld id="{22A36078-02A9-4F49-A3F1-6AB2EE06FD35}" type="slidenum">
              <a:t>‹N°›</a:t>
            </a:fld>
            <a:endParaRPr/>
          </a:p>
        </p:txBody>
      </p:sp>
      <p:sp>
        <p:nvSpPr>
          <p:cNvPr id="6" name="PlaceHolder 5"/>
          <p:cNvSpPr>
            <a:spLocks noGrp="1"/>
          </p:cNvSpPr>
          <p:nvPr>
            <p:ph type="dt" idx="636"/>
          </p:nvPr>
        </p:nvSpPr>
        <p:spPr/>
        <p:txBody>
          <a:bodyPr/>
          <a:lstStyle/>
          <a:p>
            <a:endParaRPr/>
          </a:p>
        </p:txBody>
      </p:sp>
    </p:spTree>
  </p:cSld>
  <p:clrMapOvr>
    <a:masterClrMapping/>
  </p:clrMapOvr>
</p:sldLayout>
</file>

<file path=ppt/slideLayouts/slideLayout25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7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34"/>
          </p:nvPr>
        </p:nvSpPr>
        <p:spPr/>
        <p:txBody>
          <a:bodyPr/>
          <a:lstStyle/>
          <a:p>
            <a:r>
              <a:t>Footer</a:t>
            </a:r>
          </a:p>
        </p:txBody>
      </p:sp>
      <p:sp>
        <p:nvSpPr>
          <p:cNvPr id="5" name="PlaceHolder 4"/>
          <p:cNvSpPr>
            <a:spLocks noGrp="1"/>
          </p:cNvSpPr>
          <p:nvPr>
            <p:ph type="sldNum" idx="635"/>
          </p:nvPr>
        </p:nvSpPr>
        <p:spPr/>
        <p:txBody>
          <a:bodyPr/>
          <a:lstStyle/>
          <a:p>
            <a:fld id="{81EE5683-7769-4A95-AF06-6D76E230F502}" type="slidenum">
              <a:t>‹N°›</a:t>
            </a:fld>
            <a:endParaRPr/>
          </a:p>
        </p:txBody>
      </p:sp>
      <p:sp>
        <p:nvSpPr>
          <p:cNvPr id="6" name="PlaceHolder 5"/>
          <p:cNvSpPr>
            <a:spLocks noGrp="1"/>
          </p:cNvSpPr>
          <p:nvPr>
            <p:ph type="dt" idx="636"/>
          </p:nvPr>
        </p:nvSpPr>
        <p:spPr/>
        <p:txBody>
          <a:bodyPr/>
          <a:lstStyle/>
          <a:p>
            <a:endParaRPr/>
          </a:p>
        </p:txBody>
      </p:sp>
    </p:spTree>
  </p:cSld>
  <p:clrMapOvr>
    <a:masterClrMapping/>
  </p:clrMapOvr>
</p:sldLayout>
</file>

<file path=ppt/slideLayouts/slideLayout25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7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7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34"/>
          </p:nvPr>
        </p:nvSpPr>
        <p:spPr/>
        <p:txBody>
          <a:bodyPr/>
          <a:lstStyle/>
          <a:p>
            <a:r>
              <a:t>Footer</a:t>
            </a:r>
          </a:p>
        </p:txBody>
      </p:sp>
      <p:sp>
        <p:nvSpPr>
          <p:cNvPr id="6" name="PlaceHolder 5"/>
          <p:cNvSpPr>
            <a:spLocks noGrp="1"/>
          </p:cNvSpPr>
          <p:nvPr>
            <p:ph type="sldNum" idx="635"/>
          </p:nvPr>
        </p:nvSpPr>
        <p:spPr/>
        <p:txBody>
          <a:bodyPr/>
          <a:lstStyle/>
          <a:p>
            <a:fld id="{D91A87E5-F186-4BDA-9917-3D5773023D75}" type="slidenum">
              <a:t>‹N°›</a:t>
            </a:fld>
            <a:endParaRPr/>
          </a:p>
        </p:txBody>
      </p:sp>
      <p:sp>
        <p:nvSpPr>
          <p:cNvPr id="7" name="PlaceHolder 6"/>
          <p:cNvSpPr>
            <a:spLocks noGrp="1"/>
          </p:cNvSpPr>
          <p:nvPr>
            <p:ph type="dt" idx="636"/>
          </p:nvPr>
        </p:nvSpPr>
        <p:spPr/>
        <p:txBody>
          <a:bodyPr/>
          <a:lstStyle/>
          <a:p>
            <a:endParaRPr/>
          </a:p>
        </p:txBody>
      </p:sp>
    </p:spTree>
  </p:cSld>
  <p:clrMapOvr>
    <a:masterClrMapping/>
  </p:clrMapOvr>
</p:sldLayout>
</file>

<file path=ppt/slideLayouts/slideLayout25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34"/>
          </p:nvPr>
        </p:nvSpPr>
        <p:spPr/>
        <p:txBody>
          <a:bodyPr/>
          <a:lstStyle/>
          <a:p>
            <a:r>
              <a:t>Footer</a:t>
            </a:r>
          </a:p>
        </p:txBody>
      </p:sp>
      <p:sp>
        <p:nvSpPr>
          <p:cNvPr id="4" name="PlaceHolder 3"/>
          <p:cNvSpPr>
            <a:spLocks noGrp="1"/>
          </p:cNvSpPr>
          <p:nvPr>
            <p:ph type="sldNum" idx="635"/>
          </p:nvPr>
        </p:nvSpPr>
        <p:spPr/>
        <p:txBody>
          <a:bodyPr/>
          <a:lstStyle/>
          <a:p>
            <a:fld id="{8EDE9809-651C-49A2-B392-EFD7AF3AE7B5}" type="slidenum">
              <a:t>‹N°›</a:t>
            </a:fld>
            <a:endParaRPr/>
          </a:p>
        </p:txBody>
      </p:sp>
      <p:sp>
        <p:nvSpPr>
          <p:cNvPr id="5" name="PlaceHolder 4"/>
          <p:cNvSpPr>
            <a:spLocks noGrp="1"/>
          </p:cNvSpPr>
          <p:nvPr>
            <p:ph type="dt" idx="636"/>
          </p:nvPr>
        </p:nvSpPr>
        <p:spPr/>
        <p:txBody>
          <a:bodyPr/>
          <a:lstStyle/>
          <a:p>
            <a:endParaRPr/>
          </a:p>
        </p:txBody>
      </p:sp>
    </p:spTree>
  </p:cSld>
  <p:clrMapOvr>
    <a:masterClrMapping/>
  </p:clrMapOvr>
</p:sldLayout>
</file>

<file path=ppt/slideLayouts/slideLayout25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7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34"/>
          </p:nvPr>
        </p:nvSpPr>
        <p:spPr/>
        <p:txBody>
          <a:bodyPr/>
          <a:lstStyle/>
          <a:p>
            <a:r>
              <a:t>Footer</a:t>
            </a:r>
          </a:p>
        </p:txBody>
      </p:sp>
      <p:sp>
        <p:nvSpPr>
          <p:cNvPr id="4" name="PlaceHolder 3"/>
          <p:cNvSpPr>
            <a:spLocks noGrp="1"/>
          </p:cNvSpPr>
          <p:nvPr>
            <p:ph type="sldNum" idx="635"/>
          </p:nvPr>
        </p:nvSpPr>
        <p:spPr/>
        <p:txBody>
          <a:bodyPr/>
          <a:lstStyle/>
          <a:p>
            <a:fld id="{7C4C8956-06C6-4F56-AA39-0418E001330F}" type="slidenum">
              <a:t>‹N°›</a:t>
            </a:fld>
            <a:endParaRPr/>
          </a:p>
        </p:txBody>
      </p:sp>
      <p:sp>
        <p:nvSpPr>
          <p:cNvPr id="5" name="PlaceHolder 4"/>
          <p:cNvSpPr>
            <a:spLocks noGrp="1"/>
          </p:cNvSpPr>
          <p:nvPr>
            <p:ph type="dt" idx="636"/>
          </p:nvPr>
        </p:nvSpPr>
        <p:spPr/>
        <p:txBody>
          <a:bodyPr/>
          <a:lstStyle/>
          <a:p>
            <a:endParaRPr/>
          </a:p>
        </p:txBody>
      </p:sp>
    </p:spTree>
  </p:cSld>
  <p:clrMapOvr>
    <a:masterClrMapping/>
  </p:clrMapOvr>
</p:sldLayout>
</file>

<file path=ppt/slideLayouts/slideLayout25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8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8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34"/>
          </p:nvPr>
        </p:nvSpPr>
        <p:spPr/>
        <p:txBody>
          <a:bodyPr/>
          <a:lstStyle/>
          <a:p>
            <a:r>
              <a:t>Footer</a:t>
            </a:r>
          </a:p>
        </p:txBody>
      </p:sp>
      <p:sp>
        <p:nvSpPr>
          <p:cNvPr id="7" name="PlaceHolder 6"/>
          <p:cNvSpPr>
            <a:spLocks noGrp="1"/>
          </p:cNvSpPr>
          <p:nvPr>
            <p:ph type="sldNum" idx="635"/>
          </p:nvPr>
        </p:nvSpPr>
        <p:spPr/>
        <p:txBody>
          <a:bodyPr/>
          <a:lstStyle/>
          <a:p>
            <a:fld id="{A3F1F71C-8EA9-4CDC-B98B-819FAE0EEB3C}" type="slidenum">
              <a:t>‹N°›</a:t>
            </a:fld>
            <a:endParaRPr/>
          </a:p>
        </p:txBody>
      </p:sp>
      <p:sp>
        <p:nvSpPr>
          <p:cNvPr id="8" name="PlaceHolder 7"/>
          <p:cNvSpPr>
            <a:spLocks noGrp="1"/>
          </p:cNvSpPr>
          <p:nvPr>
            <p:ph type="dt" idx="636"/>
          </p:nvPr>
        </p:nvSpPr>
        <p:spPr/>
        <p:txBody>
          <a:bodyPr/>
          <a:lstStyle/>
          <a:p>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4"/>
          </p:nvPr>
        </p:nvSpPr>
        <p:spPr/>
        <p:txBody>
          <a:bodyPr/>
          <a:lstStyle/>
          <a:p>
            <a:r>
              <a:t>Footer</a:t>
            </a:r>
          </a:p>
        </p:txBody>
      </p:sp>
      <p:sp>
        <p:nvSpPr>
          <p:cNvPr id="5" name="PlaceHolder 4"/>
          <p:cNvSpPr>
            <a:spLocks noGrp="1"/>
          </p:cNvSpPr>
          <p:nvPr>
            <p:ph type="sldNum" idx="65"/>
          </p:nvPr>
        </p:nvSpPr>
        <p:spPr/>
        <p:txBody>
          <a:bodyPr/>
          <a:lstStyle/>
          <a:p>
            <a:fld id="{6A9F18BA-11F4-4E51-A4DB-84F06CDCF01A}" type="slidenum">
              <a:t>‹N°›</a:t>
            </a:fld>
            <a:endParaRPr/>
          </a:p>
        </p:txBody>
      </p:sp>
      <p:sp>
        <p:nvSpPr>
          <p:cNvPr id="6" name="PlaceHolder 5"/>
          <p:cNvSpPr>
            <a:spLocks noGrp="1"/>
          </p:cNvSpPr>
          <p:nvPr>
            <p:ph type="dt" idx="66"/>
          </p:nvPr>
        </p:nvSpPr>
        <p:spPr/>
        <p:txBody>
          <a:bodyPr/>
          <a:lstStyle/>
          <a:p>
            <a:endParaRPr/>
          </a:p>
        </p:txBody>
      </p:sp>
    </p:spTree>
  </p:cSld>
  <p:clrMapOvr>
    <a:masterClrMapping/>
  </p:clrMapOvr>
</p:sldLayout>
</file>

<file path=ppt/slideLayouts/slideLayout25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8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8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8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8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34"/>
          </p:nvPr>
        </p:nvSpPr>
        <p:spPr/>
        <p:txBody>
          <a:bodyPr/>
          <a:lstStyle/>
          <a:p>
            <a:r>
              <a:t>Footer</a:t>
            </a:r>
          </a:p>
        </p:txBody>
      </p:sp>
      <p:sp>
        <p:nvSpPr>
          <p:cNvPr id="7" name="PlaceHolder 6"/>
          <p:cNvSpPr>
            <a:spLocks noGrp="1"/>
          </p:cNvSpPr>
          <p:nvPr>
            <p:ph type="sldNum" idx="635"/>
          </p:nvPr>
        </p:nvSpPr>
        <p:spPr/>
        <p:txBody>
          <a:bodyPr/>
          <a:lstStyle/>
          <a:p>
            <a:fld id="{C94BEDAC-94AB-44F0-8E37-E18A08F97B21}" type="slidenum">
              <a:t>‹N°›</a:t>
            </a:fld>
            <a:endParaRPr/>
          </a:p>
        </p:txBody>
      </p:sp>
      <p:sp>
        <p:nvSpPr>
          <p:cNvPr id="8" name="PlaceHolder 7"/>
          <p:cNvSpPr>
            <a:spLocks noGrp="1"/>
          </p:cNvSpPr>
          <p:nvPr>
            <p:ph type="dt" idx="636"/>
          </p:nvPr>
        </p:nvSpPr>
        <p:spPr/>
        <p:txBody>
          <a:bodyPr/>
          <a:lstStyle/>
          <a:p>
            <a:endParaRPr/>
          </a:p>
        </p:txBody>
      </p:sp>
    </p:spTree>
  </p:cSld>
  <p:clrMapOvr>
    <a:masterClrMapping/>
  </p:clrMapOvr>
</p:sldLayout>
</file>

<file path=ppt/slideLayouts/slideLayout25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8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8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8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9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34"/>
          </p:nvPr>
        </p:nvSpPr>
        <p:spPr/>
        <p:txBody>
          <a:bodyPr/>
          <a:lstStyle/>
          <a:p>
            <a:r>
              <a:t>Footer</a:t>
            </a:r>
          </a:p>
        </p:txBody>
      </p:sp>
      <p:sp>
        <p:nvSpPr>
          <p:cNvPr id="7" name="PlaceHolder 6"/>
          <p:cNvSpPr>
            <a:spLocks noGrp="1"/>
          </p:cNvSpPr>
          <p:nvPr>
            <p:ph type="sldNum" idx="635"/>
          </p:nvPr>
        </p:nvSpPr>
        <p:spPr/>
        <p:txBody>
          <a:bodyPr/>
          <a:lstStyle/>
          <a:p>
            <a:fld id="{DBB9C402-AF19-4250-BDDC-B5F0BC5E10A9}" type="slidenum">
              <a:t>‹N°›</a:t>
            </a:fld>
            <a:endParaRPr/>
          </a:p>
        </p:txBody>
      </p:sp>
      <p:sp>
        <p:nvSpPr>
          <p:cNvPr id="8" name="PlaceHolder 7"/>
          <p:cNvSpPr>
            <a:spLocks noGrp="1"/>
          </p:cNvSpPr>
          <p:nvPr>
            <p:ph type="dt" idx="636"/>
          </p:nvPr>
        </p:nvSpPr>
        <p:spPr/>
        <p:txBody>
          <a:bodyPr/>
          <a:lstStyle/>
          <a:p>
            <a:endParaRPr/>
          </a:p>
        </p:txBody>
      </p:sp>
    </p:spTree>
  </p:cSld>
  <p:clrMapOvr>
    <a:masterClrMapping/>
  </p:clrMapOvr>
</p:sldLayout>
</file>

<file path=ppt/slideLayouts/slideLayout25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8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9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9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34"/>
          </p:nvPr>
        </p:nvSpPr>
        <p:spPr/>
        <p:txBody>
          <a:bodyPr/>
          <a:lstStyle/>
          <a:p>
            <a:r>
              <a:t>Footer</a:t>
            </a:r>
          </a:p>
        </p:txBody>
      </p:sp>
      <p:sp>
        <p:nvSpPr>
          <p:cNvPr id="6" name="PlaceHolder 5"/>
          <p:cNvSpPr>
            <a:spLocks noGrp="1"/>
          </p:cNvSpPr>
          <p:nvPr>
            <p:ph type="sldNum" idx="635"/>
          </p:nvPr>
        </p:nvSpPr>
        <p:spPr/>
        <p:txBody>
          <a:bodyPr/>
          <a:lstStyle/>
          <a:p>
            <a:fld id="{84C6D1DF-CC5E-4A57-AF15-8A62A1A12B6F}" type="slidenum">
              <a:t>‹N°›</a:t>
            </a:fld>
            <a:endParaRPr/>
          </a:p>
        </p:txBody>
      </p:sp>
      <p:sp>
        <p:nvSpPr>
          <p:cNvPr id="7" name="PlaceHolder 6"/>
          <p:cNvSpPr>
            <a:spLocks noGrp="1"/>
          </p:cNvSpPr>
          <p:nvPr>
            <p:ph type="dt" idx="636"/>
          </p:nvPr>
        </p:nvSpPr>
        <p:spPr/>
        <p:txBody>
          <a:bodyPr/>
          <a:lstStyle/>
          <a:p>
            <a:endParaRPr/>
          </a:p>
        </p:txBody>
      </p:sp>
    </p:spTree>
  </p:cSld>
  <p:clrMapOvr>
    <a:masterClrMapping/>
  </p:clrMapOvr>
</p:sldLayout>
</file>

<file path=ppt/slideLayouts/slideLayout25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8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89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9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9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89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34"/>
          </p:nvPr>
        </p:nvSpPr>
        <p:spPr/>
        <p:txBody>
          <a:bodyPr/>
          <a:lstStyle/>
          <a:p>
            <a:r>
              <a:t>Footer</a:t>
            </a:r>
          </a:p>
        </p:txBody>
      </p:sp>
      <p:sp>
        <p:nvSpPr>
          <p:cNvPr id="8" name="PlaceHolder 7"/>
          <p:cNvSpPr>
            <a:spLocks noGrp="1"/>
          </p:cNvSpPr>
          <p:nvPr>
            <p:ph type="sldNum" idx="635"/>
          </p:nvPr>
        </p:nvSpPr>
        <p:spPr/>
        <p:txBody>
          <a:bodyPr/>
          <a:lstStyle/>
          <a:p>
            <a:fld id="{51FF8DA5-50C9-44A0-9D0B-BD9B2E2E9FDF}" type="slidenum">
              <a:t>‹N°›</a:t>
            </a:fld>
            <a:endParaRPr/>
          </a:p>
        </p:txBody>
      </p:sp>
      <p:sp>
        <p:nvSpPr>
          <p:cNvPr id="9" name="PlaceHolder 8"/>
          <p:cNvSpPr>
            <a:spLocks noGrp="1"/>
          </p:cNvSpPr>
          <p:nvPr>
            <p:ph type="dt" idx="636"/>
          </p:nvPr>
        </p:nvSpPr>
        <p:spPr/>
        <p:txBody>
          <a:bodyPr/>
          <a:lstStyle/>
          <a:p>
            <a:endParaRPr/>
          </a:p>
        </p:txBody>
      </p:sp>
    </p:spTree>
  </p:cSld>
  <p:clrMapOvr>
    <a:masterClrMapping/>
  </p:clrMapOvr>
</p:sldLayout>
</file>

<file path=ppt/slideLayouts/slideLayout25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8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0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0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0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0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0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0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34"/>
          </p:nvPr>
        </p:nvSpPr>
        <p:spPr/>
        <p:txBody>
          <a:bodyPr/>
          <a:lstStyle/>
          <a:p>
            <a:r>
              <a:t>Footer</a:t>
            </a:r>
          </a:p>
        </p:txBody>
      </p:sp>
      <p:sp>
        <p:nvSpPr>
          <p:cNvPr id="10" name="PlaceHolder 9"/>
          <p:cNvSpPr>
            <a:spLocks noGrp="1"/>
          </p:cNvSpPr>
          <p:nvPr>
            <p:ph type="sldNum" idx="635"/>
          </p:nvPr>
        </p:nvSpPr>
        <p:spPr/>
        <p:txBody>
          <a:bodyPr/>
          <a:lstStyle/>
          <a:p>
            <a:fld id="{6502098C-42D2-4556-93BF-9F91FFD27411}" type="slidenum">
              <a:t>‹N°›</a:t>
            </a:fld>
            <a:endParaRPr/>
          </a:p>
        </p:txBody>
      </p:sp>
      <p:sp>
        <p:nvSpPr>
          <p:cNvPr id="11" name="PlaceHolder 10"/>
          <p:cNvSpPr>
            <a:spLocks noGrp="1"/>
          </p:cNvSpPr>
          <p:nvPr>
            <p:ph type="dt" idx="636"/>
          </p:nvPr>
        </p:nvSpPr>
        <p:spPr/>
        <p:txBody>
          <a:bodyPr/>
          <a:lstStyle/>
          <a:p>
            <a:endParaRPr/>
          </a:p>
        </p:txBody>
      </p:sp>
    </p:spTree>
  </p:cSld>
  <p:clrMapOvr>
    <a:masterClrMapping/>
  </p:clrMapOvr>
</p:sldLayout>
</file>

<file path=ppt/slideLayouts/slideLayout25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37"/>
          </p:nvPr>
        </p:nvSpPr>
        <p:spPr/>
        <p:txBody>
          <a:bodyPr/>
          <a:lstStyle/>
          <a:p>
            <a:r>
              <a:t>Footer</a:t>
            </a:r>
          </a:p>
        </p:txBody>
      </p:sp>
      <p:sp>
        <p:nvSpPr>
          <p:cNvPr id="3" name="PlaceHolder 2"/>
          <p:cNvSpPr>
            <a:spLocks noGrp="1"/>
          </p:cNvSpPr>
          <p:nvPr>
            <p:ph type="sldNum" idx="638"/>
          </p:nvPr>
        </p:nvSpPr>
        <p:spPr/>
        <p:txBody>
          <a:bodyPr/>
          <a:lstStyle/>
          <a:p>
            <a:fld id="{E1361207-4F77-4314-AF84-1E6DB1051E19}" type="slidenum">
              <a:t>‹N°›</a:t>
            </a:fld>
            <a:endParaRPr/>
          </a:p>
        </p:txBody>
      </p:sp>
      <p:sp>
        <p:nvSpPr>
          <p:cNvPr id="4" name="PlaceHolder 3"/>
          <p:cNvSpPr>
            <a:spLocks noGrp="1"/>
          </p:cNvSpPr>
          <p:nvPr>
            <p:ph type="dt" idx="639"/>
          </p:nvPr>
        </p:nvSpPr>
        <p:spPr/>
        <p:txBody>
          <a:bodyPr/>
          <a:lstStyle/>
          <a:p>
            <a:endParaRPr/>
          </a:p>
        </p:txBody>
      </p:sp>
    </p:spTree>
  </p:cSld>
  <p:clrMapOvr>
    <a:masterClrMapping/>
  </p:clrMapOvr>
</p:sldLayout>
</file>

<file path=ppt/slideLayouts/slideLayout25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1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37"/>
          </p:nvPr>
        </p:nvSpPr>
        <p:spPr/>
        <p:txBody>
          <a:bodyPr/>
          <a:lstStyle/>
          <a:p>
            <a:r>
              <a:t>Footer</a:t>
            </a:r>
          </a:p>
        </p:txBody>
      </p:sp>
      <p:sp>
        <p:nvSpPr>
          <p:cNvPr id="5" name="PlaceHolder 4"/>
          <p:cNvSpPr>
            <a:spLocks noGrp="1"/>
          </p:cNvSpPr>
          <p:nvPr>
            <p:ph type="sldNum" idx="638"/>
          </p:nvPr>
        </p:nvSpPr>
        <p:spPr/>
        <p:txBody>
          <a:bodyPr/>
          <a:lstStyle/>
          <a:p>
            <a:fld id="{B3FE7F72-F6F8-421B-B6C0-0180751FB9DF}" type="slidenum">
              <a:t>‹N°›</a:t>
            </a:fld>
            <a:endParaRPr/>
          </a:p>
        </p:txBody>
      </p:sp>
      <p:sp>
        <p:nvSpPr>
          <p:cNvPr id="6" name="PlaceHolder 5"/>
          <p:cNvSpPr>
            <a:spLocks noGrp="1"/>
          </p:cNvSpPr>
          <p:nvPr>
            <p:ph type="dt" idx="639"/>
          </p:nvPr>
        </p:nvSpPr>
        <p:spPr/>
        <p:txBody>
          <a:bodyPr/>
          <a:lstStyle/>
          <a:p>
            <a:endParaRPr/>
          </a:p>
        </p:txBody>
      </p:sp>
    </p:spTree>
  </p:cSld>
  <p:clrMapOvr>
    <a:masterClrMapping/>
  </p:clrMapOvr>
</p:sldLayout>
</file>

<file path=ppt/slideLayouts/slideLayout25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1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37"/>
          </p:nvPr>
        </p:nvSpPr>
        <p:spPr/>
        <p:txBody>
          <a:bodyPr/>
          <a:lstStyle/>
          <a:p>
            <a:r>
              <a:t>Footer</a:t>
            </a:r>
          </a:p>
        </p:txBody>
      </p:sp>
      <p:sp>
        <p:nvSpPr>
          <p:cNvPr id="5" name="PlaceHolder 4"/>
          <p:cNvSpPr>
            <a:spLocks noGrp="1"/>
          </p:cNvSpPr>
          <p:nvPr>
            <p:ph type="sldNum" idx="638"/>
          </p:nvPr>
        </p:nvSpPr>
        <p:spPr/>
        <p:txBody>
          <a:bodyPr/>
          <a:lstStyle/>
          <a:p>
            <a:fld id="{B15BB5C3-7B9D-4F65-B6FF-9BFDF64CC9E6}" type="slidenum">
              <a:t>‹N°›</a:t>
            </a:fld>
            <a:endParaRPr/>
          </a:p>
        </p:txBody>
      </p:sp>
      <p:sp>
        <p:nvSpPr>
          <p:cNvPr id="6" name="PlaceHolder 5"/>
          <p:cNvSpPr>
            <a:spLocks noGrp="1"/>
          </p:cNvSpPr>
          <p:nvPr>
            <p:ph type="dt" idx="639"/>
          </p:nvPr>
        </p:nvSpPr>
        <p:spPr/>
        <p:txBody>
          <a:bodyPr/>
          <a:lstStyle/>
          <a:p>
            <a:endParaRPr/>
          </a:p>
        </p:txBody>
      </p:sp>
    </p:spTree>
  </p:cSld>
  <p:clrMapOvr>
    <a:masterClrMapping/>
  </p:clrMapOvr>
</p:sldLayout>
</file>

<file path=ppt/slideLayouts/slideLayout25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1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1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37"/>
          </p:nvPr>
        </p:nvSpPr>
        <p:spPr/>
        <p:txBody>
          <a:bodyPr/>
          <a:lstStyle/>
          <a:p>
            <a:r>
              <a:t>Footer</a:t>
            </a:r>
          </a:p>
        </p:txBody>
      </p:sp>
      <p:sp>
        <p:nvSpPr>
          <p:cNvPr id="6" name="PlaceHolder 5"/>
          <p:cNvSpPr>
            <a:spLocks noGrp="1"/>
          </p:cNvSpPr>
          <p:nvPr>
            <p:ph type="sldNum" idx="638"/>
          </p:nvPr>
        </p:nvSpPr>
        <p:spPr/>
        <p:txBody>
          <a:bodyPr/>
          <a:lstStyle/>
          <a:p>
            <a:fld id="{BB752CCA-7C28-4F98-9953-3529FC261EAD}" type="slidenum">
              <a:t>‹N°›</a:t>
            </a:fld>
            <a:endParaRPr/>
          </a:p>
        </p:txBody>
      </p:sp>
      <p:sp>
        <p:nvSpPr>
          <p:cNvPr id="7" name="PlaceHolder 6"/>
          <p:cNvSpPr>
            <a:spLocks noGrp="1"/>
          </p:cNvSpPr>
          <p:nvPr>
            <p:ph type="dt" idx="639"/>
          </p:nvPr>
        </p:nvSpPr>
        <p:spPr/>
        <p:txBody>
          <a:bodyPr/>
          <a:lstStyle/>
          <a:p>
            <a:endParaRPr/>
          </a:p>
        </p:txBody>
      </p:sp>
    </p:spTree>
  </p:cSld>
  <p:clrMapOvr>
    <a:masterClrMapping/>
  </p:clrMapOvr>
</p:sldLayout>
</file>

<file path=ppt/slideLayouts/slideLayout25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37"/>
          </p:nvPr>
        </p:nvSpPr>
        <p:spPr/>
        <p:txBody>
          <a:bodyPr/>
          <a:lstStyle/>
          <a:p>
            <a:r>
              <a:t>Footer</a:t>
            </a:r>
          </a:p>
        </p:txBody>
      </p:sp>
      <p:sp>
        <p:nvSpPr>
          <p:cNvPr id="4" name="PlaceHolder 3"/>
          <p:cNvSpPr>
            <a:spLocks noGrp="1"/>
          </p:cNvSpPr>
          <p:nvPr>
            <p:ph type="sldNum" idx="638"/>
          </p:nvPr>
        </p:nvSpPr>
        <p:spPr/>
        <p:txBody>
          <a:bodyPr/>
          <a:lstStyle/>
          <a:p>
            <a:fld id="{9586EE6B-0BB0-4A16-8169-6460FC19E80E}" type="slidenum">
              <a:t>‹N°›</a:t>
            </a:fld>
            <a:endParaRPr/>
          </a:p>
        </p:txBody>
      </p:sp>
      <p:sp>
        <p:nvSpPr>
          <p:cNvPr id="5" name="PlaceHolder 4"/>
          <p:cNvSpPr>
            <a:spLocks noGrp="1"/>
          </p:cNvSpPr>
          <p:nvPr>
            <p:ph type="dt" idx="639"/>
          </p:nvPr>
        </p:nvSpPr>
        <p:spPr/>
        <p:txBody>
          <a:bodyPr/>
          <a:lstStyle/>
          <a:p>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4"/>
          </p:nvPr>
        </p:nvSpPr>
        <p:spPr/>
        <p:txBody>
          <a:bodyPr/>
          <a:lstStyle/>
          <a:p>
            <a:r>
              <a:t>Footer</a:t>
            </a:r>
          </a:p>
        </p:txBody>
      </p:sp>
      <p:sp>
        <p:nvSpPr>
          <p:cNvPr id="5" name="PlaceHolder 4"/>
          <p:cNvSpPr>
            <a:spLocks noGrp="1"/>
          </p:cNvSpPr>
          <p:nvPr>
            <p:ph type="sldNum" idx="65"/>
          </p:nvPr>
        </p:nvSpPr>
        <p:spPr/>
        <p:txBody>
          <a:bodyPr/>
          <a:lstStyle/>
          <a:p>
            <a:fld id="{12AAA4C0-3FF5-48CF-9D3F-1E75FEF94B35}" type="slidenum">
              <a:t>‹N°›</a:t>
            </a:fld>
            <a:endParaRPr/>
          </a:p>
        </p:txBody>
      </p:sp>
      <p:sp>
        <p:nvSpPr>
          <p:cNvPr id="6" name="PlaceHolder 5"/>
          <p:cNvSpPr>
            <a:spLocks noGrp="1"/>
          </p:cNvSpPr>
          <p:nvPr>
            <p:ph type="dt" idx="66"/>
          </p:nvPr>
        </p:nvSpPr>
        <p:spPr/>
        <p:txBody>
          <a:bodyPr/>
          <a:lstStyle/>
          <a:p>
            <a:endParaRPr/>
          </a:p>
        </p:txBody>
      </p:sp>
    </p:spTree>
  </p:cSld>
  <p:clrMapOvr>
    <a:masterClrMapping/>
  </p:clrMapOvr>
</p:sldLayout>
</file>

<file path=ppt/slideLayouts/slideLayout25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2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37"/>
          </p:nvPr>
        </p:nvSpPr>
        <p:spPr/>
        <p:txBody>
          <a:bodyPr/>
          <a:lstStyle/>
          <a:p>
            <a:r>
              <a:t>Footer</a:t>
            </a:r>
          </a:p>
        </p:txBody>
      </p:sp>
      <p:sp>
        <p:nvSpPr>
          <p:cNvPr id="4" name="PlaceHolder 3"/>
          <p:cNvSpPr>
            <a:spLocks noGrp="1"/>
          </p:cNvSpPr>
          <p:nvPr>
            <p:ph type="sldNum" idx="638"/>
          </p:nvPr>
        </p:nvSpPr>
        <p:spPr/>
        <p:txBody>
          <a:bodyPr/>
          <a:lstStyle/>
          <a:p>
            <a:fld id="{D306031B-265C-4C0D-87CE-1CB35EC5158D}" type="slidenum">
              <a:t>‹N°›</a:t>
            </a:fld>
            <a:endParaRPr/>
          </a:p>
        </p:txBody>
      </p:sp>
      <p:sp>
        <p:nvSpPr>
          <p:cNvPr id="5" name="PlaceHolder 4"/>
          <p:cNvSpPr>
            <a:spLocks noGrp="1"/>
          </p:cNvSpPr>
          <p:nvPr>
            <p:ph type="dt" idx="639"/>
          </p:nvPr>
        </p:nvSpPr>
        <p:spPr/>
        <p:txBody>
          <a:bodyPr/>
          <a:lstStyle/>
          <a:p>
            <a:endParaRPr/>
          </a:p>
        </p:txBody>
      </p:sp>
    </p:spTree>
  </p:cSld>
  <p:clrMapOvr>
    <a:masterClrMapping/>
  </p:clrMapOvr>
</p:sldLayout>
</file>

<file path=ppt/slideLayouts/slideLayout25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9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2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2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2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37"/>
          </p:nvPr>
        </p:nvSpPr>
        <p:spPr/>
        <p:txBody>
          <a:bodyPr/>
          <a:lstStyle/>
          <a:p>
            <a:r>
              <a:t>Footer</a:t>
            </a:r>
          </a:p>
        </p:txBody>
      </p:sp>
      <p:sp>
        <p:nvSpPr>
          <p:cNvPr id="7" name="PlaceHolder 6"/>
          <p:cNvSpPr>
            <a:spLocks noGrp="1"/>
          </p:cNvSpPr>
          <p:nvPr>
            <p:ph type="sldNum" idx="638"/>
          </p:nvPr>
        </p:nvSpPr>
        <p:spPr/>
        <p:txBody>
          <a:bodyPr/>
          <a:lstStyle/>
          <a:p>
            <a:fld id="{DFD14B9B-F592-4649-8CB0-74DB3FD8FC4B}" type="slidenum">
              <a:t>‹N°›</a:t>
            </a:fld>
            <a:endParaRPr/>
          </a:p>
        </p:txBody>
      </p:sp>
      <p:sp>
        <p:nvSpPr>
          <p:cNvPr id="8" name="PlaceHolder 7"/>
          <p:cNvSpPr>
            <a:spLocks noGrp="1"/>
          </p:cNvSpPr>
          <p:nvPr>
            <p:ph type="dt" idx="639"/>
          </p:nvPr>
        </p:nvSpPr>
        <p:spPr/>
        <p:txBody>
          <a:bodyPr/>
          <a:lstStyle/>
          <a:p>
            <a:endParaRPr/>
          </a:p>
        </p:txBody>
      </p:sp>
    </p:spTree>
  </p:cSld>
  <p:clrMapOvr>
    <a:masterClrMapping/>
  </p:clrMapOvr>
</p:sldLayout>
</file>

<file path=ppt/slideLayouts/slideLayout25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9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2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2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2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37"/>
          </p:nvPr>
        </p:nvSpPr>
        <p:spPr/>
        <p:txBody>
          <a:bodyPr/>
          <a:lstStyle/>
          <a:p>
            <a:r>
              <a:t>Footer</a:t>
            </a:r>
          </a:p>
        </p:txBody>
      </p:sp>
      <p:sp>
        <p:nvSpPr>
          <p:cNvPr id="7" name="PlaceHolder 6"/>
          <p:cNvSpPr>
            <a:spLocks noGrp="1"/>
          </p:cNvSpPr>
          <p:nvPr>
            <p:ph type="sldNum" idx="638"/>
          </p:nvPr>
        </p:nvSpPr>
        <p:spPr/>
        <p:txBody>
          <a:bodyPr/>
          <a:lstStyle/>
          <a:p>
            <a:fld id="{B2B469C9-4547-4E7A-A22B-F09199C974E0}" type="slidenum">
              <a:t>‹N°›</a:t>
            </a:fld>
            <a:endParaRPr/>
          </a:p>
        </p:txBody>
      </p:sp>
      <p:sp>
        <p:nvSpPr>
          <p:cNvPr id="8" name="PlaceHolder 7"/>
          <p:cNvSpPr>
            <a:spLocks noGrp="1"/>
          </p:cNvSpPr>
          <p:nvPr>
            <p:ph type="dt" idx="639"/>
          </p:nvPr>
        </p:nvSpPr>
        <p:spPr/>
        <p:txBody>
          <a:bodyPr/>
          <a:lstStyle/>
          <a:p>
            <a:endParaRPr/>
          </a:p>
        </p:txBody>
      </p:sp>
    </p:spTree>
  </p:cSld>
  <p:clrMapOvr>
    <a:masterClrMapping/>
  </p:clrMapOvr>
</p:sldLayout>
</file>

<file path=ppt/slideLayouts/slideLayout25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3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3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3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37"/>
          </p:nvPr>
        </p:nvSpPr>
        <p:spPr/>
        <p:txBody>
          <a:bodyPr/>
          <a:lstStyle/>
          <a:p>
            <a:r>
              <a:t>Footer</a:t>
            </a:r>
          </a:p>
        </p:txBody>
      </p:sp>
      <p:sp>
        <p:nvSpPr>
          <p:cNvPr id="7" name="PlaceHolder 6"/>
          <p:cNvSpPr>
            <a:spLocks noGrp="1"/>
          </p:cNvSpPr>
          <p:nvPr>
            <p:ph type="sldNum" idx="638"/>
          </p:nvPr>
        </p:nvSpPr>
        <p:spPr/>
        <p:txBody>
          <a:bodyPr/>
          <a:lstStyle/>
          <a:p>
            <a:fld id="{BE5F3079-2D45-48D8-92D4-CF120FC11FBC}" type="slidenum">
              <a:t>‹N°›</a:t>
            </a:fld>
            <a:endParaRPr/>
          </a:p>
        </p:txBody>
      </p:sp>
      <p:sp>
        <p:nvSpPr>
          <p:cNvPr id="8" name="PlaceHolder 7"/>
          <p:cNvSpPr>
            <a:spLocks noGrp="1"/>
          </p:cNvSpPr>
          <p:nvPr>
            <p:ph type="dt" idx="639"/>
          </p:nvPr>
        </p:nvSpPr>
        <p:spPr/>
        <p:txBody>
          <a:bodyPr/>
          <a:lstStyle/>
          <a:p>
            <a:endParaRPr/>
          </a:p>
        </p:txBody>
      </p:sp>
    </p:spTree>
  </p:cSld>
  <p:clrMapOvr>
    <a:masterClrMapping/>
  </p:clrMapOvr>
</p:sldLayout>
</file>

<file path=ppt/slideLayouts/slideLayout25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9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3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3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37"/>
          </p:nvPr>
        </p:nvSpPr>
        <p:spPr/>
        <p:txBody>
          <a:bodyPr/>
          <a:lstStyle/>
          <a:p>
            <a:r>
              <a:t>Footer</a:t>
            </a:r>
          </a:p>
        </p:txBody>
      </p:sp>
      <p:sp>
        <p:nvSpPr>
          <p:cNvPr id="6" name="PlaceHolder 5"/>
          <p:cNvSpPr>
            <a:spLocks noGrp="1"/>
          </p:cNvSpPr>
          <p:nvPr>
            <p:ph type="sldNum" idx="638"/>
          </p:nvPr>
        </p:nvSpPr>
        <p:spPr/>
        <p:txBody>
          <a:bodyPr/>
          <a:lstStyle/>
          <a:p>
            <a:fld id="{80447D86-38B7-4815-B9DD-02EFFA28A45C}" type="slidenum">
              <a:t>‹N°›</a:t>
            </a:fld>
            <a:endParaRPr/>
          </a:p>
        </p:txBody>
      </p:sp>
      <p:sp>
        <p:nvSpPr>
          <p:cNvPr id="7" name="PlaceHolder 6"/>
          <p:cNvSpPr>
            <a:spLocks noGrp="1"/>
          </p:cNvSpPr>
          <p:nvPr>
            <p:ph type="dt" idx="639"/>
          </p:nvPr>
        </p:nvSpPr>
        <p:spPr/>
        <p:txBody>
          <a:bodyPr/>
          <a:lstStyle/>
          <a:p>
            <a:endParaRPr/>
          </a:p>
        </p:txBody>
      </p:sp>
    </p:spTree>
  </p:cSld>
  <p:clrMapOvr>
    <a:masterClrMapping/>
  </p:clrMapOvr>
</p:sldLayout>
</file>

<file path=ppt/slideLayouts/slideLayout25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9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3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3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3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4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37"/>
          </p:nvPr>
        </p:nvSpPr>
        <p:spPr/>
        <p:txBody>
          <a:bodyPr/>
          <a:lstStyle/>
          <a:p>
            <a:r>
              <a:t>Footer</a:t>
            </a:r>
          </a:p>
        </p:txBody>
      </p:sp>
      <p:sp>
        <p:nvSpPr>
          <p:cNvPr id="8" name="PlaceHolder 7"/>
          <p:cNvSpPr>
            <a:spLocks noGrp="1"/>
          </p:cNvSpPr>
          <p:nvPr>
            <p:ph type="sldNum" idx="638"/>
          </p:nvPr>
        </p:nvSpPr>
        <p:spPr/>
        <p:txBody>
          <a:bodyPr/>
          <a:lstStyle/>
          <a:p>
            <a:fld id="{40735C98-A5DB-4317-A713-DDC6A3FA782E}" type="slidenum">
              <a:t>‹N°›</a:t>
            </a:fld>
            <a:endParaRPr/>
          </a:p>
        </p:txBody>
      </p:sp>
      <p:sp>
        <p:nvSpPr>
          <p:cNvPr id="9" name="PlaceHolder 8"/>
          <p:cNvSpPr>
            <a:spLocks noGrp="1"/>
          </p:cNvSpPr>
          <p:nvPr>
            <p:ph type="dt" idx="639"/>
          </p:nvPr>
        </p:nvSpPr>
        <p:spPr/>
        <p:txBody>
          <a:bodyPr/>
          <a:lstStyle/>
          <a:p>
            <a:endParaRPr/>
          </a:p>
        </p:txBody>
      </p:sp>
    </p:spTree>
  </p:cSld>
  <p:clrMapOvr>
    <a:masterClrMapping/>
  </p:clrMapOvr>
</p:sldLayout>
</file>

<file path=ppt/slideLayouts/slideLayout25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4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4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4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4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4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4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37"/>
          </p:nvPr>
        </p:nvSpPr>
        <p:spPr/>
        <p:txBody>
          <a:bodyPr/>
          <a:lstStyle/>
          <a:p>
            <a:r>
              <a:t>Footer</a:t>
            </a:r>
          </a:p>
        </p:txBody>
      </p:sp>
      <p:sp>
        <p:nvSpPr>
          <p:cNvPr id="10" name="PlaceHolder 9"/>
          <p:cNvSpPr>
            <a:spLocks noGrp="1"/>
          </p:cNvSpPr>
          <p:nvPr>
            <p:ph type="sldNum" idx="638"/>
          </p:nvPr>
        </p:nvSpPr>
        <p:spPr/>
        <p:txBody>
          <a:bodyPr/>
          <a:lstStyle/>
          <a:p>
            <a:fld id="{46A04C09-02AF-4F73-9544-AFA320A046C2}" type="slidenum">
              <a:t>‹N°›</a:t>
            </a:fld>
            <a:endParaRPr/>
          </a:p>
        </p:txBody>
      </p:sp>
      <p:sp>
        <p:nvSpPr>
          <p:cNvPr id="11" name="PlaceHolder 10"/>
          <p:cNvSpPr>
            <a:spLocks noGrp="1"/>
          </p:cNvSpPr>
          <p:nvPr>
            <p:ph type="dt" idx="639"/>
          </p:nvPr>
        </p:nvSpPr>
        <p:spPr/>
        <p:txBody>
          <a:bodyPr/>
          <a:lstStyle/>
          <a:p>
            <a:endParaRPr/>
          </a:p>
        </p:txBody>
      </p:sp>
    </p:spTree>
  </p:cSld>
  <p:clrMapOvr>
    <a:masterClrMapping/>
  </p:clrMapOvr>
</p:sldLayout>
</file>

<file path=ppt/slideLayouts/slideLayout25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40"/>
          </p:nvPr>
        </p:nvSpPr>
        <p:spPr/>
        <p:txBody>
          <a:bodyPr/>
          <a:lstStyle/>
          <a:p>
            <a:r>
              <a:t>Footer</a:t>
            </a:r>
          </a:p>
        </p:txBody>
      </p:sp>
      <p:sp>
        <p:nvSpPr>
          <p:cNvPr id="3" name="PlaceHolder 2"/>
          <p:cNvSpPr>
            <a:spLocks noGrp="1"/>
          </p:cNvSpPr>
          <p:nvPr>
            <p:ph type="sldNum" idx="641"/>
          </p:nvPr>
        </p:nvSpPr>
        <p:spPr/>
        <p:txBody>
          <a:bodyPr/>
          <a:lstStyle/>
          <a:p>
            <a:fld id="{BC7FFDBB-5610-487F-A0E4-B91E8297A336}" type="slidenum">
              <a:t>‹N°›</a:t>
            </a:fld>
            <a:endParaRPr/>
          </a:p>
        </p:txBody>
      </p:sp>
      <p:sp>
        <p:nvSpPr>
          <p:cNvPr id="4" name="PlaceHolder 3"/>
          <p:cNvSpPr>
            <a:spLocks noGrp="1"/>
          </p:cNvSpPr>
          <p:nvPr>
            <p:ph type="dt" idx="642"/>
          </p:nvPr>
        </p:nvSpPr>
        <p:spPr/>
        <p:txBody>
          <a:bodyPr/>
          <a:lstStyle/>
          <a:p>
            <a:endParaRPr/>
          </a:p>
        </p:txBody>
      </p:sp>
    </p:spTree>
  </p:cSld>
  <p:clrMapOvr>
    <a:masterClrMapping/>
  </p:clrMapOvr>
</p:sldLayout>
</file>

<file path=ppt/slideLayouts/slideLayout25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5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40"/>
          </p:nvPr>
        </p:nvSpPr>
        <p:spPr/>
        <p:txBody>
          <a:bodyPr/>
          <a:lstStyle/>
          <a:p>
            <a:r>
              <a:t>Footer</a:t>
            </a:r>
          </a:p>
        </p:txBody>
      </p:sp>
      <p:sp>
        <p:nvSpPr>
          <p:cNvPr id="5" name="PlaceHolder 4"/>
          <p:cNvSpPr>
            <a:spLocks noGrp="1"/>
          </p:cNvSpPr>
          <p:nvPr>
            <p:ph type="sldNum" idx="641"/>
          </p:nvPr>
        </p:nvSpPr>
        <p:spPr/>
        <p:txBody>
          <a:bodyPr/>
          <a:lstStyle/>
          <a:p>
            <a:fld id="{3EF12AEF-BB1F-49DA-A038-D4A31DAC9BE4}" type="slidenum">
              <a:t>‹N°›</a:t>
            </a:fld>
            <a:endParaRPr/>
          </a:p>
        </p:txBody>
      </p:sp>
      <p:sp>
        <p:nvSpPr>
          <p:cNvPr id="6" name="PlaceHolder 5"/>
          <p:cNvSpPr>
            <a:spLocks noGrp="1"/>
          </p:cNvSpPr>
          <p:nvPr>
            <p:ph type="dt" idx="642"/>
          </p:nvPr>
        </p:nvSpPr>
        <p:spPr/>
        <p:txBody>
          <a:bodyPr/>
          <a:lstStyle/>
          <a:p>
            <a:endParaRPr/>
          </a:p>
        </p:txBody>
      </p:sp>
    </p:spTree>
  </p:cSld>
  <p:clrMapOvr>
    <a:masterClrMapping/>
  </p:clrMapOvr>
</p:sldLayout>
</file>

<file path=ppt/slideLayouts/slideLayout25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5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40"/>
          </p:nvPr>
        </p:nvSpPr>
        <p:spPr/>
        <p:txBody>
          <a:bodyPr/>
          <a:lstStyle/>
          <a:p>
            <a:r>
              <a:t>Footer</a:t>
            </a:r>
          </a:p>
        </p:txBody>
      </p:sp>
      <p:sp>
        <p:nvSpPr>
          <p:cNvPr id="5" name="PlaceHolder 4"/>
          <p:cNvSpPr>
            <a:spLocks noGrp="1"/>
          </p:cNvSpPr>
          <p:nvPr>
            <p:ph type="sldNum" idx="641"/>
          </p:nvPr>
        </p:nvSpPr>
        <p:spPr/>
        <p:txBody>
          <a:bodyPr/>
          <a:lstStyle/>
          <a:p>
            <a:fld id="{4BA7AFEF-489A-4F83-8E9A-C20ACE1E9A4B}" type="slidenum">
              <a:t>‹N°›</a:t>
            </a:fld>
            <a:endParaRPr/>
          </a:p>
        </p:txBody>
      </p:sp>
      <p:sp>
        <p:nvSpPr>
          <p:cNvPr id="6" name="PlaceHolder 5"/>
          <p:cNvSpPr>
            <a:spLocks noGrp="1"/>
          </p:cNvSpPr>
          <p:nvPr>
            <p:ph type="dt" idx="642"/>
          </p:nvPr>
        </p:nvSpPr>
        <p:spPr/>
        <p:txBody>
          <a:bodyPr/>
          <a:lstStyle/>
          <a:p>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
          </p:nvPr>
        </p:nvSpPr>
        <p:spPr/>
        <p:txBody>
          <a:bodyPr/>
          <a:lstStyle/>
          <a:p>
            <a:r>
              <a:t>Footer</a:t>
            </a:r>
          </a:p>
        </p:txBody>
      </p:sp>
      <p:sp>
        <p:nvSpPr>
          <p:cNvPr id="6" name="PlaceHolder 5"/>
          <p:cNvSpPr>
            <a:spLocks noGrp="1"/>
          </p:cNvSpPr>
          <p:nvPr>
            <p:ph type="sldNum" idx="65"/>
          </p:nvPr>
        </p:nvSpPr>
        <p:spPr/>
        <p:txBody>
          <a:bodyPr/>
          <a:lstStyle/>
          <a:p>
            <a:fld id="{0071D114-EE68-4758-B840-2FF4A891E276}" type="slidenum">
              <a:t>‹N°›</a:t>
            </a:fld>
            <a:endParaRPr/>
          </a:p>
        </p:txBody>
      </p:sp>
      <p:sp>
        <p:nvSpPr>
          <p:cNvPr id="7" name="PlaceHolder 6"/>
          <p:cNvSpPr>
            <a:spLocks noGrp="1"/>
          </p:cNvSpPr>
          <p:nvPr>
            <p:ph type="dt" idx="66"/>
          </p:nvPr>
        </p:nvSpPr>
        <p:spPr/>
        <p:txBody>
          <a:bodyPr/>
          <a:lstStyle/>
          <a:p>
            <a:endParaRPr/>
          </a:p>
        </p:txBody>
      </p:sp>
    </p:spTree>
  </p:cSld>
  <p:clrMapOvr>
    <a:masterClrMapping/>
  </p:clrMapOvr>
</p:sldLayout>
</file>

<file path=ppt/slideLayouts/slideLayout25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5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0"/>
          </p:nvPr>
        </p:nvSpPr>
        <p:spPr/>
        <p:txBody>
          <a:bodyPr/>
          <a:lstStyle/>
          <a:p>
            <a:r>
              <a:t>Footer</a:t>
            </a:r>
          </a:p>
        </p:txBody>
      </p:sp>
      <p:sp>
        <p:nvSpPr>
          <p:cNvPr id="6" name="PlaceHolder 5"/>
          <p:cNvSpPr>
            <a:spLocks noGrp="1"/>
          </p:cNvSpPr>
          <p:nvPr>
            <p:ph type="sldNum" idx="641"/>
          </p:nvPr>
        </p:nvSpPr>
        <p:spPr/>
        <p:txBody>
          <a:bodyPr/>
          <a:lstStyle/>
          <a:p>
            <a:fld id="{2E87F49F-A56A-4579-B5D7-0BC1EA760B4F}" type="slidenum">
              <a:t>‹N°›</a:t>
            </a:fld>
            <a:endParaRPr/>
          </a:p>
        </p:txBody>
      </p:sp>
      <p:sp>
        <p:nvSpPr>
          <p:cNvPr id="7" name="PlaceHolder 6"/>
          <p:cNvSpPr>
            <a:spLocks noGrp="1"/>
          </p:cNvSpPr>
          <p:nvPr>
            <p:ph type="dt" idx="642"/>
          </p:nvPr>
        </p:nvSpPr>
        <p:spPr/>
        <p:txBody>
          <a:bodyPr/>
          <a:lstStyle/>
          <a:p>
            <a:endParaRPr/>
          </a:p>
        </p:txBody>
      </p:sp>
    </p:spTree>
  </p:cSld>
  <p:clrMapOvr>
    <a:masterClrMapping/>
  </p:clrMapOvr>
</p:sldLayout>
</file>

<file path=ppt/slideLayouts/slideLayout25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40"/>
          </p:nvPr>
        </p:nvSpPr>
        <p:spPr/>
        <p:txBody>
          <a:bodyPr/>
          <a:lstStyle/>
          <a:p>
            <a:r>
              <a:t>Footer</a:t>
            </a:r>
          </a:p>
        </p:txBody>
      </p:sp>
      <p:sp>
        <p:nvSpPr>
          <p:cNvPr id="4" name="PlaceHolder 3"/>
          <p:cNvSpPr>
            <a:spLocks noGrp="1"/>
          </p:cNvSpPr>
          <p:nvPr>
            <p:ph type="sldNum" idx="641"/>
          </p:nvPr>
        </p:nvSpPr>
        <p:spPr/>
        <p:txBody>
          <a:bodyPr/>
          <a:lstStyle/>
          <a:p>
            <a:fld id="{A3DB3DBF-7B3A-48FF-A78A-2427E3043D29}" type="slidenum">
              <a:t>‹N°›</a:t>
            </a:fld>
            <a:endParaRPr/>
          </a:p>
        </p:txBody>
      </p:sp>
      <p:sp>
        <p:nvSpPr>
          <p:cNvPr id="5" name="PlaceHolder 4"/>
          <p:cNvSpPr>
            <a:spLocks noGrp="1"/>
          </p:cNvSpPr>
          <p:nvPr>
            <p:ph type="dt" idx="642"/>
          </p:nvPr>
        </p:nvSpPr>
        <p:spPr/>
        <p:txBody>
          <a:bodyPr/>
          <a:lstStyle/>
          <a:p>
            <a:endParaRPr/>
          </a:p>
        </p:txBody>
      </p:sp>
    </p:spTree>
  </p:cSld>
  <p:clrMapOvr>
    <a:masterClrMapping/>
  </p:clrMapOvr>
</p:sldLayout>
</file>

<file path=ppt/slideLayouts/slideLayout25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6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40"/>
          </p:nvPr>
        </p:nvSpPr>
        <p:spPr/>
        <p:txBody>
          <a:bodyPr/>
          <a:lstStyle/>
          <a:p>
            <a:r>
              <a:t>Footer</a:t>
            </a:r>
          </a:p>
        </p:txBody>
      </p:sp>
      <p:sp>
        <p:nvSpPr>
          <p:cNvPr id="4" name="PlaceHolder 3"/>
          <p:cNvSpPr>
            <a:spLocks noGrp="1"/>
          </p:cNvSpPr>
          <p:nvPr>
            <p:ph type="sldNum" idx="641"/>
          </p:nvPr>
        </p:nvSpPr>
        <p:spPr/>
        <p:txBody>
          <a:bodyPr/>
          <a:lstStyle/>
          <a:p>
            <a:fld id="{EE341FF1-BA14-4DF4-BB1E-13115DFDB2CE}" type="slidenum">
              <a:t>‹N°›</a:t>
            </a:fld>
            <a:endParaRPr/>
          </a:p>
        </p:txBody>
      </p:sp>
      <p:sp>
        <p:nvSpPr>
          <p:cNvPr id="5" name="PlaceHolder 4"/>
          <p:cNvSpPr>
            <a:spLocks noGrp="1"/>
          </p:cNvSpPr>
          <p:nvPr>
            <p:ph type="dt" idx="642"/>
          </p:nvPr>
        </p:nvSpPr>
        <p:spPr/>
        <p:txBody>
          <a:bodyPr/>
          <a:lstStyle/>
          <a:p>
            <a:endParaRPr/>
          </a:p>
        </p:txBody>
      </p:sp>
    </p:spTree>
  </p:cSld>
  <p:clrMapOvr>
    <a:masterClrMapping/>
  </p:clrMapOvr>
</p:sldLayout>
</file>

<file path=ppt/slideLayouts/slideLayout25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9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6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6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0"/>
          </p:nvPr>
        </p:nvSpPr>
        <p:spPr/>
        <p:txBody>
          <a:bodyPr/>
          <a:lstStyle/>
          <a:p>
            <a:r>
              <a:t>Footer</a:t>
            </a:r>
          </a:p>
        </p:txBody>
      </p:sp>
      <p:sp>
        <p:nvSpPr>
          <p:cNvPr id="7" name="PlaceHolder 6"/>
          <p:cNvSpPr>
            <a:spLocks noGrp="1"/>
          </p:cNvSpPr>
          <p:nvPr>
            <p:ph type="sldNum" idx="641"/>
          </p:nvPr>
        </p:nvSpPr>
        <p:spPr/>
        <p:txBody>
          <a:bodyPr/>
          <a:lstStyle/>
          <a:p>
            <a:fld id="{7D2B2B03-E7EE-4E40-84A3-AD552A338DAD}" type="slidenum">
              <a:t>‹N°›</a:t>
            </a:fld>
            <a:endParaRPr/>
          </a:p>
        </p:txBody>
      </p:sp>
      <p:sp>
        <p:nvSpPr>
          <p:cNvPr id="8" name="PlaceHolder 7"/>
          <p:cNvSpPr>
            <a:spLocks noGrp="1"/>
          </p:cNvSpPr>
          <p:nvPr>
            <p:ph type="dt" idx="642"/>
          </p:nvPr>
        </p:nvSpPr>
        <p:spPr/>
        <p:txBody>
          <a:bodyPr/>
          <a:lstStyle/>
          <a:p>
            <a:endParaRPr/>
          </a:p>
        </p:txBody>
      </p:sp>
    </p:spTree>
  </p:cSld>
  <p:clrMapOvr>
    <a:masterClrMapping/>
  </p:clrMapOvr>
</p:sldLayout>
</file>

<file path=ppt/slideLayouts/slideLayout25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9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6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6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6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0"/>
          </p:nvPr>
        </p:nvSpPr>
        <p:spPr/>
        <p:txBody>
          <a:bodyPr/>
          <a:lstStyle/>
          <a:p>
            <a:r>
              <a:t>Footer</a:t>
            </a:r>
          </a:p>
        </p:txBody>
      </p:sp>
      <p:sp>
        <p:nvSpPr>
          <p:cNvPr id="7" name="PlaceHolder 6"/>
          <p:cNvSpPr>
            <a:spLocks noGrp="1"/>
          </p:cNvSpPr>
          <p:nvPr>
            <p:ph type="sldNum" idx="641"/>
          </p:nvPr>
        </p:nvSpPr>
        <p:spPr/>
        <p:txBody>
          <a:bodyPr/>
          <a:lstStyle/>
          <a:p>
            <a:fld id="{BCEB8A35-90CA-4917-9BF6-7DC3FB950CBA}" type="slidenum">
              <a:t>‹N°›</a:t>
            </a:fld>
            <a:endParaRPr/>
          </a:p>
        </p:txBody>
      </p:sp>
      <p:sp>
        <p:nvSpPr>
          <p:cNvPr id="8" name="PlaceHolder 7"/>
          <p:cNvSpPr>
            <a:spLocks noGrp="1"/>
          </p:cNvSpPr>
          <p:nvPr>
            <p:ph type="dt" idx="642"/>
          </p:nvPr>
        </p:nvSpPr>
        <p:spPr/>
        <p:txBody>
          <a:bodyPr/>
          <a:lstStyle/>
          <a:p>
            <a:endParaRPr/>
          </a:p>
        </p:txBody>
      </p:sp>
    </p:spTree>
  </p:cSld>
  <p:clrMapOvr>
    <a:masterClrMapping/>
  </p:clrMapOvr>
</p:sldLayout>
</file>

<file path=ppt/slideLayouts/slideLayout25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7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7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0"/>
          </p:nvPr>
        </p:nvSpPr>
        <p:spPr/>
        <p:txBody>
          <a:bodyPr/>
          <a:lstStyle/>
          <a:p>
            <a:r>
              <a:t>Footer</a:t>
            </a:r>
          </a:p>
        </p:txBody>
      </p:sp>
      <p:sp>
        <p:nvSpPr>
          <p:cNvPr id="7" name="PlaceHolder 6"/>
          <p:cNvSpPr>
            <a:spLocks noGrp="1"/>
          </p:cNvSpPr>
          <p:nvPr>
            <p:ph type="sldNum" idx="641"/>
          </p:nvPr>
        </p:nvSpPr>
        <p:spPr/>
        <p:txBody>
          <a:bodyPr/>
          <a:lstStyle/>
          <a:p>
            <a:fld id="{48E03F6B-9B25-4EAE-92EF-3185BC1D29D8}" type="slidenum">
              <a:t>‹N°›</a:t>
            </a:fld>
            <a:endParaRPr/>
          </a:p>
        </p:txBody>
      </p:sp>
      <p:sp>
        <p:nvSpPr>
          <p:cNvPr id="8" name="PlaceHolder 7"/>
          <p:cNvSpPr>
            <a:spLocks noGrp="1"/>
          </p:cNvSpPr>
          <p:nvPr>
            <p:ph type="dt" idx="642"/>
          </p:nvPr>
        </p:nvSpPr>
        <p:spPr/>
        <p:txBody>
          <a:bodyPr/>
          <a:lstStyle/>
          <a:p>
            <a:endParaRPr/>
          </a:p>
        </p:txBody>
      </p:sp>
    </p:spTree>
  </p:cSld>
  <p:clrMapOvr>
    <a:masterClrMapping/>
  </p:clrMapOvr>
</p:sldLayout>
</file>

<file path=ppt/slideLayouts/slideLayout25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9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7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7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0"/>
          </p:nvPr>
        </p:nvSpPr>
        <p:spPr/>
        <p:txBody>
          <a:bodyPr/>
          <a:lstStyle/>
          <a:p>
            <a:r>
              <a:t>Footer</a:t>
            </a:r>
          </a:p>
        </p:txBody>
      </p:sp>
      <p:sp>
        <p:nvSpPr>
          <p:cNvPr id="6" name="PlaceHolder 5"/>
          <p:cNvSpPr>
            <a:spLocks noGrp="1"/>
          </p:cNvSpPr>
          <p:nvPr>
            <p:ph type="sldNum" idx="641"/>
          </p:nvPr>
        </p:nvSpPr>
        <p:spPr/>
        <p:txBody>
          <a:bodyPr/>
          <a:lstStyle/>
          <a:p>
            <a:fld id="{915C051D-A99E-445B-941B-463DD114C7C5}" type="slidenum">
              <a:t>‹N°›</a:t>
            </a:fld>
            <a:endParaRPr/>
          </a:p>
        </p:txBody>
      </p:sp>
      <p:sp>
        <p:nvSpPr>
          <p:cNvPr id="7" name="PlaceHolder 6"/>
          <p:cNvSpPr>
            <a:spLocks noGrp="1"/>
          </p:cNvSpPr>
          <p:nvPr>
            <p:ph type="dt" idx="642"/>
          </p:nvPr>
        </p:nvSpPr>
        <p:spPr/>
        <p:txBody>
          <a:bodyPr/>
          <a:lstStyle/>
          <a:p>
            <a:endParaRPr/>
          </a:p>
        </p:txBody>
      </p:sp>
    </p:spTree>
  </p:cSld>
  <p:clrMapOvr>
    <a:masterClrMapping/>
  </p:clrMapOvr>
</p:sldLayout>
</file>

<file path=ppt/slideLayouts/slideLayout25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9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7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7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7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8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40"/>
          </p:nvPr>
        </p:nvSpPr>
        <p:spPr/>
        <p:txBody>
          <a:bodyPr/>
          <a:lstStyle/>
          <a:p>
            <a:r>
              <a:t>Footer</a:t>
            </a:r>
          </a:p>
        </p:txBody>
      </p:sp>
      <p:sp>
        <p:nvSpPr>
          <p:cNvPr id="8" name="PlaceHolder 7"/>
          <p:cNvSpPr>
            <a:spLocks noGrp="1"/>
          </p:cNvSpPr>
          <p:nvPr>
            <p:ph type="sldNum" idx="641"/>
          </p:nvPr>
        </p:nvSpPr>
        <p:spPr/>
        <p:txBody>
          <a:bodyPr/>
          <a:lstStyle/>
          <a:p>
            <a:fld id="{4E5D4E3D-65F7-49D5-B5C4-AC2CAB035AA3}" type="slidenum">
              <a:t>‹N°›</a:t>
            </a:fld>
            <a:endParaRPr/>
          </a:p>
        </p:txBody>
      </p:sp>
      <p:sp>
        <p:nvSpPr>
          <p:cNvPr id="9" name="PlaceHolder 8"/>
          <p:cNvSpPr>
            <a:spLocks noGrp="1"/>
          </p:cNvSpPr>
          <p:nvPr>
            <p:ph type="dt" idx="642"/>
          </p:nvPr>
        </p:nvSpPr>
        <p:spPr/>
        <p:txBody>
          <a:bodyPr/>
          <a:lstStyle/>
          <a:p>
            <a:endParaRPr/>
          </a:p>
        </p:txBody>
      </p:sp>
    </p:spTree>
  </p:cSld>
  <p:clrMapOvr>
    <a:masterClrMapping/>
  </p:clrMapOvr>
</p:sldLayout>
</file>

<file path=ppt/slideLayouts/slideLayout25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8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8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8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8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8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8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40"/>
          </p:nvPr>
        </p:nvSpPr>
        <p:spPr/>
        <p:txBody>
          <a:bodyPr/>
          <a:lstStyle/>
          <a:p>
            <a:r>
              <a:t>Footer</a:t>
            </a:r>
          </a:p>
        </p:txBody>
      </p:sp>
      <p:sp>
        <p:nvSpPr>
          <p:cNvPr id="10" name="PlaceHolder 9"/>
          <p:cNvSpPr>
            <a:spLocks noGrp="1"/>
          </p:cNvSpPr>
          <p:nvPr>
            <p:ph type="sldNum" idx="641"/>
          </p:nvPr>
        </p:nvSpPr>
        <p:spPr/>
        <p:txBody>
          <a:bodyPr/>
          <a:lstStyle/>
          <a:p>
            <a:fld id="{83724938-D2A3-4453-AD22-9E42EB1CAE8B}" type="slidenum">
              <a:t>‹N°›</a:t>
            </a:fld>
            <a:endParaRPr/>
          </a:p>
        </p:txBody>
      </p:sp>
      <p:sp>
        <p:nvSpPr>
          <p:cNvPr id="11" name="PlaceHolder 10"/>
          <p:cNvSpPr>
            <a:spLocks noGrp="1"/>
          </p:cNvSpPr>
          <p:nvPr>
            <p:ph type="dt" idx="642"/>
          </p:nvPr>
        </p:nvSpPr>
        <p:spPr/>
        <p:txBody>
          <a:bodyPr/>
          <a:lstStyle/>
          <a:p>
            <a:endParaRPr/>
          </a:p>
        </p:txBody>
      </p:sp>
    </p:spTree>
  </p:cSld>
  <p:clrMapOvr>
    <a:masterClrMapping/>
  </p:clrMapOvr>
</p:sldLayout>
</file>

<file path=ppt/slideLayouts/slideLayout25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43"/>
          </p:nvPr>
        </p:nvSpPr>
        <p:spPr/>
        <p:txBody>
          <a:bodyPr/>
          <a:lstStyle/>
          <a:p>
            <a:r>
              <a:t>Footer</a:t>
            </a:r>
          </a:p>
        </p:txBody>
      </p:sp>
      <p:sp>
        <p:nvSpPr>
          <p:cNvPr id="3" name="PlaceHolder 2"/>
          <p:cNvSpPr>
            <a:spLocks noGrp="1"/>
          </p:cNvSpPr>
          <p:nvPr>
            <p:ph type="sldNum" idx="644"/>
          </p:nvPr>
        </p:nvSpPr>
        <p:spPr/>
        <p:txBody>
          <a:bodyPr/>
          <a:lstStyle/>
          <a:p>
            <a:fld id="{C8D863DE-A796-4A74-9D3A-21AD217DFF2C}" type="slidenum">
              <a:t>‹N°›</a:t>
            </a:fld>
            <a:endParaRPr/>
          </a:p>
        </p:txBody>
      </p:sp>
      <p:sp>
        <p:nvSpPr>
          <p:cNvPr id="4" name="PlaceHolder 3"/>
          <p:cNvSpPr>
            <a:spLocks noGrp="1"/>
          </p:cNvSpPr>
          <p:nvPr>
            <p:ph type="dt" idx="645"/>
          </p:nvPr>
        </p:nvSpPr>
        <p:spPr/>
        <p:txBody>
          <a:bodyPr/>
          <a:lstStyle/>
          <a:p>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4"/>
          </p:nvPr>
        </p:nvSpPr>
        <p:spPr/>
        <p:txBody>
          <a:bodyPr/>
          <a:lstStyle/>
          <a:p>
            <a:r>
              <a:t>Footer</a:t>
            </a:r>
          </a:p>
        </p:txBody>
      </p:sp>
      <p:sp>
        <p:nvSpPr>
          <p:cNvPr id="4" name="PlaceHolder 3"/>
          <p:cNvSpPr>
            <a:spLocks noGrp="1"/>
          </p:cNvSpPr>
          <p:nvPr>
            <p:ph type="sldNum" idx="65"/>
          </p:nvPr>
        </p:nvSpPr>
        <p:spPr/>
        <p:txBody>
          <a:bodyPr/>
          <a:lstStyle/>
          <a:p>
            <a:fld id="{76110FCE-E2E3-40EB-A8DD-91E2BB1AA5B1}" type="slidenum">
              <a:t>‹N°›</a:t>
            </a:fld>
            <a:endParaRPr/>
          </a:p>
        </p:txBody>
      </p:sp>
      <p:sp>
        <p:nvSpPr>
          <p:cNvPr id="5" name="PlaceHolder 4"/>
          <p:cNvSpPr>
            <a:spLocks noGrp="1"/>
          </p:cNvSpPr>
          <p:nvPr>
            <p:ph type="dt" idx="66"/>
          </p:nvPr>
        </p:nvSpPr>
        <p:spPr/>
        <p:txBody>
          <a:bodyPr/>
          <a:lstStyle/>
          <a:p>
            <a:endParaRPr/>
          </a:p>
        </p:txBody>
      </p:sp>
    </p:spTree>
  </p:cSld>
  <p:clrMapOvr>
    <a:masterClrMapping/>
  </p:clrMapOvr>
</p:sldLayout>
</file>

<file path=ppt/slideLayouts/slideLayout25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9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43"/>
          </p:nvPr>
        </p:nvSpPr>
        <p:spPr/>
        <p:txBody>
          <a:bodyPr/>
          <a:lstStyle/>
          <a:p>
            <a:r>
              <a:t>Footer</a:t>
            </a:r>
          </a:p>
        </p:txBody>
      </p:sp>
      <p:sp>
        <p:nvSpPr>
          <p:cNvPr id="5" name="PlaceHolder 4"/>
          <p:cNvSpPr>
            <a:spLocks noGrp="1"/>
          </p:cNvSpPr>
          <p:nvPr>
            <p:ph type="sldNum" idx="644"/>
          </p:nvPr>
        </p:nvSpPr>
        <p:spPr/>
        <p:txBody>
          <a:bodyPr/>
          <a:lstStyle/>
          <a:p>
            <a:fld id="{D3B4E1ED-9555-4E08-B1A3-ABBB38E86286}" type="slidenum">
              <a:t>‹N°›</a:t>
            </a:fld>
            <a:endParaRPr/>
          </a:p>
        </p:txBody>
      </p:sp>
      <p:sp>
        <p:nvSpPr>
          <p:cNvPr id="6" name="PlaceHolder 5"/>
          <p:cNvSpPr>
            <a:spLocks noGrp="1"/>
          </p:cNvSpPr>
          <p:nvPr>
            <p:ph type="dt" idx="645"/>
          </p:nvPr>
        </p:nvSpPr>
        <p:spPr/>
        <p:txBody>
          <a:bodyPr/>
          <a:lstStyle/>
          <a:p>
            <a:endParaRPr/>
          </a:p>
        </p:txBody>
      </p:sp>
    </p:spTree>
  </p:cSld>
  <p:clrMapOvr>
    <a:masterClrMapping/>
  </p:clrMapOvr>
</p:sldLayout>
</file>

<file path=ppt/slideLayouts/slideLayout25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9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43"/>
          </p:nvPr>
        </p:nvSpPr>
        <p:spPr/>
        <p:txBody>
          <a:bodyPr/>
          <a:lstStyle/>
          <a:p>
            <a:r>
              <a:t>Footer</a:t>
            </a:r>
          </a:p>
        </p:txBody>
      </p:sp>
      <p:sp>
        <p:nvSpPr>
          <p:cNvPr id="5" name="PlaceHolder 4"/>
          <p:cNvSpPr>
            <a:spLocks noGrp="1"/>
          </p:cNvSpPr>
          <p:nvPr>
            <p:ph type="sldNum" idx="644"/>
          </p:nvPr>
        </p:nvSpPr>
        <p:spPr/>
        <p:txBody>
          <a:bodyPr/>
          <a:lstStyle/>
          <a:p>
            <a:fld id="{FFEB1F68-6BDF-4941-9244-FDAEB8107199}" type="slidenum">
              <a:t>‹N°›</a:t>
            </a:fld>
            <a:endParaRPr/>
          </a:p>
        </p:txBody>
      </p:sp>
      <p:sp>
        <p:nvSpPr>
          <p:cNvPr id="6" name="PlaceHolder 5"/>
          <p:cNvSpPr>
            <a:spLocks noGrp="1"/>
          </p:cNvSpPr>
          <p:nvPr>
            <p:ph type="dt" idx="645"/>
          </p:nvPr>
        </p:nvSpPr>
        <p:spPr/>
        <p:txBody>
          <a:bodyPr/>
          <a:lstStyle/>
          <a:p>
            <a:endParaRPr/>
          </a:p>
        </p:txBody>
      </p:sp>
    </p:spTree>
  </p:cSld>
  <p:clrMapOvr>
    <a:masterClrMapping/>
  </p:clrMapOvr>
</p:sldLayout>
</file>

<file path=ppt/slideLayouts/slideLayout25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899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899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3"/>
          </p:nvPr>
        </p:nvSpPr>
        <p:spPr/>
        <p:txBody>
          <a:bodyPr/>
          <a:lstStyle/>
          <a:p>
            <a:r>
              <a:t>Footer</a:t>
            </a:r>
          </a:p>
        </p:txBody>
      </p:sp>
      <p:sp>
        <p:nvSpPr>
          <p:cNvPr id="6" name="PlaceHolder 5"/>
          <p:cNvSpPr>
            <a:spLocks noGrp="1"/>
          </p:cNvSpPr>
          <p:nvPr>
            <p:ph type="sldNum" idx="644"/>
          </p:nvPr>
        </p:nvSpPr>
        <p:spPr/>
        <p:txBody>
          <a:bodyPr/>
          <a:lstStyle/>
          <a:p>
            <a:fld id="{F1B65136-AFC7-4710-8434-CCAE51BBD24B}" type="slidenum">
              <a:t>‹N°›</a:t>
            </a:fld>
            <a:endParaRPr/>
          </a:p>
        </p:txBody>
      </p:sp>
      <p:sp>
        <p:nvSpPr>
          <p:cNvPr id="7" name="PlaceHolder 6"/>
          <p:cNvSpPr>
            <a:spLocks noGrp="1"/>
          </p:cNvSpPr>
          <p:nvPr>
            <p:ph type="dt" idx="645"/>
          </p:nvPr>
        </p:nvSpPr>
        <p:spPr/>
        <p:txBody>
          <a:bodyPr/>
          <a:lstStyle/>
          <a:p>
            <a:endParaRPr/>
          </a:p>
        </p:txBody>
      </p:sp>
    </p:spTree>
  </p:cSld>
  <p:clrMapOvr>
    <a:masterClrMapping/>
  </p:clrMapOvr>
</p:sldLayout>
</file>

<file path=ppt/slideLayouts/slideLayout25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43"/>
          </p:nvPr>
        </p:nvSpPr>
        <p:spPr/>
        <p:txBody>
          <a:bodyPr/>
          <a:lstStyle/>
          <a:p>
            <a:r>
              <a:t>Footer</a:t>
            </a:r>
          </a:p>
        </p:txBody>
      </p:sp>
      <p:sp>
        <p:nvSpPr>
          <p:cNvPr id="4" name="PlaceHolder 3"/>
          <p:cNvSpPr>
            <a:spLocks noGrp="1"/>
          </p:cNvSpPr>
          <p:nvPr>
            <p:ph type="sldNum" idx="644"/>
          </p:nvPr>
        </p:nvSpPr>
        <p:spPr/>
        <p:txBody>
          <a:bodyPr/>
          <a:lstStyle/>
          <a:p>
            <a:fld id="{824790C3-13F4-4CA5-BEFC-BF877850EF01}" type="slidenum">
              <a:t>‹N°›</a:t>
            </a:fld>
            <a:endParaRPr/>
          </a:p>
        </p:txBody>
      </p:sp>
      <p:sp>
        <p:nvSpPr>
          <p:cNvPr id="5" name="PlaceHolder 4"/>
          <p:cNvSpPr>
            <a:spLocks noGrp="1"/>
          </p:cNvSpPr>
          <p:nvPr>
            <p:ph type="dt" idx="645"/>
          </p:nvPr>
        </p:nvSpPr>
        <p:spPr/>
        <p:txBody>
          <a:bodyPr/>
          <a:lstStyle/>
          <a:p>
            <a:endParaRPr/>
          </a:p>
        </p:txBody>
      </p:sp>
    </p:spTree>
  </p:cSld>
  <p:clrMapOvr>
    <a:masterClrMapping/>
  </p:clrMapOvr>
</p:sldLayout>
</file>

<file path=ppt/slideLayouts/slideLayout25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9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43"/>
          </p:nvPr>
        </p:nvSpPr>
        <p:spPr/>
        <p:txBody>
          <a:bodyPr/>
          <a:lstStyle/>
          <a:p>
            <a:r>
              <a:t>Footer</a:t>
            </a:r>
          </a:p>
        </p:txBody>
      </p:sp>
      <p:sp>
        <p:nvSpPr>
          <p:cNvPr id="4" name="PlaceHolder 3"/>
          <p:cNvSpPr>
            <a:spLocks noGrp="1"/>
          </p:cNvSpPr>
          <p:nvPr>
            <p:ph type="sldNum" idx="644"/>
          </p:nvPr>
        </p:nvSpPr>
        <p:spPr/>
        <p:txBody>
          <a:bodyPr/>
          <a:lstStyle/>
          <a:p>
            <a:fld id="{5B1D9038-C9C2-45BF-AD75-AA9FDAB8E79A}" type="slidenum">
              <a:t>‹N°›</a:t>
            </a:fld>
            <a:endParaRPr/>
          </a:p>
        </p:txBody>
      </p:sp>
      <p:sp>
        <p:nvSpPr>
          <p:cNvPr id="5" name="PlaceHolder 4"/>
          <p:cNvSpPr>
            <a:spLocks noGrp="1"/>
          </p:cNvSpPr>
          <p:nvPr>
            <p:ph type="dt" idx="645"/>
          </p:nvPr>
        </p:nvSpPr>
        <p:spPr/>
        <p:txBody>
          <a:bodyPr/>
          <a:lstStyle/>
          <a:p>
            <a:endParaRPr/>
          </a:p>
        </p:txBody>
      </p:sp>
    </p:spTree>
  </p:cSld>
  <p:clrMapOvr>
    <a:masterClrMapping/>
  </p:clrMapOvr>
</p:sldLayout>
</file>

<file path=ppt/slideLayouts/slideLayout25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0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0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0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3"/>
          </p:nvPr>
        </p:nvSpPr>
        <p:spPr/>
        <p:txBody>
          <a:bodyPr/>
          <a:lstStyle/>
          <a:p>
            <a:r>
              <a:t>Footer</a:t>
            </a:r>
          </a:p>
        </p:txBody>
      </p:sp>
      <p:sp>
        <p:nvSpPr>
          <p:cNvPr id="7" name="PlaceHolder 6"/>
          <p:cNvSpPr>
            <a:spLocks noGrp="1"/>
          </p:cNvSpPr>
          <p:nvPr>
            <p:ph type="sldNum" idx="644"/>
          </p:nvPr>
        </p:nvSpPr>
        <p:spPr/>
        <p:txBody>
          <a:bodyPr/>
          <a:lstStyle/>
          <a:p>
            <a:fld id="{CE7235A2-A080-4502-89C4-9022E9FEBDF3}" type="slidenum">
              <a:t>‹N°›</a:t>
            </a:fld>
            <a:endParaRPr/>
          </a:p>
        </p:txBody>
      </p:sp>
      <p:sp>
        <p:nvSpPr>
          <p:cNvPr id="8" name="PlaceHolder 7"/>
          <p:cNvSpPr>
            <a:spLocks noGrp="1"/>
          </p:cNvSpPr>
          <p:nvPr>
            <p:ph type="dt" idx="645"/>
          </p:nvPr>
        </p:nvSpPr>
        <p:spPr/>
        <p:txBody>
          <a:bodyPr/>
          <a:lstStyle/>
          <a:p>
            <a:endParaRPr/>
          </a:p>
        </p:txBody>
      </p:sp>
    </p:spTree>
  </p:cSld>
  <p:clrMapOvr>
    <a:masterClrMapping/>
  </p:clrMapOvr>
</p:sldLayout>
</file>

<file path=ppt/slideLayouts/slideLayout25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0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0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0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3"/>
          </p:nvPr>
        </p:nvSpPr>
        <p:spPr/>
        <p:txBody>
          <a:bodyPr/>
          <a:lstStyle/>
          <a:p>
            <a:r>
              <a:t>Footer</a:t>
            </a:r>
          </a:p>
        </p:txBody>
      </p:sp>
      <p:sp>
        <p:nvSpPr>
          <p:cNvPr id="7" name="PlaceHolder 6"/>
          <p:cNvSpPr>
            <a:spLocks noGrp="1"/>
          </p:cNvSpPr>
          <p:nvPr>
            <p:ph type="sldNum" idx="644"/>
          </p:nvPr>
        </p:nvSpPr>
        <p:spPr/>
        <p:txBody>
          <a:bodyPr/>
          <a:lstStyle/>
          <a:p>
            <a:fld id="{A0E311B6-6CB0-4687-A863-67E43D131687}" type="slidenum">
              <a:t>‹N°›</a:t>
            </a:fld>
            <a:endParaRPr/>
          </a:p>
        </p:txBody>
      </p:sp>
      <p:sp>
        <p:nvSpPr>
          <p:cNvPr id="8" name="PlaceHolder 7"/>
          <p:cNvSpPr>
            <a:spLocks noGrp="1"/>
          </p:cNvSpPr>
          <p:nvPr>
            <p:ph type="dt" idx="645"/>
          </p:nvPr>
        </p:nvSpPr>
        <p:spPr/>
        <p:txBody>
          <a:bodyPr/>
          <a:lstStyle/>
          <a:p>
            <a:endParaRPr/>
          </a:p>
        </p:txBody>
      </p:sp>
    </p:spTree>
  </p:cSld>
  <p:clrMapOvr>
    <a:masterClrMapping/>
  </p:clrMapOvr>
</p:sldLayout>
</file>

<file path=ppt/slideLayouts/slideLayout25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0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0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1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1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3"/>
          </p:nvPr>
        </p:nvSpPr>
        <p:spPr/>
        <p:txBody>
          <a:bodyPr/>
          <a:lstStyle/>
          <a:p>
            <a:r>
              <a:t>Footer</a:t>
            </a:r>
          </a:p>
        </p:txBody>
      </p:sp>
      <p:sp>
        <p:nvSpPr>
          <p:cNvPr id="7" name="PlaceHolder 6"/>
          <p:cNvSpPr>
            <a:spLocks noGrp="1"/>
          </p:cNvSpPr>
          <p:nvPr>
            <p:ph type="sldNum" idx="644"/>
          </p:nvPr>
        </p:nvSpPr>
        <p:spPr/>
        <p:txBody>
          <a:bodyPr/>
          <a:lstStyle/>
          <a:p>
            <a:fld id="{A8F0CAF9-0455-4600-A358-55203EC1B6E6}" type="slidenum">
              <a:t>‹N°›</a:t>
            </a:fld>
            <a:endParaRPr/>
          </a:p>
        </p:txBody>
      </p:sp>
      <p:sp>
        <p:nvSpPr>
          <p:cNvPr id="8" name="PlaceHolder 7"/>
          <p:cNvSpPr>
            <a:spLocks noGrp="1"/>
          </p:cNvSpPr>
          <p:nvPr>
            <p:ph type="dt" idx="645"/>
          </p:nvPr>
        </p:nvSpPr>
        <p:spPr/>
        <p:txBody>
          <a:bodyPr/>
          <a:lstStyle/>
          <a:p>
            <a:endParaRPr/>
          </a:p>
        </p:txBody>
      </p:sp>
    </p:spTree>
  </p:cSld>
  <p:clrMapOvr>
    <a:masterClrMapping/>
  </p:clrMapOvr>
</p:sldLayout>
</file>

<file path=ppt/slideLayouts/slideLayout25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0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1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1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3"/>
          </p:nvPr>
        </p:nvSpPr>
        <p:spPr/>
        <p:txBody>
          <a:bodyPr/>
          <a:lstStyle/>
          <a:p>
            <a:r>
              <a:t>Footer</a:t>
            </a:r>
          </a:p>
        </p:txBody>
      </p:sp>
      <p:sp>
        <p:nvSpPr>
          <p:cNvPr id="6" name="PlaceHolder 5"/>
          <p:cNvSpPr>
            <a:spLocks noGrp="1"/>
          </p:cNvSpPr>
          <p:nvPr>
            <p:ph type="sldNum" idx="644"/>
          </p:nvPr>
        </p:nvSpPr>
        <p:spPr/>
        <p:txBody>
          <a:bodyPr/>
          <a:lstStyle/>
          <a:p>
            <a:fld id="{382E5954-CE57-4B42-BAB5-E046B6E3388B}" type="slidenum">
              <a:t>‹N°›</a:t>
            </a:fld>
            <a:endParaRPr/>
          </a:p>
        </p:txBody>
      </p:sp>
      <p:sp>
        <p:nvSpPr>
          <p:cNvPr id="7" name="PlaceHolder 6"/>
          <p:cNvSpPr>
            <a:spLocks noGrp="1"/>
          </p:cNvSpPr>
          <p:nvPr>
            <p:ph type="dt" idx="645"/>
          </p:nvPr>
        </p:nvSpPr>
        <p:spPr/>
        <p:txBody>
          <a:bodyPr/>
          <a:lstStyle/>
          <a:p>
            <a:endParaRPr/>
          </a:p>
        </p:txBody>
      </p:sp>
    </p:spTree>
  </p:cSld>
  <p:clrMapOvr>
    <a:masterClrMapping/>
  </p:clrMapOvr>
</p:sldLayout>
</file>

<file path=ppt/slideLayouts/slideLayout25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0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1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1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1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1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43"/>
          </p:nvPr>
        </p:nvSpPr>
        <p:spPr/>
        <p:txBody>
          <a:bodyPr/>
          <a:lstStyle/>
          <a:p>
            <a:r>
              <a:t>Footer</a:t>
            </a:r>
          </a:p>
        </p:txBody>
      </p:sp>
      <p:sp>
        <p:nvSpPr>
          <p:cNvPr id="8" name="PlaceHolder 7"/>
          <p:cNvSpPr>
            <a:spLocks noGrp="1"/>
          </p:cNvSpPr>
          <p:nvPr>
            <p:ph type="sldNum" idx="644"/>
          </p:nvPr>
        </p:nvSpPr>
        <p:spPr/>
        <p:txBody>
          <a:bodyPr/>
          <a:lstStyle/>
          <a:p>
            <a:fld id="{DE26FB23-30D6-4821-9B85-12B00903FAB8}" type="slidenum">
              <a:t>‹N°›</a:t>
            </a:fld>
            <a:endParaRPr/>
          </a:p>
        </p:txBody>
      </p:sp>
      <p:sp>
        <p:nvSpPr>
          <p:cNvPr id="9" name="PlaceHolder 8"/>
          <p:cNvSpPr>
            <a:spLocks noGrp="1"/>
          </p:cNvSpPr>
          <p:nvPr>
            <p:ph type="dt" idx="645"/>
          </p:nvPr>
        </p:nvSpPr>
        <p:spPr/>
        <p:txBody>
          <a:bodyPr/>
          <a:lstStyle/>
          <a:p>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4"/>
          </p:nvPr>
        </p:nvSpPr>
        <p:spPr/>
        <p:txBody>
          <a:bodyPr/>
          <a:lstStyle/>
          <a:p>
            <a:r>
              <a:t>Footer</a:t>
            </a:r>
          </a:p>
        </p:txBody>
      </p:sp>
      <p:sp>
        <p:nvSpPr>
          <p:cNvPr id="4" name="PlaceHolder 3"/>
          <p:cNvSpPr>
            <a:spLocks noGrp="1"/>
          </p:cNvSpPr>
          <p:nvPr>
            <p:ph type="sldNum" idx="65"/>
          </p:nvPr>
        </p:nvSpPr>
        <p:spPr/>
        <p:txBody>
          <a:bodyPr/>
          <a:lstStyle/>
          <a:p>
            <a:fld id="{361FE96C-407D-4CFC-AFE9-E7E416D9D7E4}" type="slidenum">
              <a:t>‹N°›</a:t>
            </a:fld>
            <a:endParaRPr/>
          </a:p>
        </p:txBody>
      </p:sp>
      <p:sp>
        <p:nvSpPr>
          <p:cNvPr id="5" name="PlaceHolder 4"/>
          <p:cNvSpPr>
            <a:spLocks noGrp="1"/>
          </p:cNvSpPr>
          <p:nvPr>
            <p:ph type="dt" idx="66"/>
          </p:nvPr>
        </p:nvSpPr>
        <p:spPr/>
        <p:txBody>
          <a:bodyPr/>
          <a:lstStyle/>
          <a:p>
            <a:endParaRPr/>
          </a:p>
        </p:txBody>
      </p:sp>
    </p:spTree>
  </p:cSld>
  <p:clrMapOvr>
    <a:masterClrMapping/>
  </p:clrMapOvr>
</p:sldLayout>
</file>

<file path=ppt/slideLayouts/slideLayout25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2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2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2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2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2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2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43"/>
          </p:nvPr>
        </p:nvSpPr>
        <p:spPr/>
        <p:txBody>
          <a:bodyPr/>
          <a:lstStyle/>
          <a:p>
            <a:r>
              <a:t>Footer</a:t>
            </a:r>
          </a:p>
        </p:txBody>
      </p:sp>
      <p:sp>
        <p:nvSpPr>
          <p:cNvPr id="10" name="PlaceHolder 9"/>
          <p:cNvSpPr>
            <a:spLocks noGrp="1"/>
          </p:cNvSpPr>
          <p:nvPr>
            <p:ph type="sldNum" idx="644"/>
          </p:nvPr>
        </p:nvSpPr>
        <p:spPr/>
        <p:txBody>
          <a:bodyPr/>
          <a:lstStyle/>
          <a:p>
            <a:fld id="{1F94A001-8793-47AE-B7F7-E08D6C3DF6C6}" type="slidenum">
              <a:t>‹N°›</a:t>
            </a:fld>
            <a:endParaRPr/>
          </a:p>
        </p:txBody>
      </p:sp>
      <p:sp>
        <p:nvSpPr>
          <p:cNvPr id="11" name="PlaceHolder 10"/>
          <p:cNvSpPr>
            <a:spLocks noGrp="1"/>
          </p:cNvSpPr>
          <p:nvPr>
            <p:ph type="dt" idx="645"/>
          </p:nvPr>
        </p:nvSpPr>
        <p:spPr/>
        <p:txBody>
          <a:bodyPr/>
          <a:lstStyle/>
          <a:p>
            <a:endParaRPr/>
          </a:p>
        </p:txBody>
      </p:sp>
    </p:spTree>
  </p:cSld>
  <p:clrMapOvr>
    <a:masterClrMapping/>
  </p:clrMapOvr>
</p:sldLayout>
</file>

<file path=ppt/slideLayouts/slideLayout25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46"/>
          </p:nvPr>
        </p:nvSpPr>
        <p:spPr/>
        <p:txBody>
          <a:bodyPr/>
          <a:lstStyle/>
          <a:p>
            <a:r>
              <a:t>Footer</a:t>
            </a:r>
          </a:p>
        </p:txBody>
      </p:sp>
      <p:sp>
        <p:nvSpPr>
          <p:cNvPr id="3" name="PlaceHolder 2"/>
          <p:cNvSpPr>
            <a:spLocks noGrp="1"/>
          </p:cNvSpPr>
          <p:nvPr>
            <p:ph type="sldNum" idx="647"/>
          </p:nvPr>
        </p:nvSpPr>
        <p:spPr/>
        <p:txBody>
          <a:bodyPr/>
          <a:lstStyle/>
          <a:p>
            <a:fld id="{71CBC97F-52CE-42D3-B4EB-9D3E56EBE01E}" type="slidenum">
              <a:t>‹N°›</a:t>
            </a:fld>
            <a:endParaRPr/>
          </a:p>
        </p:txBody>
      </p:sp>
      <p:sp>
        <p:nvSpPr>
          <p:cNvPr id="4" name="PlaceHolder 3"/>
          <p:cNvSpPr>
            <a:spLocks noGrp="1"/>
          </p:cNvSpPr>
          <p:nvPr>
            <p:ph type="dt" idx="648"/>
          </p:nvPr>
        </p:nvSpPr>
        <p:spPr/>
        <p:txBody>
          <a:bodyPr/>
          <a:lstStyle/>
          <a:p>
            <a:endParaRPr/>
          </a:p>
        </p:txBody>
      </p:sp>
    </p:spTree>
  </p:cSld>
  <p:clrMapOvr>
    <a:masterClrMapping/>
  </p:clrMapOvr>
</p:sldLayout>
</file>

<file path=ppt/slideLayouts/slideLayout25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3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46"/>
          </p:nvPr>
        </p:nvSpPr>
        <p:spPr/>
        <p:txBody>
          <a:bodyPr/>
          <a:lstStyle/>
          <a:p>
            <a:r>
              <a:t>Footer</a:t>
            </a:r>
          </a:p>
        </p:txBody>
      </p:sp>
      <p:sp>
        <p:nvSpPr>
          <p:cNvPr id="5" name="PlaceHolder 4"/>
          <p:cNvSpPr>
            <a:spLocks noGrp="1"/>
          </p:cNvSpPr>
          <p:nvPr>
            <p:ph type="sldNum" idx="647"/>
          </p:nvPr>
        </p:nvSpPr>
        <p:spPr/>
        <p:txBody>
          <a:bodyPr/>
          <a:lstStyle/>
          <a:p>
            <a:fld id="{9E362486-4AB7-4426-BCC9-C0A255E3A7ED}" type="slidenum">
              <a:t>‹N°›</a:t>
            </a:fld>
            <a:endParaRPr/>
          </a:p>
        </p:txBody>
      </p:sp>
      <p:sp>
        <p:nvSpPr>
          <p:cNvPr id="6" name="PlaceHolder 5"/>
          <p:cNvSpPr>
            <a:spLocks noGrp="1"/>
          </p:cNvSpPr>
          <p:nvPr>
            <p:ph type="dt" idx="648"/>
          </p:nvPr>
        </p:nvSpPr>
        <p:spPr/>
        <p:txBody>
          <a:bodyPr/>
          <a:lstStyle/>
          <a:p>
            <a:endParaRPr/>
          </a:p>
        </p:txBody>
      </p:sp>
    </p:spTree>
  </p:cSld>
  <p:clrMapOvr>
    <a:masterClrMapping/>
  </p:clrMapOvr>
</p:sldLayout>
</file>

<file path=ppt/slideLayouts/slideLayout25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3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46"/>
          </p:nvPr>
        </p:nvSpPr>
        <p:spPr/>
        <p:txBody>
          <a:bodyPr/>
          <a:lstStyle/>
          <a:p>
            <a:r>
              <a:t>Footer</a:t>
            </a:r>
          </a:p>
        </p:txBody>
      </p:sp>
      <p:sp>
        <p:nvSpPr>
          <p:cNvPr id="5" name="PlaceHolder 4"/>
          <p:cNvSpPr>
            <a:spLocks noGrp="1"/>
          </p:cNvSpPr>
          <p:nvPr>
            <p:ph type="sldNum" idx="647"/>
          </p:nvPr>
        </p:nvSpPr>
        <p:spPr/>
        <p:txBody>
          <a:bodyPr/>
          <a:lstStyle/>
          <a:p>
            <a:fld id="{3C97C1CC-182A-4723-B13B-D0EA2A5BE120}" type="slidenum">
              <a:t>‹N°›</a:t>
            </a:fld>
            <a:endParaRPr/>
          </a:p>
        </p:txBody>
      </p:sp>
      <p:sp>
        <p:nvSpPr>
          <p:cNvPr id="6" name="PlaceHolder 5"/>
          <p:cNvSpPr>
            <a:spLocks noGrp="1"/>
          </p:cNvSpPr>
          <p:nvPr>
            <p:ph type="dt" idx="648"/>
          </p:nvPr>
        </p:nvSpPr>
        <p:spPr/>
        <p:txBody>
          <a:bodyPr/>
          <a:lstStyle/>
          <a:p>
            <a:endParaRPr/>
          </a:p>
        </p:txBody>
      </p:sp>
    </p:spTree>
  </p:cSld>
  <p:clrMapOvr>
    <a:masterClrMapping/>
  </p:clrMapOvr>
</p:sldLayout>
</file>

<file path=ppt/slideLayouts/slideLayout25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3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4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6"/>
          </p:nvPr>
        </p:nvSpPr>
        <p:spPr/>
        <p:txBody>
          <a:bodyPr/>
          <a:lstStyle/>
          <a:p>
            <a:r>
              <a:t>Footer</a:t>
            </a:r>
          </a:p>
        </p:txBody>
      </p:sp>
      <p:sp>
        <p:nvSpPr>
          <p:cNvPr id="6" name="PlaceHolder 5"/>
          <p:cNvSpPr>
            <a:spLocks noGrp="1"/>
          </p:cNvSpPr>
          <p:nvPr>
            <p:ph type="sldNum" idx="647"/>
          </p:nvPr>
        </p:nvSpPr>
        <p:spPr/>
        <p:txBody>
          <a:bodyPr/>
          <a:lstStyle/>
          <a:p>
            <a:fld id="{6B3B8D08-5E6A-485A-8973-9067889E3CDE}" type="slidenum">
              <a:t>‹N°›</a:t>
            </a:fld>
            <a:endParaRPr/>
          </a:p>
        </p:txBody>
      </p:sp>
      <p:sp>
        <p:nvSpPr>
          <p:cNvPr id="7" name="PlaceHolder 6"/>
          <p:cNvSpPr>
            <a:spLocks noGrp="1"/>
          </p:cNvSpPr>
          <p:nvPr>
            <p:ph type="dt" idx="648"/>
          </p:nvPr>
        </p:nvSpPr>
        <p:spPr/>
        <p:txBody>
          <a:bodyPr/>
          <a:lstStyle/>
          <a:p>
            <a:endParaRPr/>
          </a:p>
        </p:txBody>
      </p:sp>
    </p:spTree>
  </p:cSld>
  <p:clrMapOvr>
    <a:masterClrMapping/>
  </p:clrMapOvr>
</p:sldLayout>
</file>

<file path=ppt/slideLayouts/slideLayout25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46"/>
          </p:nvPr>
        </p:nvSpPr>
        <p:spPr/>
        <p:txBody>
          <a:bodyPr/>
          <a:lstStyle/>
          <a:p>
            <a:r>
              <a:t>Footer</a:t>
            </a:r>
          </a:p>
        </p:txBody>
      </p:sp>
      <p:sp>
        <p:nvSpPr>
          <p:cNvPr id="4" name="PlaceHolder 3"/>
          <p:cNvSpPr>
            <a:spLocks noGrp="1"/>
          </p:cNvSpPr>
          <p:nvPr>
            <p:ph type="sldNum" idx="647"/>
          </p:nvPr>
        </p:nvSpPr>
        <p:spPr/>
        <p:txBody>
          <a:bodyPr/>
          <a:lstStyle/>
          <a:p>
            <a:fld id="{C017F241-4EDB-4588-8315-ABD0CE015F84}" type="slidenum">
              <a:t>‹N°›</a:t>
            </a:fld>
            <a:endParaRPr/>
          </a:p>
        </p:txBody>
      </p:sp>
      <p:sp>
        <p:nvSpPr>
          <p:cNvPr id="5" name="PlaceHolder 4"/>
          <p:cNvSpPr>
            <a:spLocks noGrp="1"/>
          </p:cNvSpPr>
          <p:nvPr>
            <p:ph type="dt" idx="648"/>
          </p:nvPr>
        </p:nvSpPr>
        <p:spPr/>
        <p:txBody>
          <a:bodyPr/>
          <a:lstStyle/>
          <a:p>
            <a:endParaRPr/>
          </a:p>
        </p:txBody>
      </p:sp>
    </p:spTree>
  </p:cSld>
  <p:clrMapOvr>
    <a:masterClrMapping/>
  </p:clrMapOvr>
</p:sldLayout>
</file>

<file path=ppt/slideLayouts/slideLayout25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4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46"/>
          </p:nvPr>
        </p:nvSpPr>
        <p:spPr/>
        <p:txBody>
          <a:bodyPr/>
          <a:lstStyle/>
          <a:p>
            <a:r>
              <a:t>Footer</a:t>
            </a:r>
          </a:p>
        </p:txBody>
      </p:sp>
      <p:sp>
        <p:nvSpPr>
          <p:cNvPr id="4" name="PlaceHolder 3"/>
          <p:cNvSpPr>
            <a:spLocks noGrp="1"/>
          </p:cNvSpPr>
          <p:nvPr>
            <p:ph type="sldNum" idx="647"/>
          </p:nvPr>
        </p:nvSpPr>
        <p:spPr/>
        <p:txBody>
          <a:bodyPr/>
          <a:lstStyle/>
          <a:p>
            <a:fld id="{E07A7CCF-8534-4C84-8C44-FB0432F605A8}" type="slidenum">
              <a:t>‹N°›</a:t>
            </a:fld>
            <a:endParaRPr/>
          </a:p>
        </p:txBody>
      </p:sp>
      <p:sp>
        <p:nvSpPr>
          <p:cNvPr id="5" name="PlaceHolder 4"/>
          <p:cNvSpPr>
            <a:spLocks noGrp="1"/>
          </p:cNvSpPr>
          <p:nvPr>
            <p:ph type="dt" idx="648"/>
          </p:nvPr>
        </p:nvSpPr>
        <p:spPr/>
        <p:txBody>
          <a:bodyPr/>
          <a:lstStyle/>
          <a:p>
            <a:endParaRPr/>
          </a:p>
        </p:txBody>
      </p:sp>
    </p:spTree>
  </p:cSld>
  <p:clrMapOvr>
    <a:masterClrMapping/>
  </p:clrMapOvr>
</p:sldLayout>
</file>

<file path=ppt/slideLayouts/slideLayout25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4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4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6"/>
          </p:nvPr>
        </p:nvSpPr>
        <p:spPr/>
        <p:txBody>
          <a:bodyPr/>
          <a:lstStyle/>
          <a:p>
            <a:r>
              <a:t>Footer</a:t>
            </a:r>
          </a:p>
        </p:txBody>
      </p:sp>
      <p:sp>
        <p:nvSpPr>
          <p:cNvPr id="7" name="PlaceHolder 6"/>
          <p:cNvSpPr>
            <a:spLocks noGrp="1"/>
          </p:cNvSpPr>
          <p:nvPr>
            <p:ph type="sldNum" idx="647"/>
          </p:nvPr>
        </p:nvSpPr>
        <p:spPr/>
        <p:txBody>
          <a:bodyPr/>
          <a:lstStyle/>
          <a:p>
            <a:fld id="{892F4AD7-C58C-4099-B0EE-1EF2F8A968E3}" type="slidenum">
              <a:t>‹N°›</a:t>
            </a:fld>
            <a:endParaRPr/>
          </a:p>
        </p:txBody>
      </p:sp>
      <p:sp>
        <p:nvSpPr>
          <p:cNvPr id="8" name="PlaceHolder 7"/>
          <p:cNvSpPr>
            <a:spLocks noGrp="1"/>
          </p:cNvSpPr>
          <p:nvPr>
            <p:ph type="dt" idx="648"/>
          </p:nvPr>
        </p:nvSpPr>
        <p:spPr/>
        <p:txBody>
          <a:bodyPr/>
          <a:lstStyle/>
          <a:p>
            <a:endParaRPr/>
          </a:p>
        </p:txBody>
      </p:sp>
    </p:spTree>
  </p:cSld>
  <p:clrMapOvr>
    <a:masterClrMapping/>
  </p:clrMapOvr>
</p:sldLayout>
</file>

<file path=ppt/slideLayouts/slideLayout25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0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4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4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5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6"/>
          </p:nvPr>
        </p:nvSpPr>
        <p:spPr/>
        <p:txBody>
          <a:bodyPr/>
          <a:lstStyle/>
          <a:p>
            <a:r>
              <a:t>Footer</a:t>
            </a:r>
          </a:p>
        </p:txBody>
      </p:sp>
      <p:sp>
        <p:nvSpPr>
          <p:cNvPr id="7" name="PlaceHolder 6"/>
          <p:cNvSpPr>
            <a:spLocks noGrp="1"/>
          </p:cNvSpPr>
          <p:nvPr>
            <p:ph type="sldNum" idx="647"/>
          </p:nvPr>
        </p:nvSpPr>
        <p:spPr/>
        <p:txBody>
          <a:bodyPr/>
          <a:lstStyle/>
          <a:p>
            <a:fld id="{328ECC74-0E45-49C7-82A3-18BFECB84739}" type="slidenum">
              <a:t>‹N°›</a:t>
            </a:fld>
            <a:endParaRPr/>
          </a:p>
        </p:txBody>
      </p:sp>
      <p:sp>
        <p:nvSpPr>
          <p:cNvPr id="8" name="PlaceHolder 7"/>
          <p:cNvSpPr>
            <a:spLocks noGrp="1"/>
          </p:cNvSpPr>
          <p:nvPr>
            <p:ph type="dt" idx="648"/>
          </p:nvPr>
        </p:nvSpPr>
        <p:spPr/>
        <p:txBody>
          <a:bodyPr/>
          <a:lstStyle/>
          <a:p>
            <a:endParaRPr/>
          </a:p>
        </p:txBody>
      </p:sp>
    </p:spTree>
  </p:cSld>
  <p:clrMapOvr>
    <a:masterClrMapping/>
  </p:clrMapOvr>
</p:sldLayout>
</file>

<file path=ppt/slideLayouts/slideLayout25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0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5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5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5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6"/>
          </p:nvPr>
        </p:nvSpPr>
        <p:spPr/>
        <p:txBody>
          <a:bodyPr/>
          <a:lstStyle/>
          <a:p>
            <a:r>
              <a:t>Footer</a:t>
            </a:r>
          </a:p>
        </p:txBody>
      </p:sp>
      <p:sp>
        <p:nvSpPr>
          <p:cNvPr id="7" name="PlaceHolder 6"/>
          <p:cNvSpPr>
            <a:spLocks noGrp="1"/>
          </p:cNvSpPr>
          <p:nvPr>
            <p:ph type="sldNum" idx="647"/>
          </p:nvPr>
        </p:nvSpPr>
        <p:spPr/>
        <p:txBody>
          <a:bodyPr/>
          <a:lstStyle/>
          <a:p>
            <a:fld id="{65A8FBBB-F68B-4F59-AC62-5D963D16F697}" type="slidenum">
              <a:t>‹N°›</a:t>
            </a:fld>
            <a:endParaRPr/>
          </a:p>
        </p:txBody>
      </p:sp>
      <p:sp>
        <p:nvSpPr>
          <p:cNvPr id="8" name="PlaceHolder 7"/>
          <p:cNvSpPr>
            <a:spLocks noGrp="1"/>
          </p:cNvSpPr>
          <p:nvPr>
            <p:ph type="dt" idx="648"/>
          </p:nvPr>
        </p:nvSpPr>
        <p:spPr/>
        <p:txBody>
          <a:body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
          </p:nvPr>
        </p:nvSpPr>
        <p:spPr/>
        <p:txBody>
          <a:bodyPr/>
          <a:lstStyle/>
          <a:p>
            <a:r>
              <a:t>Footer</a:t>
            </a:r>
          </a:p>
        </p:txBody>
      </p:sp>
      <p:sp>
        <p:nvSpPr>
          <p:cNvPr id="7" name="PlaceHolder 6"/>
          <p:cNvSpPr>
            <a:spLocks noGrp="1"/>
          </p:cNvSpPr>
          <p:nvPr>
            <p:ph type="sldNum" idx="65"/>
          </p:nvPr>
        </p:nvSpPr>
        <p:spPr/>
        <p:txBody>
          <a:bodyPr/>
          <a:lstStyle/>
          <a:p>
            <a:fld id="{8051D1C3-912B-4C65-8651-AEBB26AD121A}" type="slidenum">
              <a:t>‹N°›</a:t>
            </a:fld>
            <a:endParaRPr/>
          </a:p>
        </p:txBody>
      </p:sp>
      <p:sp>
        <p:nvSpPr>
          <p:cNvPr id="8" name="PlaceHolder 7"/>
          <p:cNvSpPr>
            <a:spLocks noGrp="1"/>
          </p:cNvSpPr>
          <p:nvPr>
            <p:ph type="dt" idx="66"/>
          </p:nvPr>
        </p:nvSpPr>
        <p:spPr/>
        <p:txBody>
          <a:bodyPr/>
          <a:lstStyle/>
          <a:p>
            <a:endParaRPr/>
          </a:p>
        </p:txBody>
      </p:sp>
    </p:spTree>
  </p:cSld>
  <p:clrMapOvr>
    <a:masterClrMapping/>
  </p:clrMapOvr>
</p:sldLayout>
</file>

<file path=ppt/slideLayouts/slideLayout25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0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5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5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6"/>
          </p:nvPr>
        </p:nvSpPr>
        <p:spPr/>
        <p:txBody>
          <a:bodyPr/>
          <a:lstStyle/>
          <a:p>
            <a:r>
              <a:t>Footer</a:t>
            </a:r>
          </a:p>
        </p:txBody>
      </p:sp>
      <p:sp>
        <p:nvSpPr>
          <p:cNvPr id="6" name="PlaceHolder 5"/>
          <p:cNvSpPr>
            <a:spLocks noGrp="1"/>
          </p:cNvSpPr>
          <p:nvPr>
            <p:ph type="sldNum" idx="647"/>
          </p:nvPr>
        </p:nvSpPr>
        <p:spPr/>
        <p:txBody>
          <a:bodyPr/>
          <a:lstStyle/>
          <a:p>
            <a:fld id="{57CCA0D8-4EDF-4DA8-A49B-4E441FC79195}" type="slidenum">
              <a:t>‹N°›</a:t>
            </a:fld>
            <a:endParaRPr/>
          </a:p>
        </p:txBody>
      </p:sp>
      <p:sp>
        <p:nvSpPr>
          <p:cNvPr id="7" name="PlaceHolder 6"/>
          <p:cNvSpPr>
            <a:spLocks noGrp="1"/>
          </p:cNvSpPr>
          <p:nvPr>
            <p:ph type="dt" idx="648"/>
          </p:nvPr>
        </p:nvSpPr>
        <p:spPr/>
        <p:txBody>
          <a:bodyPr/>
          <a:lstStyle/>
          <a:p>
            <a:endParaRPr/>
          </a:p>
        </p:txBody>
      </p:sp>
    </p:spTree>
  </p:cSld>
  <p:clrMapOvr>
    <a:masterClrMapping/>
  </p:clrMapOvr>
</p:sldLayout>
</file>

<file path=ppt/slideLayouts/slideLayout25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0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5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6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6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6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46"/>
          </p:nvPr>
        </p:nvSpPr>
        <p:spPr/>
        <p:txBody>
          <a:bodyPr/>
          <a:lstStyle/>
          <a:p>
            <a:r>
              <a:t>Footer</a:t>
            </a:r>
          </a:p>
        </p:txBody>
      </p:sp>
      <p:sp>
        <p:nvSpPr>
          <p:cNvPr id="8" name="PlaceHolder 7"/>
          <p:cNvSpPr>
            <a:spLocks noGrp="1"/>
          </p:cNvSpPr>
          <p:nvPr>
            <p:ph type="sldNum" idx="647"/>
          </p:nvPr>
        </p:nvSpPr>
        <p:spPr/>
        <p:txBody>
          <a:bodyPr/>
          <a:lstStyle/>
          <a:p>
            <a:fld id="{C5391566-7380-47F9-93A5-7AE80A473C2F}" type="slidenum">
              <a:t>‹N°›</a:t>
            </a:fld>
            <a:endParaRPr/>
          </a:p>
        </p:txBody>
      </p:sp>
      <p:sp>
        <p:nvSpPr>
          <p:cNvPr id="9" name="PlaceHolder 8"/>
          <p:cNvSpPr>
            <a:spLocks noGrp="1"/>
          </p:cNvSpPr>
          <p:nvPr>
            <p:ph type="dt" idx="648"/>
          </p:nvPr>
        </p:nvSpPr>
        <p:spPr/>
        <p:txBody>
          <a:bodyPr/>
          <a:lstStyle/>
          <a:p>
            <a:endParaRPr/>
          </a:p>
        </p:txBody>
      </p:sp>
    </p:spTree>
  </p:cSld>
  <p:clrMapOvr>
    <a:masterClrMapping/>
  </p:clrMapOvr>
</p:sldLayout>
</file>

<file path=ppt/slideLayouts/slideLayout25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6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6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6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6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6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6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46"/>
          </p:nvPr>
        </p:nvSpPr>
        <p:spPr/>
        <p:txBody>
          <a:bodyPr/>
          <a:lstStyle/>
          <a:p>
            <a:r>
              <a:t>Footer</a:t>
            </a:r>
          </a:p>
        </p:txBody>
      </p:sp>
      <p:sp>
        <p:nvSpPr>
          <p:cNvPr id="10" name="PlaceHolder 9"/>
          <p:cNvSpPr>
            <a:spLocks noGrp="1"/>
          </p:cNvSpPr>
          <p:nvPr>
            <p:ph type="sldNum" idx="647"/>
          </p:nvPr>
        </p:nvSpPr>
        <p:spPr/>
        <p:txBody>
          <a:bodyPr/>
          <a:lstStyle/>
          <a:p>
            <a:fld id="{1DF6B11C-1EF0-4FF5-9107-CCCE76A0E166}" type="slidenum">
              <a:t>‹N°›</a:t>
            </a:fld>
            <a:endParaRPr/>
          </a:p>
        </p:txBody>
      </p:sp>
      <p:sp>
        <p:nvSpPr>
          <p:cNvPr id="11" name="PlaceHolder 10"/>
          <p:cNvSpPr>
            <a:spLocks noGrp="1"/>
          </p:cNvSpPr>
          <p:nvPr>
            <p:ph type="dt" idx="648"/>
          </p:nvPr>
        </p:nvSpPr>
        <p:spPr/>
        <p:txBody>
          <a:bodyPr/>
          <a:lstStyle/>
          <a:p>
            <a:endParaRPr/>
          </a:p>
        </p:txBody>
      </p:sp>
    </p:spTree>
  </p:cSld>
  <p:clrMapOvr>
    <a:masterClrMapping/>
  </p:clrMapOvr>
</p:sldLayout>
</file>

<file path=ppt/slideLayouts/slideLayout25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49"/>
          </p:nvPr>
        </p:nvSpPr>
        <p:spPr/>
        <p:txBody>
          <a:bodyPr/>
          <a:lstStyle/>
          <a:p>
            <a:r>
              <a:t>Footer</a:t>
            </a:r>
          </a:p>
        </p:txBody>
      </p:sp>
      <p:sp>
        <p:nvSpPr>
          <p:cNvPr id="3" name="PlaceHolder 2"/>
          <p:cNvSpPr>
            <a:spLocks noGrp="1"/>
          </p:cNvSpPr>
          <p:nvPr>
            <p:ph type="sldNum" idx="650"/>
          </p:nvPr>
        </p:nvSpPr>
        <p:spPr/>
        <p:txBody>
          <a:bodyPr/>
          <a:lstStyle/>
          <a:p>
            <a:fld id="{8BF16EF2-0A1F-419D-A9B9-93CFA322CAA8}" type="slidenum">
              <a:t>‹N°›</a:t>
            </a:fld>
            <a:endParaRPr/>
          </a:p>
        </p:txBody>
      </p:sp>
      <p:sp>
        <p:nvSpPr>
          <p:cNvPr id="4" name="PlaceHolder 3"/>
          <p:cNvSpPr>
            <a:spLocks noGrp="1"/>
          </p:cNvSpPr>
          <p:nvPr>
            <p:ph type="dt" idx="651"/>
          </p:nvPr>
        </p:nvSpPr>
        <p:spPr/>
        <p:txBody>
          <a:bodyPr/>
          <a:lstStyle/>
          <a:p>
            <a:endParaRPr/>
          </a:p>
        </p:txBody>
      </p:sp>
    </p:spTree>
  </p:cSld>
  <p:clrMapOvr>
    <a:masterClrMapping/>
  </p:clrMapOvr>
</p:sldLayout>
</file>

<file path=ppt/slideLayouts/slideLayout25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7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49"/>
          </p:nvPr>
        </p:nvSpPr>
        <p:spPr/>
        <p:txBody>
          <a:bodyPr/>
          <a:lstStyle/>
          <a:p>
            <a:r>
              <a:t>Footer</a:t>
            </a:r>
          </a:p>
        </p:txBody>
      </p:sp>
      <p:sp>
        <p:nvSpPr>
          <p:cNvPr id="5" name="PlaceHolder 4"/>
          <p:cNvSpPr>
            <a:spLocks noGrp="1"/>
          </p:cNvSpPr>
          <p:nvPr>
            <p:ph type="sldNum" idx="650"/>
          </p:nvPr>
        </p:nvSpPr>
        <p:spPr/>
        <p:txBody>
          <a:bodyPr/>
          <a:lstStyle/>
          <a:p>
            <a:fld id="{895F6549-DCCD-481A-B452-1993DC2AF117}" type="slidenum">
              <a:t>‹N°›</a:t>
            </a:fld>
            <a:endParaRPr/>
          </a:p>
        </p:txBody>
      </p:sp>
      <p:sp>
        <p:nvSpPr>
          <p:cNvPr id="6" name="PlaceHolder 5"/>
          <p:cNvSpPr>
            <a:spLocks noGrp="1"/>
          </p:cNvSpPr>
          <p:nvPr>
            <p:ph type="dt" idx="651"/>
          </p:nvPr>
        </p:nvSpPr>
        <p:spPr/>
        <p:txBody>
          <a:bodyPr/>
          <a:lstStyle/>
          <a:p>
            <a:endParaRPr/>
          </a:p>
        </p:txBody>
      </p:sp>
    </p:spTree>
  </p:cSld>
  <p:clrMapOvr>
    <a:masterClrMapping/>
  </p:clrMapOvr>
</p:sldLayout>
</file>

<file path=ppt/slideLayouts/slideLayout25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8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49"/>
          </p:nvPr>
        </p:nvSpPr>
        <p:spPr/>
        <p:txBody>
          <a:bodyPr/>
          <a:lstStyle/>
          <a:p>
            <a:r>
              <a:t>Footer</a:t>
            </a:r>
          </a:p>
        </p:txBody>
      </p:sp>
      <p:sp>
        <p:nvSpPr>
          <p:cNvPr id="5" name="PlaceHolder 4"/>
          <p:cNvSpPr>
            <a:spLocks noGrp="1"/>
          </p:cNvSpPr>
          <p:nvPr>
            <p:ph type="sldNum" idx="650"/>
          </p:nvPr>
        </p:nvSpPr>
        <p:spPr/>
        <p:txBody>
          <a:bodyPr/>
          <a:lstStyle/>
          <a:p>
            <a:fld id="{12202160-D85D-4883-9E33-E3250D46F539}" type="slidenum">
              <a:t>‹N°›</a:t>
            </a:fld>
            <a:endParaRPr/>
          </a:p>
        </p:txBody>
      </p:sp>
      <p:sp>
        <p:nvSpPr>
          <p:cNvPr id="6" name="PlaceHolder 5"/>
          <p:cNvSpPr>
            <a:spLocks noGrp="1"/>
          </p:cNvSpPr>
          <p:nvPr>
            <p:ph type="dt" idx="651"/>
          </p:nvPr>
        </p:nvSpPr>
        <p:spPr/>
        <p:txBody>
          <a:bodyPr/>
          <a:lstStyle/>
          <a:p>
            <a:endParaRPr/>
          </a:p>
        </p:txBody>
      </p:sp>
    </p:spTree>
  </p:cSld>
  <p:clrMapOvr>
    <a:masterClrMapping/>
  </p:clrMapOvr>
</p:sldLayout>
</file>

<file path=ppt/slideLayouts/slideLayout25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8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8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9"/>
          </p:nvPr>
        </p:nvSpPr>
        <p:spPr/>
        <p:txBody>
          <a:bodyPr/>
          <a:lstStyle/>
          <a:p>
            <a:r>
              <a:t>Footer</a:t>
            </a:r>
          </a:p>
        </p:txBody>
      </p:sp>
      <p:sp>
        <p:nvSpPr>
          <p:cNvPr id="6" name="PlaceHolder 5"/>
          <p:cNvSpPr>
            <a:spLocks noGrp="1"/>
          </p:cNvSpPr>
          <p:nvPr>
            <p:ph type="sldNum" idx="650"/>
          </p:nvPr>
        </p:nvSpPr>
        <p:spPr/>
        <p:txBody>
          <a:bodyPr/>
          <a:lstStyle/>
          <a:p>
            <a:fld id="{0788F52A-6F70-4651-9438-7754B9769548}" type="slidenum">
              <a:t>‹N°›</a:t>
            </a:fld>
            <a:endParaRPr/>
          </a:p>
        </p:txBody>
      </p:sp>
      <p:sp>
        <p:nvSpPr>
          <p:cNvPr id="7" name="PlaceHolder 6"/>
          <p:cNvSpPr>
            <a:spLocks noGrp="1"/>
          </p:cNvSpPr>
          <p:nvPr>
            <p:ph type="dt" idx="651"/>
          </p:nvPr>
        </p:nvSpPr>
        <p:spPr/>
        <p:txBody>
          <a:bodyPr/>
          <a:lstStyle/>
          <a:p>
            <a:endParaRPr/>
          </a:p>
        </p:txBody>
      </p:sp>
    </p:spTree>
  </p:cSld>
  <p:clrMapOvr>
    <a:masterClrMapping/>
  </p:clrMapOvr>
</p:sldLayout>
</file>

<file path=ppt/slideLayouts/slideLayout25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49"/>
          </p:nvPr>
        </p:nvSpPr>
        <p:spPr/>
        <p:txBody>
          <a:bodyPr/>
          <a:lstStyle/>
          <a:p>
            <a:r>
              <a:t>Footer</a:t>
            </a:r>
          </a:p>
        </p:txBody>
      </p:sp>
      <p:sp>
        <p:nvSpPr>
          <p:cNvPr id="4" name="PlaceHolder 3"/>
          <p:cNvSpPr>
            <a:spLocks noGrp="1"/>
          </p:cNvSpPr>
          <p:nvPr>
            <p:ph type="sldNum" idx="650"/>
          </p:nvPr>
        </p:nvSpPr>
        <p:spPr/>
        <p:txBody>
          <a:bodyPr/>
          <a:lstStyle/>
          <a:p>
            <a:fld id="{59612A7D-B8C1-44D0-97AD-D57631F2C0A6}" type="slidenum">
              <a:t>‹N°›</a:t>
            </a:fld>
            <a:endParaRPr/>
          </a:p>
        </p:txBody>
      </p:sp>
      <p:sp>
        <p:nvSpPr>
          <p:cNvPr id="5" name="PlaceHolder 4"/>
          <p:cNvSpPr>
            <a:spLocks noGrp="1"/>
          </p:cNvSpPr>
          <p:nvPr>
            <p:ph type="dt" idx="651"/>
          </p:nvPr>
        </p:nvSpPr>
        <p:spPr/>
        <p:txBody>
          <a:bodyPr/>
          <a:lstStyle/>
          <a:p>
            <a:endParaRPr/>
          </a:p>
        </p:txBody>
      </p:sp>
    </p:spTree>
  </p:cSld>
  <p:clrMapOvr>
    <a:masterClrMapping/>
  </p:clrMapOvr>
</p:sldLayout>
</file>

<file path=ppt/slideLayouts/slideLayout25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8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49"/>
          </p:nvPr>
        </p:nvSpPr>
        <p:spPr/>
        <p:txBody>
          <a:bodyPr/>
          <a:lstStyle/>
          <a:p>
            <a:r>
              <a:t>Footer</a:t>
            </a:r>
          </a:p>
        </p:txBody>
      </p:sp>
      <p:sp>
        <p:nvSpPr>
          <p:cNvPr id="4" name="PlaceHolder 3"/>
          <p:cNvSpPr>
            <a:spLocks noGrp="1"/>
          </p:cNvSpPr>
          <p:nvPr>
            <p:ph type="sldNum" idx="650"/>
          </p:nvPr>
        </p:nvSpPr>
        <p:spPr/>
        <p:txBody>
          <a:bodyPr/>
          <a:lstStyle/>
          <a:p>
            <a:fld id="{5B90492A-E410-4D91-B5F7-5A694CC34897}" type="slidenum">
              <a:t>‹N°›</a:t>
            </a:fld>
            <a:endParaRPr/>
          </a:p>
        </p:txBody>
      </p:sp>
      <p:sp>
        <p:nvSpPr>
          <p:cNvPr id="5" name="PlaceHolder 4"/>
          <p:cNvSpPr>
            <a:spLocks noGrp="1"/>
          </p:cNvSpPr>
          <p:nvPr>
            <p:ph type="dt" idx="651"/>
          </p:nvPr>
        </p:nvSpPr>
        <p:spPr/>
        <p:txBody>
          <a:bodyPr/>
          <a:lstStyle/>
          <a:p>
            <a:endParaRPr/>
          </a:p>
        </p:txBody>
      </p:sp>
    </p:spTree>
  </p:cSld>
  <p:clrMapOvr>
    <a:masterClrMapping/>
  </p:clrMapOvr>
</p:sldLayout>
</file>

<file path=ppt/slideLayouts/slideLayout25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8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8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9"/>
          </p:nvPr>
        </p:nvSpPr>
        <p:spPr/>
        <p:txBody>
          <a:bodyPr/>
          <a:lstStyle/>
          <a:p>
            <a:r>
              <a:t>Footer</a:t>
            </a:r>
          </a:p>
        </p:txBody>
      </p:sp>
      <p:sp>
        <p:nvSpPr>
          <p:cNvPr id="7" name="PlaceHolder 6"/>
          <p:cNvSpPr>
            <a:spLocks noGrp="1"/>
          </p:cNvSpPr>
          <p:nvPr>
            <p:ph type="sldNum" idx="650"/>
          </p:nvPr>
        </p:nvSpPr>
        <p:spPr/>
        <p:txBody>
          <a:bodyPr/>
          <a:lstStyle/>
          <a:p>
            <a:fld id="{5CD422E1-949E-495D-99A8-51FF8CC01F18}" type="slidenum">
              <a:t>‹N°›</a:t>
            </a:fld>
            <a:endParaRPr/>
          </a:p>
        </p:txBody>
      </p:sp>
      <p:sp>
        <p:nvSpPr>
          <p:cNvPr id="8" name="PlaceHolder 7"/>
          <p:cNvSpPr>
            <a:spLocks noGrp="1"/>
          </p:cNvSpPr>
          <p:nvPr>
            <p:ph type="dt" idx="651"/>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B753DFBF-9953-4BD4-8793-E58084488B7F}" type="slidenum">
              <a:t>‹N°›</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
          </p:nvPr>
        </p:nvSpPr>
        <p:spPr/>
        <p:txBody>
          <a:bodyPr/>
          <a:lstStyle/>
          <a:p>
            <a:r>
              <a:t>Footer</a:t>
            </a:r>
          </a:p>
        </p:txBody>
      </p:sp>
      <p:sp>
        <p:nvSpPr>
          <p:cNvPr id="7" name="PlaceHolder 6"/>
          <p:cNvSpPr>
            <a:spLocks noGrp="1"/>
          </p:cNvSpPr>
          <p:nvPr>
            <p:ph type="sldNum" idx="65"/>
          </p:nvPr>
        </p:nvSpPr>
        <p:spPr/>
        <p:txBody>
          <a:bodyPr/>
          <a:lstStyle/>
          <a:p>
            <a:fld id="{C98F11E3-472E-465F-B6EC-96CFF3C21C1E}" type="slidenum">
              <a:t>‹N°›</a:t>
            </a:fld>
            <a:endParaRPr/>
          </a:p>
        </p:txBody>
      </p:sp>
      <p:sp>
        <p:nvSpPr>
          <p:cNvPr id="8" name="PlaceHolder 7"/>
          <p:cNvSpPr>
            <a:spLocks noGrp="1"/>
          </p:cNvSpPr>
          <p:nvPr>
            <p:ph type="dt" idx="66"/>
          </p:nvPr>
        </p:nvSpPr>
        <p:spPr/>
        <p:txBody>
          <a:bodyPr/>
          <a:lstStyle/>
          <a:p>
            <a:endParaRPr/>
          </a:p>
        </p:txBody>
      </p:sp>
    </p:spTree>
  </p:cSld>
  <p:clrMapOvr>
    <a:masterClrMapping/>
  </p:clrMapOvr>
</p:sldLayout>
</file>

<file path=ppt/slideLayouts/slideLayout26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0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9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9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9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9"/>
          </p:nvPr>
        </p:nvSpPr>
        <p:spPr/>
        <p:txBody>
          <a:bodyPr/>
          <a:lstStyle/>
          <a:p>
            <a:r>
              <a:t>Footer</a:t>
            </a:r>
          </a:p>
        </p:txBody>
      </p:sp>
      <p:sp>
        <p:nvSpPr>
          <p:cNvPr id="7" name="PlaceHolder 6"/>
          <p:cNvSpPr>
            <a:spLocks noGrp="1"/>
          </p:cNvSpPr>
          <p:nvPr>
            <p:ph type="sldNum" idx="650"/>
          </p:nvPr>
        </p:nvSpPr>
        <p:spPr/>
        <p:txBody>
          <a:bodyPr/>
          <a:lstStyle/>
          <a:p>
            <a:fld id="{54F08C6A-F712-4B89-97EA-D056A9C063DB}" type="slidenum">
              <a:t>‹N°›</a:t>
            </a:fld>
            <a:endParaRPr/>
          </a:p>
        </p:txBody>
      </p:sp>
      <p:sp>
        <p:nvSpPr>
          <p:cNvPr id="8" name="PlaceHolder 7"/>
          <p:cNvSpPr>
            <a:spLocks noGrp="1"/>
          </p:cNvSpPr>
          <p:nvPr>
            <p:ph type="dt" idx="651"/>
          </p:nvPr>
        </p:nvSpPr>
        <p:spPr/>
        <p:txBody>
          <a:bodyPr/>
          <a:lstStyle/>
          <a:p>
            <a:endParaRPr/>
          </a:p>
        </p:txBody>
      </p:sp>
    </p:spTree>
  </p:cSld>
  <p:clrMapOvr>
    <a:masterClrMapping/>
  </p:clrMapOvr>
</p:sldLayout>
</file>

<file path=ppt/slideLayouts/slideLayout26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0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9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9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09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9"/>
          </p:nvPr>
        </p:nvSpPr>
        <p:spPr/>
        <p:txBody>
          <a:bodyPr/>
          <a:lstStyle/>
          <a:p>
            <a:r>
              <a:t>Footer</a:t>
            </a:r>
          </a:p>
        </p:txBody>
      </p:sp>
      <p:sp>
        <p:nvSpPr>
          <p:cNvPr id="7" name="PlaceHolder 6"/>
          <p:cNvSpPr>
            <a:spLocks noGrp="1"/>
          </p:cNvSpPr>
          <p:nvPr>
            <p:ph type="sldNum" idx="650"/>
          </p:nvPr>
        </p:nvSpPr>
        <p:spPr/>
        <p:txBody>
          <a:bodyPr/>
          <a:lstStyle/>
          <a:p>
            <a:fld id="{5291685A-B80C-4D8C-B7C8-808B21A13FE9}" type="slidenum">
              <a:t>‹N°›</a:t>
            </a:fld>
            <a:endParaRPr/>
          </a:p>
        </p:txBody>
      </p:sp>
      <p:sp>
        <p:nvSpPr>
          <p:cNvPr id="8" name="PlaceHolder 7"/>
          <p:cNvSpPr>
            <a:spLocks noGrp="1"/>
          </p:cNvSpPr>
          <p:nvPr>
            <p:ph type="dt" idx="651"/>
          </p:nvPr>
        </p:nvSpPr>
        <p:spPr/>
        <p:txBody>
          <a:bodyPr/>
          <a:lstStyle/>
          <a:p>
            <a:endParaRPr/>
          </a:p>
        </p:txBody>
      </p:sp>
    </p:spTree>
  </p:cSld>
  <p:clrMapOvr>
    <a:masterClrMapping/>
  </p:clrMapOvr>
</p:sldLayout>
</file>

<file path=ppt/slideLayouts/slideLayout26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0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09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0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9"/>
          </p:nvPr>
        </p:nvSpPr>
        <p:spPr/>
        <p:txBody>
          <a:bodyPr/>
          <a:lstStyle/>
          <a:p>
            <a:r>
              <a:t>Footer</a:t>
            </a:r>
          </a:p>
        </p:txBody>
      </p:sp>
      <p:sp>
        <p:nvSpPr>
          <p:cNvPr id="6" name="PlaceHolder 5"/>
          <p:cNvSpPr>
            <a:spLocks noGrp="1"/>
          </p:cNvSpPr>
          <p:nvPr>
            <p:ph type="sldNum" idx="650"/>
          </p:nvPr>
        </p:nvSpPr>
        <p:spPr/>
        <p:txBody>
          <a:bodyPr/>
          <a:lstStyle/>
          <a:p>
            <a:fld id="{8522FBEB-3D5F-4EA9-AD91-D8254C541C83}" type="slidenum">
              <a:t>‹N°›</a:t>
            </a:fld>
            <a:endParaRPr/>
          </a:p>
        </p:txBody>
      </p:sp>
      <p:sp>
        <p:nvSpPr>
          <p:cNvPr id="7" name="PlaceHolder 6"/>
          <p:cNvSpPr>
            <a:spLocks noGrp="1"/>
          </p:cNvSpPr>
          <p:nvPr>
            <p:ph type="dt" idx="651"/>
          </p:nvPr>
        </p:nvSpPr>
        <p:spPr/>
        <p:txBody>
          <a:bodyPr/>
          <a:lstStyle/>
          <a:p>
            <a:endParaRPr/>
          </a:p>
        </p:txBody>
      </p:sp>
    </p:spTree>
  </p:cSld>
  <p:clrMapOvr>
    <a:masterClrMapping/>
  </p:clrMapOvr>
</p:sldLayout>
</file>

<file path=ppt/slideLayouts/slideLayout26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1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0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0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0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0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49"/>
          </p:nvPr>
        </p:nvSpPr>
        <p:spPr/>
        <p:txBody>
          <a:bodyPr/>
          <a:lstStyle/>
          <a:p>
            <a:r>
              <a:t>Footer</a:t>
            </a:r>
          </a:p>
        </p:txBody>
      </p:sp>
      <p:sp>
        <p:nvSpPr>
          <p:cNvPr id="8" name="PlaceHolder 7"/>
          <p:cNvSpPr>
            <a:spLocks noGrp="1"/>
          </p:cNvSpPr>
          <p:nvPr>
            <p:ph type="sldNum" idx="650"/>
          </p:nvPr>
        </p:nvSpPr>
        <p:spPr/>
        <p:txBody>
          <a:bodyPr/>
          <a:lstStyle/>
          <a:p>
            <a:fld id="{FB9F8161-8E32-4539-B09E-649DE8912D5A}" type="slidenum">
              <a:t>‹N°›</a:t>
            </a:fld>
            <a:endParaRPr/>
          </a:p>
        </p:txBody>
      </p:sp>
      <p:sp>
        <p:nvSpPr>
          <p:cNvPr id="9" name="PlaceHolder 8"/>
          <p:cNvSpPr>
            <a:spLocks noGrp="1"/>
          </p:cNvSpPr>
          <p:nvPr>
            <p:ph type="dt" idx="651"/>
          </p:nvPr>
        </p:nvSpPr>
        <p:spPr/>
        <p:txBody>
          <a:bodyPr/>
          <a:lstStyle/>
          <a:p>
            <a:endParaRPr/>
          </a:p>
        </p:txBody>
      </p:sp>
    </p:spTree>
  </p:cSld>
  <p:clrMapOvr>
    <a:masterClrMapping/>
  </p:clrMapOvr>
</p:sldLayout>
</file>

<file path=ppt/slideLayouts/slideLayout26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1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0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0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0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1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1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1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49"/>
          </p:nvPr>
        </p:nvSpPr>
        <p:spPr/>
        <p:txBody>
          <a:bodyPr/>
          <a:lstStyle/>
          <a:p>
            <a:r>
              <a:t>Footer</a:t>
            </a:r>
          </a:p>
        </p:txBody>
      </p:sp>
      <p:sp>
        <p:nvSpPr>
          <p:cNvPr id="10" name="PlaceHolder 9"/>
          <p:cNvSpPr>
            <a:spLocks noGrp="1"/>
          </p:cNvSpPr>
          <p:nvPr>
            <p:ph type="sldNum" idx="650"/>
          </p:nvPr>
        </p:nvSpPr>
        <p:spPr/>
        <p:txBody>
          <a:bodyPr/>
          <a:lstStyle/>
          <a:p>
            <a:fld id="{B5DEBB10-3CB7-471C-8715-04148BD424A2}" type="slidenum">
              <a:t>‹N°›</a:t>
            </a:fld>
            <a:endParaRPr/>
          </a:p>
        </p:txBody>
      </p:sp>
      <p:sp>
        <p:nvSpPr>
          <p:cNvPr id="11" name="PlaceHolder 10"/>
          <p:cNvSpPr>
            <a:spLocks noGrp="1"/>
          </p:cNvSpPr>
          <p:nvPr>
            <p:ph type="dt" idx="651"/>
          </p:nvPr>
        </p:nvSpPr>
        <p:spPr/>
        <p:txBody>
          <a:bodyPr/>
          <a:lstStyle/>
          <a:p>
            <a:endParaRPr/>
          </a:p>
        </p:txBody>
      </p:sp>
    </p:spTree>
  </p:cSld>
  <p:clrMapOvr>
    <a:masterClrMapping/>
  </p:clrMapOvr>
</p:sldLayout>
</file>

<file path=ppt/slideLayouts/slideLayout26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52"/>
          </p:nvPr>
        </p:nvSpPr>
        <p:spPr/>
        <p:txBody>
          <a:bodyPr/>
          <a:lstStyle/>
          <a:p>
            <a:r>
              <a:t>Footer</a:t>
            </a:r>
          </a:p>
        </p:txBody>
      </p:sp>
      <p:sp>
        <p:nvSpPr>
          <p:cNvPr id="3" name="PlaceHolder 2"/>
          <p:cNvSpPr>
            <a:spLocks noGrp="1"/>
          </p:cNvSpPr>
          <p:nvPr>
            <p:ph type="sldNum" idx="653"/>
          </p:nvPr>
        </p:nvSpPr>
        <p:spPr/>
        <p:txBody>
          <a:bodyPr/>
          <a:lstStyle/>
          <a:p>
            <a:fld id="{F6723B2F-AA44-40EA-A744-239BCF1D18C2}" type="slidenum">
              <a:t>‹N°›</a:t>
            </a:fld>
            <a:endParaRPr/>
          </a:p>
        </p:txBody>
      </p:sp>
      <p:sp>
        <p:nvSpPr>
          <p:cNvPr id="4" name="PlaceHolder 3"/>
          <p:cNvSpPr>
            <a:spLocks noGrp="1"/>
          </p:cNvSpPr>
          <p:nvPr>
            <p:ph type="dt" idx="654"/>
          </p:nvPr>
        </p:nvSpPr>
        <p:spPr/>
        <p:txBody>
          <a:bodyPr/>
          <a:lstStyle/>
          <a:p>
            <a:endParaRPr/>
          </a:p>
        </p:txBody>
      </p:sp>
    </p:spTree>
  </p:cSld>
  <p:clrMapOvr>
    <a:masterClrMapping/>
  </p:clrMapOvr>
</p:sldLayout>
</file>

<file path=ppt/slideLayouts/slideLayout26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2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52"/>
          </p:nvPr>
        </p:nvSpPr>
        <p:spPr/>
        <p:txBody>
          <a:bodyPr/>
          <a:lstStyle/>
          <a:p>
            <a:r>
              <a:t>Footer</a:t>
            </a:r>
          </a:p>
        </p:txBody>
      </p:sp>
      <p:sp>
        <p:nvSpPr>
          <p:cNvPr id="5" name="PlaceHolder 4"/>
          <p:cNvSpPr>
            <a:spLocks noGrp="1"/>
          </p:cNvSpPr>
          <p:nvPr>
            <p:ph type="sldNum" idx="653"/>
          </p:nvPr>
        </p:nvSpPr>
        <p:spPr/>
        <p:txBody>
          <a:bodyPr/>
          <a:lstStyle/>
          <a:p>
            <a:fld id="{B0DDCF64-0030-4BF5-8C2D-6C03DC152910}" type="slidenum">
              <a:t>‹N°›</a:t>
            </a:fld>
            <a:endParaRPr/>
          </a:p>
        </p:txBody>
      </p:sp>
      <p:sp>
        <p:nvSpPr>
          <p:cNvPr id="6" name="PlaceHolder 5"/>
          <p:cNvSpPr>
            <a:spLocks noGrp="1"/>
          </p:cNvSpPr>
          <p:nvPr>
            <p:ph type="dt" idx="654"/>
          </p:nvPr>
        </p:nvSpPr>
        <p:spPr/>
        <p:txBody>
          <a:bodyPr/>
          <a:lstStyle/>
          <a:p>
            <a:endParaRPr/>
          </a:p>
        </p:txBody>
      </p:sp>
    </p:spTree>
  </p:cSld>
  <p:clrMapOvr>
    <a:masterClrMapping/>
  </p:clrMapOvr>
</p:sldLayout>
</file>

<file path=ppt/slideLayouts/slideLayout26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2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52"/>
          </p:nvPr>
        </p:nvSpPr>
        <p:spPr/>
        <p:txBody>
          <a:bodyPr/>
          <a:lstStyle/>
          <a:p>
            <a:r>
              <a:t>Footer</a:t>
            </a:r>
          </a:p>
        </p:txBody>
      </p:sp>
      <p:sp>
        <p:nvSpPr>
          <p:cNvPr id="5" name="PlaceHolder 4"/>
          <p:cNvSpPr>
            <a:spLocks noGrp="1"/>
          </p:cNvSpPr>
          <p:nvPr>
            <p:ph type="sldNum" idx="653"/>
          </p:nvPr>
        </p:nvSpPr>
        <p:spPr/>
        <p:txBody>
          <a:bodyPr/>
          <a:lstStyle/>
          <a:p>
            <a:fld id="{62E741AD-40DD-4F42-8594-8B2013FC2B4D}" type="slidenum">
              <a:t>‹N°›</a:t>
            </a:fld>
            <a:endParaRPr/>
          </a:p>
        </p:txBody>
      </p:sp>
      <p:sp>
        <p:nvSpPr>
          <p:cNvPr id="6" name="PlaceHolder 5"/>
          <p:cNvSpPr>
            <a:spLocks noGrp="1"/>
          </p:cNvSpPr>
          <p:nvPr>
            <p:ph type="dt" idx="654"/>
          </p:nvPr>
        </p:nvSpPr>
        <p:spPr/>
        <p:txBody>
          <a:bodyPr/>
          <a:lstStyle/>
          <a:p>
            <a:endParaRPr/>
          </a:p>
        </p:txBody>
      </p:sp>
    </p:spTree>
  </p:cSld>
  <p:clrMapOvr>
    <a:masterClrMapping/>
  </p:clrMapOvr>
</p:sldLayout>
</file>

<file path=ppt/slideLayouts/slideLayout26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2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2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52"/>
          </p:nvPr>
        </p:nvSpPr>
        <p:spPr/>
        <p:txBody>
          <a:bodyPr/>
          <a:lstStyle/>
          <a:p>
            <a:r>
              <a:t>Footer</a:t>
            </a:r>
          </a:p>
        </p:txBody>
      </p:sp>
      <p:sp>
        <p:nvSpPr>
          <p:cNvPr id="6" name="PlaceHolder 5"/>
          <p:cNvSpPr>
            <a:spLocks noGrp="1"/>
          </p:cNvSpPr>
          <p:nvPr>
            <p:ph type="sldNum" idx="653"/>
          </p:nvPr>
        </p:nvSpPr>
        <p:spPr/>
        <p:txBody>
          <a:bodyPr/>
          <a:lstStyle/>
          <a:p>
            <a:fld id="{E37564A3-CA58-4960-A1BF-FAE62CE51848}" type="slidenum">
              <a:t>‹N°›</a:t>
            </a:fld>
            <a:endParaRPr/>
          </a:p>
        </p:txBody>
      </p:sp>
      <p:sp>
        <p:nvSpPr>
          <p:cNvPr id="7" name="PlaceHolder 6"/>
          <p:cNvSpPr>
            <a:spLocks noGrp="1"/>
          </p:cNvSpPr>
          <p:nvPr>
            <p:ph type="dt" idx="654"/>
          </p:nvPr>
        </p:nvSpPr>
        <p:spPr/>
        <p:txBody>
          <a:bodyPr/>
          <a:lstStyle/>
          <a:p>
            <a:endParaRPr/>
          </a:p>
        </p:txBody>
      </p:sp>
    </p:spTree>
  </p:cSld>
  <p:clrMapOvr>
    <a:masterClrMapping/>
  </p:clrMapOvr>
</p:sldLayout>
</file>

<file path=ppt/slideLayouts/slideLayout26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52"/>
          </p:nvPr>
        </p:nvSpPr>
        <p:spPr/>
        <p:txBody>
          <a:bodyPr/>
          <a:lstStyle/>
          <a:p>
            <a:r>
              <a:t>Footer</a:t>
            </a:r>
          </a:p>
        </p:txBody>
      </p:sp>
      <p:sp>
        <p:nvSpPr>
          <p:cNvPr id="4" name="PlaceHolder 3"/>
          <p:cNvSpPr>
            <a:spLocks noGrp="1"/>
          </p:cNvSpPr>
          <p:nvPr>
            <p:ph type="sldNum" idx="653"/>
          </p:nvPr>
        </p:nvSpPr>
        <p:spPr/>
        <p:txBody>
          <a:bodyPr/>
          <a:lstStyle/>
          <a:p>
            <a:fld id="{6472BBB7-A48B-46CE-8C63-CD52D477CD1C}" type="slidenum">
              <a:t>‹N°›</a:t>
            </a:fld>
            <a:endParaRPr/>
          </a:p>
        </p:txBody>
      </p:sp>
      <p:sp>
        <p:nvSpPr>
          <p:cNvPr id="5" name="PlaceHolder 4"/>
          <p:cNvSpPr>
            <a:spLocks noGrp="1"/>
          </p:cNvSpPr>
          <p:nvPr>
            <p:ph type="dt" idx="654"/>
          </p:nvPr>
        </p:nvSpPr>
        <p:spPr/>
        <p:txBody>
          <a:bodyPr/>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4"/>
          </p:nvPr>
        </p:nvSpPr>
        <p:spPr/>
        <p:txBody>
          <a:bodyPr/>
          <a:lstStyle/>
          <a:p>
            <a:r>
              <a:t>Footer</a:t>
            </a:r>
          </a:p>
        </p:txBody>
      </p:sp>
      <p:sp>
        <p:nvSpPr>
          <p:cNvPr id="7" name="PlaceHolder 6"/>
          <p:cNvSpPr>
            <a:spLocks noGrp="1"/>
          </p:cNvSpPr>
          <p:nvPr>
            <p:ph type="sldNum" idx="65"/>
          </p:nvPr>
        </p:nvSpPr>
        <p:spPr/>
        <p:txBody>
          <a:bodyPr/>
          <a:lstStyle/>
          <a:p>
            <a:fld id="{ACCF4DBE-D2EA-4898-8870-529FE6A0F9A2}" type="slidenum">
              <a:t>‹N°›</a:t>
            </a:fld>
            <a:endParaRPr/>
          </a:p>
        </p:txBody>
      </p:sp>
      <p:sp>
        <p:nvSpPr>
          <p:cNvPr id="8" name="PlaceHolder 7"/>
          <p:cNvSpPr>
            <a:spLocks noGrp="1"/>
          </p:cNvSpPr>
          <p:nvPr>
            <p:ph type="dt" idx="66"/>
          </p:nvPr>
        </p:nvSpPr>
        <p:spPr/>
        <p:txBody>
          <a:bodyPr/>
          <a:lstStyle/>
          <a:p>
            <a:endParaRPr/>
          </a:p>
        </p:txBody>
      </p:sp>
    </p:spTree>
  </p:cSld>
  <p:clrMapOvr>
    <a:masterClrMapping/>
  </p:clrMapOvr>
</p:sldLayout>
</file>

<file path=ppt/slideLayouts/slideLayout26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2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52"/>
          </p:nvPr>
        </p:nvSpPr>
        <p:spPr/>
        <p:txBody>
          <a:bodyPr/>
          <a:lstStyle/>
          <a:p>
            <a:r>
              <a:t>Footer</a:t>
            </a:r>
          </a:p>
        </p:txBody>
      </p:sp>
      <p:sp>
        <p:nvSpPr>
          <p:cNvPr id="4" name="PlaceHolder 3"/>
          <p:cNvSpPr>
            <a:spLocks noGrp="1"/>
          </p:cNvSpPr>
          <p:nvPr>
            <p:ph type="sldNum" idx="653"/>
          </p:nvPr>
        </p:nvSpPr>
        <p:spPr/>
        <p:txBody>
          <a:bodyPr/>
          <a:lstStyle/>
          <a:p>
            <a:fld id="{7EB5B837-11D3-4F97-8BDE-634CD4C19BF3}" type="slidenum">
              <a:t>‹N°›</a:t>
            </a:fld>
            <a:endParaRPr/>
          </a:p>
        </p:txBody>
      </p:sp>
      <p:sp>
        <p:nvSpPr>
          <p:cNvPr id="5" name="PlaceHolder 4"/>
          <p:cNvSpPr>
            <a:spLocks noGrp="1"/>
          </p:cNvSpPr>
          <p:nvPr>
            <p:ph type="dt" idx="654"/>
          </p:nvPr>
        </p:nvSpPr>
        <p:spPr/>
        <p:txBody>
          <a:bodyPr/>
          <a:lstStyle/>
          <a:p>
            <a:endParaRPr/>
          </a:p>
        </p:txBody>
      </p:sp>
    </p:spTree>
  </p:cSld>
  <p:clrMapOvr>
    <a:masterClrMapping/>
  </p:clrMapOvr>
</p:sldLayout>
</file>

<file path=ppt/slideLayouts/slideLayout26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3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3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3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52"/>
          </p:nvPr>
        </p:nvSpPr>
        <p:spPr/>
        <p:txBody>
          <a:bodyPr/>
          <a:lstStyle/>
          <a:p>
            <a:r>
              <a:t>Footer</a:t>
            </a:r>
          </a:p>
        </p:txBody>
      </p:sp>
      <p:sp>
        <p:nvSpPr>
          <p:cNvPr id="7" name="PlaceHolder 6"/>
          <p:cNvSpPr>
            <a:spLocks noGrp="1"/>
          </p:cNvSpPr>
          <p:nvPr>
            <p:ph type="sldNum" idx="653"/>
          </p:nvPr>
        </p:nvSpPr>
        <p:spPr/>
        <p:txBody>
          <a:bodyPr/>
          <a:lstStyle/>
          <a:p>
            <a:fld id="{E90C3A74-E655-4E8A-A245-1881086E8D2D}" type="slidenum">
              <a:t>‹N°›</a:t>
            </a:fld>
            <a:endParaRPr/>
          </a:p>
        </p:txBody>
      </p:sp>
      <p:sp>
        <p:nvSpPr>
          <p:cNvPr id="8" name="PlaceHolder 7"/>
          <p:cNvSpPr>
            <a:spLocks noGrp="1"/>
          </p:cNvSpPr>
          <p:nvPr>
            <p:ph type="dt" idx="654"/>
          </p:nvPr>
        </p:nvSpPr>
        <p:spPr/>
        <p:txBody>
          <a:bodyPr/>
          <a:lstStyle/>
          <a:p>
            <a:endParaRPr/>
          </a:p>
        </p:txBody>
      </p:sp>
    </p:spTree>
  </p:cSld>
  <p:clrMapOvr>
    <a:masterClrMapping/>
  </p:clrMapOvr>
</p:sldLayout>
</file>

<file path=ppt/slideLayouts/slideLayout26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3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3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3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52"/>
          </p:nvPr>
        </p:nvSpPr>
        <p:spPr/>
        <p:txBody>
          <a:bodyPr/>
          <a:lstStyle/>
          <a:p>
            <a:r>
              <a:t>Footer</a:t>
            </a:r>
          </a:p>
        </p:txBody>
      </p:sp>
      <p:sp>
        <p:nvSpPr>
          <p:cNvPr id="7" name="PlaceHolder 6"/>
          <p:cNvSpPr>
            <a:spLocks noGrp="1"/>
          </p:cNvSpPr>
          <p:nvPr>
            <p:ph type="sldNum" idx="653"/>
          </p:nvPr>
        </p:nvSpPr>
        <p:spPr/>
        <p:txBody>
          <a:bodyPr/>
          <a:lstStyle/>
          <a:p>
            <a:fld id="{16E494B2-7DFD-4319-8BD1-59C6BF8B839D}" type="slidenum">
              <a:t>‹N°›</a:t>
            </a:fld>
            <a:endParaRPr/>
          </a:p>
        </p:txBody>
      </p:sp>
      <p:sp>
        <p:nvSpPr>
          <p:cNvPr id="8" name="PlaceHolder 7"/>
          <p:cNvSpPr>
            <a:spLocks noGrp="1"/>
          </p:cNvSpPr>
          <p:nvPr>
            <p:ph type="dt" idx="654"/>
          </p:nvPr>
        </p:nvSpPr>
        <p:spPr/>
        <p:txBody>
          <a:bodyPr/>
          <a:lstStyle/>
          <a:p>
            <a:endParaRPr/>
          </a:p>
        </p:txBody>
      </p:sp>
    </p:spTree>
  </p:cSld>
  <p:clrMapOvr>
    <a:masterClrMapping/>
  </p:clrMapOvr>
</p:sldLayout>
</file>

<file path=ppt/slideLayouts/slideLayout26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3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3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4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52"/>
          </p:nvPr>
        </p:nvSpPr>
        <p:spPr/>
        <p:txBody>
          <a:bodyPr/>
          <a:lstStyle/>
          <a:p>
            <a:r>
              <a:t>Footer</a:t>
            </a:r>
          </a:p>
        </p:txBody>
      </p:sp>
      <p:sp>
        <p:nvSpPr>
          <p:cNvPr id="7" name="PlaceHolder 6"/>
          <p:cNvSpPr>
            <a:spLocks noGrp="1"/>
          </p:cNvSpPr>
          <p:nvPr>
            <p:ph type="sldNum" idx="653"/>
          </p:nvPr>
        </p:nvSpPr>
        <p:spPr/>
        <p:txBody>
          <a:bodyPr/>
          <a:lstStyle/>
          <a:p>
            <a:fld id="{56F22FC3-6ECC-4E84-97E8-EDDFCEDC3476}" type="slidenum">
              <a:t>‹N°›</a:t>
            </a:fld>
            <a:endParaRPr/>
          </a:p>
        </p:txBody>
      </p:sp>
      <p:sp>
        <p:nvSpPr>
          <p:cNvPr id="8" name="PlaceHolder 7"/>
          <p:cNvSpPr>
            <a:spLocks noGrp="1"/>
          </p:cNvSpPr>
          <p:nvPr>
            <p:ph type="dt" idx="654"/>
          </p:nvPr>
        </p:nvSpPr>
        <p:spPr/>
        <p:txBody>
          <a:bodyPr/>
          <a:lstStyle/>
          <a:p>
            <a:endParaRPr/>
          </a:p>
        </p:txBody>
      </p:sp>
    </p:spTree>
  </p:cSld>
  <p:clrMapOvr>
    <a:masterClrMapping/>
  </p:clrMapOvr>
</p:sldLayout>
</file>

<file path=ppt/slideLayouts/slideLayout26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1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4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4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52"/>
          </p:nvPr>
        </p:nvSpPr>
        <p:spPr/>
        <p:txBody>
          <a:bodyPr/>
          <a:lstStyle/>
          <a:p>
            <a:r>
              <a:t>Footer</a:t>
            </a:r>
          </a:p>
        </p:txBody>
      </p:sp>
      <p:sp>
        <p:nvSpPr>
          <p:cNvPr id="6" name="PlaceHolder 5"/>
          <p:cNvSpPr>
            <a:spLocks noGrp="1"/>
          </p:cNvSpPr>
          <p:nvPr>
            <p:ph type="sldNum" idx="653"/>
          </p:nvPr>
        </p:nvSpPr>
        <p:spPr/>
        <p:txBody>
          <a:bodyPr/>
          <a:lstStyle/>
          <a:p>
            <a:fld id="{7918B0D6-6C9E-4104-AECF-D21855469FF5}" type="slidenum">
              <a:t>‹N°›</a:t>
            </a:fld>
            <a:endParaRPr/>
          </a:p>
        </p:txBody>
      </p:sp>
      <p:sp>
        <p:nvSpPr>
          <p:cNvPr id="7" name="PlaceHolder 6"/>
          <p:cNvSpPr>
            <a:spLocks noGrp="1"/>
          </p:cNvSpPr>
          <p:nvPr>
            <p:ph type="dt" idx="654"/>
          </p:nvPr>
        </p:nvSpPr>
        <p:spPr/>
        <p:txBody>
          <a:bodyPr/>
          <a:lstStyle/>
          <a:p>
            <a:endParaRPr/>
          </a:p>
        </p:txBody>
      </p:sp>
    </p:spTree>
  </p:cSld>
  <p:clrMapOvr>
    <a:masterClrMapping/>
  </p:clrMapOvr>
</p:sldLayout>
</file>

<file path=ppt/slideLayouts/slideLayout26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1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4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4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4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4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52"/>
          </p:nvPr>
        </p:nvSpPr>
        <p:spPr/>
        <p:txBody>
          <a:bodyPr/>
          <a:lstStyle/>
          <a:p>
            <a:r>
              <a:t>Footer</a:t>
            </a:r>
          </a:p>
        </p:txBody>
      </p:sp>
      <p:sp>
        <p:nvSpPr>
          <p:cNvPr id="8" name="PlaceHolder 7"/>
          <p:cNvSpPr>
            <a:spLocks noGrp="1"/>
          </p:cNvSpPr>
          <p:nvPr>
            <p:ph type="sldNum" idx="653"/>
          </p:nvPr>
        </p:nvSpPr>
        <p:spPr/>
        <p:txBody>
          <a:bodyPr/>
          <a:lstStyle/>
          <a:p>
            <a:fld id="{4849D173-3782-439F-8352-570DA0A9660F}" type="slidenum">
              <a:t>‹N°›</a:t>
            </a:fld>
            <a:endParaRPr/>
          </a:p>
        </p:txBody>
      </p:sp>
      <p:sp>
        <p:nvSpPr>
          <p:cNvPr id="9" name="PlaceHolder 8"/>
          <p:cNvSpPr>
            <a:spLocks noGrp="1"/>
          </p:cNvSpPr>
          <p:nvPr>
            <p:ph type="dt" idx="654"/>
          </p:nvPr>
        </p:nvSpPr>
        <p:spPr/>
        <p:txBody>
          <a:bodyPr/>
          <a:lstStyle/>
          <a:p>
            <a:endParaRPr/>
          </a:p>
        </p:txBody>
      </p:sp>
    </p:spTree>
  </p:cSld>
  <p:clrMapOvr>
    <a:masterClrMapping/>
  </p:clrMapOvr>
</p:sldLayout>
</file>

<file path=ppt/slideLayouts/slideLayout26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1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5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5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5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5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5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5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52"/>
          </p:nvPr>
        </p:nvSpPr>
        <p:spPr/>
        <p:txBody>
          <a:bodyPr/>
          <a:lstStyle/>
          <a:p>
            <a:r>
              <a:t>Footer</a:t>
            </a:r>
          </a:p>
        </p:txBody>
      </p:sp>
      <p:sp>
        <p:nvSpPr>
          <p:cNvPr id="10" name="PlaceHolder 9"/>
          <p:cNvSpPr>
            <a:spLocks noGrp="1"/>
          </p:cNvSpPr>
          <p:nvPr>
            <p:ph type="sldNum" idx="653"/>
          </p:nvPr>
        </p:nvSpPr>
        <p:spPr/>
        <p:txBody>
          <a:bodyPr/>
          <a:lstStyle/>
          <a:p>
            <a:fld id="{8B4AE52E-5720-4C7C-B226-388F1A8DA397}" type="slidenum">
              <a:t>‹N°›</a:t>
            </a:fld>
            <a:endParaRPr/>
          </a:p>
        </p:txBody>
      </p:sp>
      <p:sp>
        <p:nvSpPr>
          <p:cNvPr id="11" name="PlaceHolder 10"/>
          <p:cNvSpPr>
            <a:spLocks noGrp="1"/>
          </p:cNvSpPr>
          <p:nvPr>
            <p:ph type="dt" idx="654"/>
          </p:nvPr>
        </p:nvSpPr>
        <p:spPr/>
        <p:txBody>
          <a:bodyPr/>
          <a:lstStyle/>
          <a:p>
            <a:endParaRPr/>
          </a:p>
        </p:txBody>
      </p:sp>
    </p:spTree>
  </p:cSld>
  <p:clrMapOvr>
    <a:masterClrMapping/>
  </p:clrMapOvr>
</p:sldLayout>
</file>

<file path=ppt/slideLayouts/slideLayout26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55"/>
          </p:nvPr>
        </p:nvSpPr>
        <p:spPr/>
        <p:txBody>
          <a:bodyPr/>
          <a:lstStyle/>
          <a:p>
            <a:r>
              <a:t>Footer</a:t>
            </a:r>
          </a:p>
        </p:txBody>
      </p:sp>
      <p:sp>
        <p:nvSpPr>
          <p:cNvPr id="3" name="PlaceHolder 2"/>
          <p:cNvSpPr>
            <a:spLocks noGrp="1"/>
          </p:cNvSpPr>
          <p:nvPr>
            <p:ph type="sldNum" idx="656"/>
          </p:nvPr>
        </p:nvSpPr>
        <p:spPr/>
        <p:txBody>
          <a:bodyPr/>
          <a:lstStyle/>
          <a:p>
            <a:fld id="{09211B8A-7246-4A2A-8384-E7E983AF51C2}" type="slidenum">
              <a:t>‹N°›</a:t>
            </a:fld>
            <a:endParaRPr/>
          </a:p>
        </p:txBody>
      </p:sp>
      <p:sp>
        <p:nvSpPr>
          <p:cNvPr id="4" name="PlaceHolder 3"/>
          <p:cNvSpPr>
            <a:spLocks noGrp="1"/>
          </p:cNvSpPr>
          <p:nvPr>
            <p:ph type="dt" idx="657"/>
          </p:nvPr>
        </p:nvSpPr>
        <p:spPr/>
        <p:txBody>
          <a:bodyPr/>
          <a:lstStyle/>
          <a:p>
            <a:endParaRPr/>
          </a:p>
        </p:txBody>
      </p:sp>
    </p:spTree>
  </p:cSld>
  <p:clrMapOvr>
    <a:masterClrMapping/>
  </p:clrMapOvr>
</p:sldLayout>
</file>

<file path=ppt/slideLayouts/slideLayout26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6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55"/>
          </p:nvPr>
        </p:nvSpPr>
        <p:spPr/>
        <p:txBody>
          <a:bodyPr/>
          <a:lstStyle/>
          <a:p>
            <a:r>
              <a:t>Footer</a:t>
            </a:r>
          </a:p>
        </p:txBody>
      </p:sp>
      <p:sp>
        <p:nvSpPr>
          <p:cNvPr id="5" name="PlaceHolder 4"/>
          <p:cNvSpPr>
            <a:spLocks noGrp="1"/>
          </p:cNvSpPr>
          <p:nvPr>
            <p:ph type="sldNum" idx="656"/>
          </p:nvPr>
        </p:nvSpPr>
        <p:spPr/>
        <p:txBody>
          <a:bodyPr/>
          <a:lstStyle/>
          <a:p>
            <a:fld id="{A4E2FAA4-7B75-44FC-BFB0-337ABED37449}" type="slidenum">
              <a:t>‹N°›</a:t>
            </a:fld>
            <a:endParaRPr/>
          </a:p>
        </p:txBody>
      </p:sp>
      <p:sp>
        <p:nvSpPr>
          <p:cNvPr id="6" name="PlaceHolder 5"/>
          <p:cNvSpPr>
            <a:spLocks noGrp="1"/>
          </p:cNvSpPr>
          <p:nvPr>
            <p:ph type="dt" idx="657"/>
          </p:nvPr>
        </p:nvSpPr>
        <p:spPr/>
        <p:txBody>
          <a:bodyPr/>
          <a:lstStyle/>
          <a:p>
            <a:endParaRPr/>
          </a:p>
        </p:txBody>
      </p:sp>
    </p:spTree>
  </p:cSld>
  <p:clrMapOvr>
    <a:masterClrMapping/>
  </p:clrMapOvr>
</p:sldLayout>
</file>

<file path=ppt/slideLayouts/slideLayout26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6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55"/>
          </p:nvPr>
        </p:nvSpPr>
        <p:spPr/>
        <p:txBody>
          <a:bodyPr/>
          <a:lstStyle/>
          <a:p>
            <a:r>
              <a:t>Footer</a:t>
            </a:r>
          </a:p>
        </p:txBody>
      </p:sp>
      <p:sp>
        <p:nvSpPr>
          <p:cNvPr id="5" name="PlaceHolder 4"/>
          <p:cNvSpPr>
            <a:spLocks noGrp="1"/>
          </p:cNvSpPr>
          <p:nvPr>
            <p:ph type="sldNum" idx="656"/>
          </p:nvPr>
        </p:nvSpPr>
        <p:spPr/>
        <p:txBody>
          <a:bodyPr/>
          <a:lstStyle/>
          <a:p>
            <a:fld id="{0279497D-8961-4526-9807-371C788276B3}" type="slidenum">
              <a:t>‹N°›</a:t>
            </a:fld>
            <a:endParaRPr/>
          </a:p>
        </p:txBody>
      </p:sp>
      <p:sp>
        <p:nvSpPr>
          <p:cNvPr id="6" name="PlaceHolder 5"/>
          <p:cNvSpPr>
            <a:spLocks noGrp="1"/>
          </p:cNvSpPr>
          <p:nvPr>
            <p:ph type="dt" idx="657"/>
          </p:nvPr>
        </p:nvSpPr>
        <p:spPr/>
        <p:txBody>
          <a:body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4"/>
          </p:nvPr>
        </p:nvSpPr>
        <p:spPr/>
        <p:txBody>
          <a:bodyPr/>
          <a:lstStyle/>
          <a:p>
            <a:r>
              <a:t>Footer</a:t>
            </a:r>
          </a:p>
        </p:txBody>
      </p:sp>
      <p:sp>
        <p:nvSpPr>
          <p:cNvPr id="6" name="PlaceHolder 5"/>
          <p:cNvSpPr>
            <a:spLocks noGrp="1"/>
          </p:cNvSpPr>
          <p:nvPr>
            <p:ph type="sldNum" idx="65"/>
          </p:nvPr>
        </p:nvSpPr>
        <p:spPr/>
        <p:txBody>
          <a:bodyPr/>
          <a:lstStyle/>
          <a:p>
            <a:fld id="{21367F17-AAB8-4CEE-9AA4-A458C207839B}" type="slidenum">
              <a:t>‹N°›</a:t>
            </a:fld>
            <a:endParaRPr/>
          </a:p>
        </p:txBody>
      </p:sp>
      <p:sp>
        <p:nvSpPr>
          <p:cNvPr id="7" name="PlaceHolder 6"/>
          <p:cNvSpPr>
            <a:spLocks noGrp="1"/>
          </p:cNvSpPr>
          <p:nvPr>
            <p:ph type="dt" idx="66"/>
          </p:nvPr>
        </p:nvSpPr>
        <p:spPr/>
        <p:txBody>
          <a:bodyPr/>
          <a:lstStyle/>
          <a:p>
            <a:endParaRPr/>
          </a:p>
        </p:txBody>
      </p:sp>
    </p:spTree>
  </p:cSld>
  <p:clrMapOvr>
    <a:masterClrMapping/>
  </p:clrMapOvr>
</p:sldLayout>
</file>

<file path=ppt/slideLayouts/slideLayout26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6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55"/>
          </p:nvPr>
        </p:nvSpPr>
        <p:spPr/>
        <p:txBody>
          <a:bodyPr/>
          <a:lstStyle/>
          <a:p>
            <a:r>
              <a:t>Footer</a:t>
            </a:r>
          </a:p>
        </p:txBody>
      </p:sp>
      <p:sp>
        <p:nvSpPr>
          <p:cNvPr id="6" name="PlaceHolder 5"/>
          <p:cNvSpPr>
            <a:spLocks noGrp="1"/>
          </p:cNvSpPr>
          <p:nvPr>
            <p:ph type="sldNum" idx="656"/>
          </p:nvPr>
        </p:nvSpPr>
        <p:spPr/>
        <p:txBody>
          <a:bodyPr/>
          <a:lstStyle/>
          <a:p>
            <a:fld id="{C1E47A01-3048-45B5-B160-885FB72BFE67}" type="slidenum">
              <a:t>‹N°›</a:t>
            </a:fld>
            <a:endParaRPr/>
          </a:p>
        </p:txBody>
      </p:sp>
      <p:sp>
        <p:nvSpPr>
          <p:cNvPr id="7" name="PlaceHolder 6"/>
          <p:cNvSpPr>
            <a:spLocks noGrp="1"/>
          </p:cNvSpPr>
          <p:nvPr>
            <p:ph type="dt" idx="657"/>
          </p:nvPr>
        </p:nvSpPr>
        <p:spPr/>
        <p:txBody>
          <a:bodyPr/>
          <a:lstStyle/>
          <a:p>
            <a:endParaRPr/>
          </a:p>
        </p:txBody>
      </p:sp>
    </p:spTree>
  </p:cSld>
  <p:clrMapOvr>
    <a:masterClrMapping/>
  </p:clrMapOvr>
</p:sldLayout>
</file>

<file path=ppt/slideLayouts/slideLayout26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55"/>
          </p:nvPr>
        </p:nvSpPr>
        <p:spPr/>
        <p:txBody>
          <a:bodyPr/>
          <a:lstStyle/>
          <a:p>
            <a:r>
              <a:t>Footer</a:t>
            </a:r>
          </a:p>
        </p:txBody>
      </p:sp>
      <p:sp>
        <p:nvSpPr>
          <p:cNvPr id="4" name="PlaceHolder 3"/>
          <p:cNvSpPr>
            <a:spLocks noGrp="1"/>
          </p:cNvSpPr>
          <p:nvPr>
            <p:ph type="sldNum" idx="656"/>
          </p:nvPr>
        </p:nvSpPr>
        <p:spPr/>
        <p:txBody>
          <a:bodyPr/>
          <a:lstStyle/>
          <a:p>
            <a:fld id="{D21C8CCE-0464-4547-B361-41909AB29ADB}" type="slidenum">
              <a:t>‹N°›</a:t>
            </a:fld>
            <a:endParaRPr/>
          </a:p>
        </p:txBody>
      </p:sp>
      <p:sp>
        <p:nvSpPr>
          <p:cNvPr id="5" name="PlaceHolder 4"/>
          <p:cNvSpPr>
            <a:spLocks noGrp="1"/>
          </p:cNvSpPr>
          <p:nvPr>
            <p:ph type="dt" idx="657"/>
          </p:nvPr>
        </p:nvSpPr>
        <p:spPr/>
        <p:txBody>
          <a:bodyPr/>
          <a:lstStyle/>
          <a:p>
            <a:endParaRPr/>
          </a:p>
        </p:txBody>
      </p:sp>
    </p:spTree>
  </p:cSld>
  <p:clrMapOvr>
    <a:masterClrMapping/>
  </p:clrMapOvr>
</p:sldLayout>
</file>

<file path=ppt/slideLayouts/slideLayout26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7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55"/>
          </p:nvPr>
        </p:nvSpPr>
        <p:spPr/>
        <p:txBody>
          <a:bodyPr/>
          <a:lstStyle/>
          <a:p>
            <a:r>
              <a:t>Footer</a:t>
            </a:r>
          </a:p>
        </p:txBody>
      </p:sp>
      <p:sp>
        <p:nvSpPr>
          <p:cNvPr id="4" name="PlaceHolder 3"/>
          <p:cNvSpPr>
            <a:spLocks noGrp="1"/>
          </p:cNvSpPr>
          <p:nvPr>
            <p:ph type="sldNum" idx="656"/>
          </p:nvPr>
        </p:nvSpPr>
        <p:spPr/>
        <p:txBody>
          <a:bodyPr/>
          <a:lstStyle/>
          <a:p>
            <a:fld id="{BEA36A0C-9D8F-4903-A5FE-EDF571896769}" type="slidenum">
              <a:t>‹N°›</a:t>
            </a:fld>
            <a:endParaRPr/>
          </a:p>
        </p:txBody>
      </p:sp>
      <p:sp>
        <p:nvSpPr>
          <p:cNvPr id="5" name="PlaceHolder 4"/>
          <p:cNvSpPr>
            <a:spLocks noGrp="1"/>
          </p:cNvSpPr>
          <p:nvPr>
            <p:ph type="dt" idx="657"/>
          </p:nvPr>
        </p:nvSpPr>
        <p:spPr/>
        <p:txBody>
          <a:bodyPr/>
          <a:lstStyle/>
          <a:p>
            <a:endParaRPr/>
          </a:p>
        </p:txBody>
      </p:sp>
    </p:spTree>
  </p:cSld>
  <p:clrMapOvr>
    <a:masterClrMapping/>
  </p:clrMapOvr>
</p:sldLayout>
</file>

<file path=ppt/slideLayouts/slideLayout26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7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55"/>
          </p:nvPr>
        </p:nvSpPr>
        <p:spPr/>
        <p:txBody>
          <a:bodyPr/>
          <a:lstStyle/>
          <a:p>
            <a:r>
              <a:t>Footer</a:t>
            </a:r>
          </a:p>
        </p:txBody>
      </p:sp>
      <p:sp>
        <p:nvSpPr>
          <p:cNvPr id="7" name="PlaceHolder 6"/>
          <p:cNvSpPr>
            <a:spLocks noGrp="1"/>
          </p:cNvSpPr>
          <p:nvPr>
            <p:ph type="sldNum" idx="656"/>
          </p:nvPr>
        </p:nvSpPr>
        <p:spPr/>
        <p:txBody>
          <a:bodyPr/>
          <a:lstStyle/>
          <a:p>
            <a:fld id="{2FB70EC6-DC0E-4CC8-B9D8-3DB06099EBE4}" type="slidenum">
              <a:t>‹N°›</a:t>
            </a:fld>
            <a:endParaRPr/>
          </a:p>
        </p:txBody>
      </p:sp>
      <p:sp>
        <p:nvSpPr>
          <p:cNvPr id="8" name="PlaceHolder 7"/>
          <p:cNvSpPr>
            <a:spLocks noGrp="1"/>
          </p:cNvSpPr>
          <p:nvPr>
            <p:ph type="dt" idx="657"/>
          </p:nvPr>
        </p:nvSpPr>
        <p:spPr/>
        <p:txBody>
          <a:bodyPr/>
          <a:lstStyle/>
          <a:p>
            <a:endParaRPr/>
          </a:p>
        </p:txBody>
      </p:sp>
    </p:spTree>
  </p:cSld>
  <p:clrMapOvr>
    <a:masterClrMapping/>
  </p:clrMapOvr>
</p:sldLayout>
</file>

<file path=ppt/slideLayouts/slideLayout26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7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7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55"/>
          </p:nvPr>
        </p:nvSpPr>
        <p:spPr/>
        <p:txBody>
          <a:bodyPr/>
          <a:lstStyle/>
          <a:p>
            <a:r>
              <a:t>Footer</a:t>
            </a:r>
          </a:p>
        </p:txBody>
      </p:sp>
      <p:sp>
        <p:nvSpPr>
          <p:cNvPr id="7" name="PlaceHolder 6"/>
          <p:cNvSpPr>
            <a:spLocks noGrp="1"/>
          </p:cNvSpPr>
          <p:nvPr>
            <p:ph type="sldNum" idx="656"/>
          </p:nvPr>
        </p:nvSpPr>
        <p:spPr/>
        <p:txBody>
          <a:bodyPr/>
          <a:lstStyle/>
          <a:p>
            <a:fld id="{0A8E9650-6568-4101-81D8-D1712B43A29C}" type="slidenum">
              <a:t>‹N°›</a:t>
            </a:fld>
            <a:endParaRPr/>
          </a:p>
        </p:txBody>
      </p:sp>
      <p:sp>
        <p:nvSpPr>
          <p:cNvPr id="8" name="PlaceHolder 7"/>
          <p:cNvSpPr>
            <a:spLocks noGrp="1"/>
          </p:cNvSpPr>
          <p:nvPr>
            <p:ph type="dt" idx="657"/>
          </p:nvPr>
        </p:nvSpPr>
        <p:spPr/>
        <p:txBody>
          <a:bodyPr/>
          <a:lstStyle/>
          <a:p>
            <a:endParaRPr/>
          </a:p>
        </p:txBody>
      </p:sp>
    </p:spTree>
  </p:cSld>
  <p:clrMapOvr>
    <a:masterClrMapping/>
  </p:clrMapOvr>
</p:sldLayout>
</file>

<file path=ppt/slideLayouts/slideLayout26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8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8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55"/>
          </p:nvPr>
        </p:nvSpPr>
        <p:spPr/>
        <p:txBody>
          <a:bodyPr/>
          <a:lstStyle/>
          <a:p>
            <a:r>
              <a:t>Footer</a:t>
            </a:r>
          </a:p>
        </p:txBody>
      </p:sp>
      <p:sp>
        <p:nvSpPr>
          <p:cNvPr id="7" name="PlaceHolder 6"/>
          <p:cNvSpPr>
            <a:spLocks noGrp="1"/>
          </p:cNvSpPr>
          <p:nvPr>
            <p:ph type="sldNum" idx="656"/>
          </p:nvPr>
        </p:nvSpPr>
        <p:spPr/>
        <p:txBody>
          <a:bodyPr/>
          <a:lstStyle/>
          <a:p>
            <a:fld id="{4481411A-5E68-4F61-9340-FF734DA7C936}" type="slidenum">
              <a:t>‹N°›</a:t>
            </a:fld>
            <a:endParaRPr/>
          </a:p>
        </p:txBody>
      </p:sp>
      <p:sp>
        <p:nvSpPr>
          <p:cNvPr id="8" name="PlaceHolder 7"/>
          <p:cNvSpPr>
            <a:spLocks noGrp="1"/>
          </p:cNvSpPr>
          <p:nvPr>
            <p:ph type="dt" idx="657"/>
          </p:nvPr>
        </p:nvSpPr>
        <p:spPr/>
        <p:txBody>
          <a:bodyPr/>
          <a:lstStyle/>
          <a:p>
            <a:endParaRPr/>
          </a:p>
        </p:txBody>
      </p:sp>
    </p:spTree>
  </p:cSld>
  <p:clrMapOvr>
    <a:masterClrMapping/>
  </p:clrMapOvr>
</p:sldLayout>
</file>

<file path=ppt/slideLayouts/slideLayout26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1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8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8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55"/>
          </p:nvPr>
        </p:nvSpPr>
        <p:spPr/>
        <p:txBody>
          <a:bodyPr/>
          <a:lstStyle/>
          <a:p>
            <a:r>
              <a:t>Footer</a:t>
            </a:r>
          </a:p>
        </p:txBody>
      </p:sp>
      <p:sp>
        <p:nvSpPr>
          <p:cNvPr id="6" name="PlaceHolder 5"/>
          <p:cNvSpPr>
            <a:spLocks noGrp="1"/>
          </p:cNvSpPr>
          <p:nvPr>
            <p:ph type="sldNum" idx="656"/>
          </p:nvPr>
        </p:nvSpPr>
        <p:spPr/>
        <p:txBody>
          <a:bodyPr/>
          <a:lstStyle/>
          <a:p>
            <a:fld id="{9E2FE91C-57A2-4DE0-A650-60A2422D7693}" type="slidenum">
              <a:t>‹N°›</a:t>
            </a:fld>
            <a:endParaRPr/>
          </a:p>
        </p:txBody>
      </p:sp>
      <p:sp>
        <p:nvSpPr>
          <p:cNvPr id="7" name="PlaceHolder 6"/>
          <p:cNvSpPr>
            <a:spLocks noGrp="1"/>
          </p:cNvSpPr>
          <p:nvPr>
            <p:ph type="dt" idx="657"/>
          </p:nvPr>
        </p:nvSpPr>
        <p:spPr/>
        <p:txBody>
          <a:bodyPr/>
          <a:lstStyle/>
          <a:p>
            <a:endParaRPr/>
          </a:p>
        </p:txBody>
      </p:sp>
    </p:spTree>
  </p:cSld>
  <p:clrMapOvr>
    <a:masterClrMapping/>
  </p:clrMapOvr>
</p:sldLayout>
</file>

<file path=ppt/slideLayouts/slideLayout26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1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8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9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55"/>
          </p:nvPr>
        </p:nvSpPr>
        <p:spPr/>
        <p:txBody>
          <a:bodyPr/>
          <a:lstStyle/>
          <a:p>
            <a:r>
              <a:t>Footer</a:t>
            </a:r>
          </a:p>
        </p:txBody>
      </p:sp>
      <p:sp>
        <p:nvSpPr>
          <p:cNvPr id="8" name="PlaceHolder 7"/>
          <p:cNvSpPr>
            <a:spLocks noGrp="1"/>
          </p:cNvSpPr>
          <p:nvPr>
            <p:ph type="sldNum" idx="656"/>
          </p:nvPr>
        </p:nvSpPr>
        <p:spPr/>
        <p:txBody>
          <a:bodyPr/>
          <a:lstStyle/>
          <a:p>
            <a:fld id="{E6A59E87-0CCA-4816-BCB0-139A3FDB7C95}" type="slidenum">
              <a:t>‹N°›</a:t>
            </a:fld>
            <a:endParaRPr/>
          </a:p>
        </p:txBody>
      </p:sp>
      <p:sp>
        <p:nvSpPr>
          <p:cNvPr id="9" name="PlaceHolder 8"/>
          <p:cNvSpPr>
            <a:spLocks noGrp="1"/>
          </p:cNvSpPr>
          <p:nvPr>
            <p:ph type="dt" idx="657"/>
          </p:nvPr>
        </p:nvSpPr>
        <p:spPr/>
        <p:txBody>
          <a:bodyPr/>
          <a:lstStyle/>
          <a:p>
            <a:endParaRPr/>
          </a:p>
        </p:txBody>
      </p:sp>
    </p:spTree>
  </p:cSld>
  <p:clrMapOvr>
    <a:masterClrMapping/>
  </p:clrMapOvr>
</p:sldLayout>
</file>

<file path=ppt/slideLayouts/slideLayout26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1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19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9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9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9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9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19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55"/>
          </p:nvPr>
        </p:nvSpPr>
        <p:spPr/>
        <p:txBody>
          <a:bodyPr/>
          <a:lstStyle/>
          <a:p>
            <a:r>
              <a:t>Footer</a:t>
            </a:r>
          </a:p>
        </p:txBody>
      </p:sp>
      <p:sp>
        <p:nvSpPr>
          <p:cNvPr id="10" name="PlaceHolder 9"/>
          <p:cNvSpPr>
            <a:spLocks noGrp="1"/>
          </p:cNvSpPr>
          <p:nvPr>
            <p:ph type="sldNum" idx="656"/>
          </p:nvPr>
        </p:nvSpPr>
        <p:spPr/>
        <p:txBody>
          <a:bodyPr/>
          <a:lstStyle/>
          <a:p>
            <a:fld id="{5B7B92B3-1CFE-4AAC-859D-5906A2EDD928}" type="slidenum">
              <a:t>‹N°›</a:t>
            </a:fld>
            <a:endParaRPr/>
          </a:p>
        </p:txBody>
      </p:sp>
      <p:sp>
        <p:nvSpPr>
          <p:cNvPr id="11" name="PlaceHolder 10"/>
          <p:cNvSpPr>
            <a:spLocks noGrp="1"/>
          </p:cNvSpPr>
          <p:nvPr>
            <p:ph type="dt" idx="657"/>
          </p:nvPr>
        </p:nvSpPr>
        <p:spPr/>
        <p:txBody>
          <a:bodyPr/>
          <a:lstStyle/>
          <a:p>
            <a:endParaRPr/>
          </a:p>
        </p:txBody>
      </p:sp>
    </p:spTree>
  </p:cSld>
  <p:clrMapOvr>
    <a:masterClrMapping/>
  </p:clrMapOvr>
</p:sldLayout>
</file>

<file path=ppt/slideLayouts/slideLayout26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58"/>
          </p:nvPr>
        </p:nvSpPr>
        <p:spPr/>
        <p:txBody>
          <a:bodyPr/>
          <a:lstStyle/>
          <a:p>
            <a:r>
              <a:t>Footer</a:t>
            </a:r>
          </a:p>
        </p:txBody>
      </p:sp>
      <p:sp>
        <p:nvSpPr>
          <p:cNvPr id="3" name="PlaceHolder 2"/>
          <p:cNvSpPr>
            <a:spLocks noGrp="1"/>
          </p:cNvSpPr>
          <p:nvPr>
            <p:ph type="sldNum" idx="659"/>
          </p:nvPr>
        </p:nvSpPr>
        <p:spPr/>
        <p:txBody>
          <a:bodyPr/>
          <a:lstStyle/>
          <a:p>
            <a:fld id="{921173B7-462C-4004-998A-424DCEF8F026}" type="slidenum">
              <a:t>‹N°›</a:t>
            </a:fld>
            <a:endParaRPr/>
          </a:p>
        </p:txBody>
      </p:sp>
      <p:sp>
        <p:nvSpPr>
          <p:cNvPr id="4" name="PlaceHolder 3"/>
          <p:cNvSpPr>
            <a:spLocks noGrp="1"/>
          </p:cNvSpPr>
          <p:nvPr>
            <p:ph type="dt" idx="660"/>
          </p:nvPr>
        </p:nvSpPr>
        <p:spPr/>
        <p:txBody>
          <a:body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3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3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3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3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4"/>
          </p:nvPr>
        </p:nvSpPr>
        <p:spPr/>
        <p:txBody>
          <a:bodyPr/>
          <a:lstStyle/>
          <a:p>
            <a:r>
              <a:t>Footer</a:t>
            </a:r>
          </a:p>
        </p:txBody>
      </p:sp>
      <p:sp>
        <p:nvSpPr>
          <p:cNvPr id="8" name="PlaceHolder 7"/>
          <p:cNvSpPr>
            <a:spLocks noGrp="1"/>
          </p:cNvSpPr>
          <p:nvPr>
            <p:ph type="sldNum" idx="65"/>
          </p:nvPr>
        </p:nvSpPr>
        <p:spPr/>
        <p:txBody>
          <a:bodyPr/>
          <a:lstStyle/>
          <a:p>
            <a:fld id="{AD30E6F1-A4E8-41CB-8C0A-CC608020CA1E}" type="slidenum">
              <a:t>‹N°›</a:t>
            </a:fld>
            <a:endParaRPr/>
          </a:p>
        </p:txBody>
      </p:sp>
      <p:sp>
        <p:nvSpPr>
          <p:cNvPr id="9" name="PlaceHolder 8"/>
          <p:cNvSpPr>
            <a:spLocks noGrp="1"/>
          </p:cNvSpPr>
          <p:nvPr>
            <p:ph type="dt" idx="66"/>
          </p:nvPr>
        </p:nvSpPr>
        <p:spPr/>
        <p:txBody>
          <a:bodyPr/>
          <a:lstStyle/>
          <a:p>
            <a:endParaRPr/>
          </a:p>
        </p:txBody>
      </p:sp>
    </p:spTree>
  </p:cSld>
  <p:clrMapOvr>
    <a:masterClrMapping/>
  </p:clrMapOvr>
</p:sldLayout>
</file>

<file path=ppt/slideLayouts/slideLayout26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0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58"/>
          </p:nvPr>
        </p:nvSpPr>
        <p:spPr/>
        <p:txBody>
          <a:bodyPr/>
          <a:lstStyle/>
          <a:p>
            <a:r>
              <a:t>Footer</a:t>
            </a:r>
          </a:p>
        </p:txBody>
      </p:sp>
      <p:sp>
        <p:nvSpPr>
          <p:cNvPr id="5" name="PlaceHolder 4"/>
          <p:cNvSpPr>
            <a:spLocks noGrp="1"/>
          </p:cNvSpPr>
          <p:nvPr>
            <p:ph type="sldNum" idx="659"/>
          </p:nvPr>
        </p:nvSpPr>
        <p:spPr/>
        <p:txBody>
          <a:bodyPr/>
          <a:lstStyle/>
          <a:p>
            <a:fld id="{F9636257-98DE-473A-8CCB-0699B3686A83}" type="slidenum">
              <a:t>‹N°›</a:t>
            </a:fld>
            <a:endParaRPr/>
          </a:p>
        </p:txBody>
      </p:sp>
      <p:sp>
        <p:nvSpPr>
          <p:cNvPr id="6" name="PlaceHolder 5"/>
          <p:cNvSpPr>
            <a:spLocks noGrp="1"/>
          </p:cNvSpPr>
          <p:nvPr>
            <p:ph type="dt" idx="660"/>
          </p:nvPr>
        </p:nvSpPr>
        <p:spPr/>
        <p:txBody>
          <a:bodyPr/>
          <a:lstStyle/>
          <a:p>
            <a:endParaRPr/>
          </a:p>
        </p:txBody>
      </p:sp>
    </p:spTree>
  </p:cSld>
  <p:clrMapOvr>
    <a:masterClrMapping/>
  </p:clrMapOvr>
</p:sldLayout>
</file>

<file path=ppt/slideLayouts/slideLayout26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0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58"/>
          </p:nvPr>
        </p:nvSpPr>
        <p:spPr/>
        <p:txBody>
          <a:bodyPr/>
          <a:lstStyle/>
          <a:p>
            <a:r>
              <a:t>Footer</a:t>
            </a:r>
          </a:p>
        </p:txBody>
      </p:sp>
      <p:sp>
        <p:nvSpPr>
          <p:cNvPr id="5" name="PlaceHolder 4"/>
          <p:cNvSpPr>
            <a:spLocks noGrp="1"/>
          </p:cNvSpPr>
          <p:nvPr>
            <p:ph type="sldNum" idx="659"/>
          </p:nvPr>
        </p:nvSpPr>
        <p:spPr/>
        <p:txBody>
          <a:bodyPr/>
          <a:lstStyle/>
          <a:p>
            <a:fld id="{FD14B358-FEA0-4CD9-818F-ABC5B65298AC}" type="slidenum">
              <a:t>‹N°›</a:t>
            </a:fld>
            <a:endParaRPr/>
          </a:p>
        </p:txBody>
      </p:sp>
      <p:sp>
        <p:nvSpPr>
          <p:cNvPr id="6" name="PlaceHolder 5"/>
          <p:cNvSpPr>
            <a:spLocks noGrp="1"/>
          </p:cNvSpPr>
          <p:nvPr>
            <p:ph type="dt" idx="660"/>
          </p:nvPr>
        </p:nvSpPr>
        <p:spPr/>
        <p:txBody>
          <a:bodyPr/>
          <a:lstStyle/>
          <a:p>
            <a:endParaRPr/>
          </a:p>
        </p:txBody>
      </p:sp>
    </p:spTree>
  </p:cSld>
  <p:clrMapOvr>
    <a:masterClrMapping/>
  </p:clrMapOvr>
</p:sldLayout>
</file>

<file path=ppt/slideLayouts/slideLayout26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1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1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58"/>
          </p:nvPr>
        </p:nvSpPr>
        <p:spPr/>
        <p:txBody>
          <a:bodyPr/>
          <a:lstStyle/>
          <a:p>
            <a:r>
              <a:t>Footer</a:t>
            </a:r>
          </a:p>
        </p:txBody>
      </p:sp>
      <p:sp>
        <p:nvSpPr>
          <p:cNvPr id="6" name="PlaceHolder 5"/>
          <p:cNvSpPr>
            <a:spLocks noGrp="1"/>
          </p:cNvSpPr>
          <p:nvPr>
            <p:ph type="sldNum" idx="659"/>
          </p:nvPr>
        </p:nvSpPr>
        <p:spPr/>
        <p:txBody>
          <a:bodyPr/>
          <a:lstStyle/>
          <a:p>
            <a:fld id="{A54F6F61-C7C0-4095-A148-89AF5CC38C9A}" type="slidenum">
              <a:t>‹N°›</a:t>
            </a:fld>
            <a:endParaRPr/>
          </a:p>
        </p:txBody>
      </p:sp>
      <p:sp>
        <p:nvSpPr>
          <p:cNvPr id="7" name="PlaceHolder 6"/>
          <p:cNvSpPr>
            <a:spLocks noGrp="1"/>
          </p:cNvSpPr>
          <p:nvPr>
            <p:ph type="dt" idx="660"/>
          </p:nvPr>
        </p:nvSpPr>
        <p:spPr/>
        <p:txBody>
          <a:bodyPr/>
          <a:lstStyle/>
          <a:p>
            <a:endParaRPr/>
          </a:p>
        </p:txBody>
      </p:sp>
    </p:spTree>
  </p:cSld>
  <p:clrMapOvr>
    <a:masterClrMapping/>
  </p:clrMapOvr>
</p:sldLayout>
</file>

<file path=ppt/slideLayouts/slideLayout26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58"/>
          </p:nvPr>
        </p:nvSpPr>
        <p:spPr/>
        <p:txBody>
          <a:bodyPr/>
          <a:lstStyle/>
          <a:p>
            <a:r>
              <a:t>Footer</a:t>
            </a:r>
          </a:p>
        </p:txBody>
      </p:sp>
      <p:sp>
        <p:nvSpPr>
          <p:cNvPr id="4" name="PlaceHolder 3"/>
          <p:cNvSpPr>
            <a:spLocks noGrp="1"/>
          </p:cNvSpPr>
          <p:nvPr>
            <p:ph type="sldNum" idx="659"/>
          </p:nvPr>
        </p:nvSpPr>
        <p:spPr/>
        <p:txBody>
          <a:bodyPr/>
          <a:lstStyle/>
          <a:p>
            <a:fld id="{0F240BE6-4C98-4A46-A516-B2EAC0AC38A2}" type="slidenum">
              <a:t>‹N°›</a:t>
            </a:fld>
            <a:endParaRPr/>
          </a:p>
        </p:txBody>
      </p:sp>
      <p:sp>
        <p:nvSpPr>
          <p:cNvPr id="5" name="PlaceHolder 4"/>
          <p:cNvSpPr>
            <a:spLocks noGrp="1"/>
          </p:cNvSpPr>
          <p:nvPr>
            <p:ph type="dt" idx="660"/>
          </p:nvPr>
        </p:nvSpPr>
        <p:spPr/>
        <p:txBody>
          <a:bodyPr/>
          <a:lstStyle/>
          <a:p>
            <a:endParaRPr/>
          </a:p>
        </p:txBody>
      </p:sp>
    </p:spTree>
  </p:cSld>
  <p:clrMapOvr>
    <a:masterClrMapping/>
  </p:clrMapOvr>
</p:sldLayout>
</file>

<file path=ppt/slideLayouts/slideLayout26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1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58"/>
          </p:nvPr>
        </p:nvSpPr>
        <p:spPr/>
        <p:txBody>
          <a:bodyPr/>
          <a:lstStyle/>
          <a:p>
            <a:r>
              <a:t>Footer</a:t>
            </a:r>
          </a:p>
        </p:txBody>
      </p:sp>
      <p:sp>
        <p:nvSpPr>
          <p:cNvPr id="4" name="PlaceHolder 3"/>
          <p:cNvSpPr>
            <a:spLocks noGrp="1"/>
          </p:cNvSpPr>
          <p:nvPr>
            <p:ph type="sldNum" idx="659"/>
          </p:nvPr>
        </p:nvSpPr>
        <p:spPr/>
        <p:txBody>
          <a:bodyPr/>
          <a:lstStyle/>
          <a:p>
            <a:fld id="{750CE4E4-4459-4EF7-AFAE-22248A883363}" type="slidenum">
              <a:t>‹N°›</a:t>
            </a:fld>
            <a:endParaRPr/>
          </a:p>
        </p:txBody>
      </p:sp>
      <p:sp>
        <p:nvSpPr>
          <p:cNvPr id="5" name="PlaceHolder 4"/>
          <p:cNvSpPr>
            <a:spLocks noGrp="1"/>
          </p:cNvSpPr>
          <p:nvPr>
            <p:ph type="dt" idx="660"/>
          </p:nvPr>
        </p:nvSpPr>
        <p:spPr/>
        <p:txBody>
          <a:bodyPr/>
          <a:lstStyle/>
          <a:p>
            <a:endParaRPr/>
          </a:p>
        </p:txBody>
      </p:sp>
    </p:spTree>
  </p:cSld>
  <p:clrMapOvr>
    <a:masterClrMapping/>
  </p:clrMapOvr>
</p:sldLayout>
</file>

<file path=ppt/slideLayouts/slideLayout26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1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1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1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58"/>
          </p:nvPr>
        </p:nvSpPr>
        <p:spPr/>
        <p:txBody>
          <a:bodyPr/>
          <a:lstStyle/>
          <a:p>
            <a:r>
              <a:t>Footer</a:t>
            </a:r>
          </a:p>
        </p:txBody>
      </p:sp>
      <p:sp>
        <p:nvSpPr>
          <p:cNvPr id="7" name="PlaceHolder 6"/>
          <p:cNvSpPr>
            <a:spLocks noGrp="1"/>
          </p:cNvSpPr>
          <p:nvPr>
            <p:ph type="sldNum" idx="659"/>
          </p:nvPr>
        </p:nvSpPr>
        <p:spPr/>
        <p:txBody>
          <a:bodyPr/>
          <a:lstStyle/>
          <a:p>
            <a:fld id="{6316DE83-004E-4127-8280-9C4471A55D2F}" type="slidenum">
              <a:t>‹N°›</a:t>
            </a:fld>
            <a:endParaRPr/>
          </a:p>
        </p:txBody>
      </p:sp>
      <p:sp>
        <p:nvSpPr>
          <p:cNvPr id="8" name="PlaceHolder 7"/>
          <p:cNvSpPr>
            <a:spLocks noGrp="1"/>
          </p:cNvSpPr>
          <p:nvPr>
            <p:ph type="dt" idx="660"/>
          </p:nvPr>
        </p:nvSpPr>
        <p:spPr/>
        <p:txBody>
          <a:bodyPr/>
          <a:lstStyle/>
          <a:p>
            <a:endParaRPr/>
          </a:p>
        </p:txBody>
      </p:sp>
    </p:spTree>
  </p:cSld>
  <p:clrMapOvr>
    <a:masterClrMapping/>
  </p:clrMapOvr>
</p:sldLayout>
</file>

<file path=ppt/slideLayouts/slideLayout26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2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2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2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58"/>
          </p:nvPr>
        </p:nvSpPr>
        <p:spPr/>
        <p:txBody>
          <a:bodyPr/>
          <a:lstStyle/>
          <a:p>
            <a:r>
              <a:t>Footer</a:t>
            </a:r>
          </a:p>
        </p:txBody>
      </p:sp>
      <p:sp>
        <p:nvSpPr>
          <p:cNvPr id="7" name="PlaceHolder 6"/>
          <p:cNvSpPr>
            <a:spLocks noGrp="1"/>
          </p:cNvSpPr>
          <p:nvPr>
            <p:ph type="sldNum" idx="659"/>
          </p:nvPr>
        </p:nvSpPr>
        <p:spPr/>
        <p:txBody>
          <a:bodyPr/>
          <a:lstStyle/>
          <a:p>
            <a:fld id="{370BBCF4-741D-4A08-9B6C-E6506D6344D5}" type="slidenum">
              <a:t>‹N°›</a:t>
            </a:fld>
            <a:endParaRPr/>
          </a:p>
        </p:txBody>
      </p:sp>
      <p:sp>
        <p:nvSpPr>
          <p:cNvPr id="8" name="PlaceHolder 7"/>
          <p:cNvSpPr>
            <a:spLocks noGrp="1"/>
          </p:cNvSpPr>
          <p:nvPr>
            <p:ph type="dt" idx="660"/>
          </p:nvPr>
        </p:nvSpPr>
        <p:spPr/>
        <p:txBody>
          <a:bodyPr/>
          <a:lstStyle/>
          <a:p>
            <a:endParaRPr/>
          </a:p>
        </p:txBody>
      </p:sp>
    </p:spTree>
  </p:cSld>
  <p:clrMapOvr>
    <a:masterClrMapping/>
  </p:clrMapOvr>
</p:sldLayout>
</file>

<file path=ppt/slideLayouts/slideLayout26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2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2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2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2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58"/>
          </p:nvPr>
        </p:nvSpPr>
        <p:spPr/>
        <p:txBody>
          <a:bodyPr/>
          <a:lstStyle/>
          <a:p>
            <a:r>
              <a:t>Footer</a:t>
            </a:r>
          </a:p>
        </p:txBody>
      </p:sp>
      <p:sp>
        <p:nvSpPr>
          <p:cNvPr id="7" name="PlaceHolder 6"/>
          <p:cNvSpPr>
            <a:spLocks noGrp="1"/>
          </p:cNvSpPr>
          <p:nvPr>
            <p:ph type="sldNum" idx="659"/>
          </p:nvPr>
        </p:nvSpPr>
        <p:spPr/>
        <p:txBody>
          <a:bodyPr/>
          <a:lstStyle/>
          <a:p>
            <a:fld id="{B6B439F8-5017-4E42-A15E-C131A3901CD9}" type="slidenum">
              <a:t>‹N°›</a:t>
            </a:fld>
            <a:endParaRPr/>
          </a:p>
        </p:txBody>
      </p:sp>
      <p:sp>
        <p:nvSpPr>
          <p:cNvPr id="8" name="PlaceHolder 7"/>
          <p:cNvSpPr>
            <a:spLocks noGrp="1"/>
          </p:cNvSpPr>
          <p:nvPr>
            <p:ph type="dt" idx="660"/>
          </p:nvPr>
        </p:nvSpPr>
        <p:spPr/>
        <p:txBody>
          <a:bodyPr/>
          <a:lstStyle/>
          <a:p>
            <a:endParaRPr/>
          </a:p>
        </p:txBody>
      </p:sp>
    </p:spTree>
  </p:cSld>
  <p:clrMapOvr>
    <a:masterClrMapping/>
  </p:clrMapOvr>
</p:sldLayout>
</file>

<file path=ppt/slideLayouts/slideLayout26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2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2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2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58"/>
          </p:nvPr>
        </p:nvSpPr>
        <p:spPr/>
        <p:txBody>
          <a:bodyPr/>
          <a:lstStyle/>
          <a:p>
            <a:r>
              <a:t>Footer</a:t>
            </a:r>
          </a:p>
        </p:txBody>
      </p:sp>
      <p:sp>
        <p:nvSpPr>
          <p:cNvPr id="6" name="PlaceHolder 5"/>
          <p:cNvSpPr>
            <a:spLocks noGrp="1"/>
          </p:cNvSpPr>
          <p:nvPr>
            <p:ph type="sldNum" idx="659"/>
          </p:nvPr>
        </p:nvSpPr>
        <p:spPr/>
        <p:txBody>
          <a:bodyPr/>
          <a:lstStyle/>
          <a:p>
            <a:fld id="{5AE28B06-2452-4D1D-B78E-752371823FB0}" type="slidenum">
              <a:t>‹N°›</a:t>
            </a:fld>
            <a:endParaRPr/>
          </a:p>
        </p:txBody>
      </p:sp>
      <p:sp>
        <p:nvSpPr>
          <p:cNvPr id="7" name="PlaceHolder 6"/>
          <p:cNvSpPr>
            <a:spLocks noGrp="1"/>
          </p:cNvSpPr>
          <p:nvPr>
            <p:ph type="dt" idx="660"/>
          </p:nvPr>
        </p:nvSpPr>
        <p:spPr/>
        <p:txBody>
          <a:bodyPr/>
          <a:lstStyle/>
          <a:p>
            <a:endParaRPr/>
          </a:p>
        </p:txBody>
      </p:sp>
    </p:spTree>
  </p:cSld>
  <p:clrMapOvr>
    <a:masterClrMapping/>
  </p:clrMapOvr>
</p:sldLayout>
</file>

<file path=ppt/slideLayouts/slideLayout26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2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3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3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3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3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58"/>
          </p:nvPr>
        </p:nvSpPr>
        <p:spPr/>
        <p:txBody>
          <a:bodyPr/>
          <a:lstStyle/>
          <a:p>
            <a:r>
              <a:t>Footer</a:t>
            </a:r>
          </a:p>
        </p:txBody>
      </p:sp>
      <p:sp>
        <p:nvSpPr>
          <p:cNvPr id="8" name="PlaceHolder 7"/>
          <p:cNvSpPr>
            <a:spLocks noGrp="1"/>
          </p:cNvSpPr>
          <p:nvPr>
            <p:ph type="sldNum" idx="659"/>
          </p:nvPr>
        </p:nvSpPr>
        <p:spPr/>
        <p:txBody>
          <a:bodyPr/>
          <a:lstStyle/>
          <a:p>
            <a:fld id="{E487E778-8278-4383-8630-8DD1304C7B88}" type="slidenum">
              <a:t>‹N°›</a:t>
            </a:fld>
            <a:endParaRPr/>
          </a:p>
        </p:txBody>
      </p:sp>
      <p:sp>
        <p:nvSpPr>
          <p:cNvPr id="9" name="PlaceHolder 8"/>
          <p:cNvSpPr>
            <a:spLocks noGrp="1"/>
          </p:cNvSpPr>
          <p:nvPr>
            <p:ph type="dt" idx="660"/>
          </p:nvPr>
        </p:nvSpPr>
        <p:spPr/>
        <p:txBody>
          <a:body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3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3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3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3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3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4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4"/>
          </p:nvPr>
        </p:nvSpPr>
        <p:spPr/>
        <p:txBody>
          <a:bodyPr/>
          <a:lstStyle/>
          <a:p>
            <a:r>
              <a:t>Footer</a:t>
            </a:r>
          </a:p>
        </p:txBody>
      </p:sp>
      <p:sp>
        <p:nvSpPr>
          <p:cNvPr id="10" name="PlaceHolder 9"/>
          <p:cNvSpPr>
            <a:spLocks noGrp="1"/>
          </p:cNvSpPr>
          <p:nvPr>
            <p:ph type="sldNum" idx="65"/>
          </p:nvPr>
        </p:nvSpPr>
        <p:spPr/>
        <p:txBody>
          <a:bodyPr/>
          <a:lstStyle/>
          <a:p>
            <a:fld id="{2C4CF0DC-9853-4969-8F09-D86245042DB5}" type="slidenum">
              <a:t>‹N°›</a:t>
            </a:fld>
            <a:endParaRPr/>
          </a:p>
        </p:txBody>
      </p:sp>
      <p:sp>
        <p:nvSpPr>
          <p:cNvPr id="11" name="PlaceHolder 10"/>
          <p:cNvSpPr>
            <a:spLocks noGrp="1"/>
          </p:cNvSpPr>
          <p:nvPr>
            <p:ph type="dt" idx="66"/>
          </p:nvPr>
        </p:nvSpPr>
        <p:spPr/>
        <p:txBody>
          <a:bodyPr/>
          <a:lstStyle/>
          <a:p>
            <a:endParaRPr/>
          </a:p>
        </p:txBody>
      </p:sp>
    </p:spTree>
  </p:cSld>
  <p:clrMapOvr>
    <a:masterClrMapping/>
  </p:clrMapOvr>
</p:sldLayout>
</file>

<file path=ppt/slideLayouts/slideLayout26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2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3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3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3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3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4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4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58"/>
          </p:nvPr>
        </p:nvSpPr>
        <p:spPr/>
        <p:txBody>
          <a:bodyPr/>
          <a:lstStyle/>
          <a:p>
            <a:r>
              <a:t>Footer</a:t>
            </a:r>
          </a:p>
        </p:txBody>
      </p:sp>
      <p:sp>
        <p:nvSpPr>
          <p:cNvPr id="10" name="PlaceHolder 9"/>
          <p:cNvSpPr>
            <a:spLocks noGrp="1"/>
          </p:cNvSpPr>
          <p:nvPr>
            <p:ph type="sldNum" idx="659"/>
          </p:nvPr>
        </p:nvSpPr>
        <p:spPr/>
        <p:txBody>
          <a:bodyPr/>
          <a:lstStyle/>
          <a:p>
            <a:fld id="{5B266F50-1B52-4585-A4A0-EEE18D87A8B8}" type="slidenum">
              <a:t>‹N°›</a:t>
            </a:fld>
            <a:endParaRPr/>
          </a:p>
        </p:txBody>
      </p:sp>
      <p:sp>
        <p:nvSpPr>
          <p:cNvPr id="11" name="PlaceHolder 10"/>
          <p:cNvSpPr>
            <a:spLocks noGrp="1"/>
          </p:cNvSpPr>
          <p:nvPr>
            <p:ph type="dt" idx="660"/>
          </p:nvPr>
        </p:nvSpPr>
        <p:spPr/>
        <p:txBody>
          <a:bodyPr/>
          <a:lstStyle/>
          <a:p>
            <a:endParaRPr/>
          </a:p>
        </p:txBody>
      </p:sp>
    </p:spTree>
  </p:cSld>
  <p:clrMapOvr>
    <a:masterClrMapping/>
  </p:clrMapOvr>
</p:sldLayout>
</file>

<file path=ppt/slideLayouts/slideLayout26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61"/>
          </p:nvPr>
        </p:nvSpPr>
        <p:spPr/>
        <p:txBody>
          <a:bodyPr/>
          <a:lstStyle/>
          <a:p>
            <a:r>
              <a:t>Footer</a:t>
            </a:r>
          </a:p>
        </p:txBody>
      </p:sp>
      <p:sp>
        <p:nvSpPr>
          <p:cNvPr id="3" name="PlaceHolder 2"/>
          <p:cNvSpPr>
            <a:spLocks noGrp="1"/>
          </p:cNvSpPr>
          <p:nvPr>
            <p:ph type="sldNum" idx="662"/>
          </p:nvPr>
        </p:nvSpPr>
        <p:spPr/>
        <p:txBody>
          <a:bodyPr/>
          <a:lstStyle/>
          <a:p>
            <a:fld id="{1F7B4A8A-0EA2-472B-9E81-3B8BC0471A93}" type="slidenum">
              <a:t>‹N°›</a:t>
            </a:fld>
            <a:endParaRPr/>
          </a:p>
        </p:txBody>
      </p:sp>
      <p:sp>
        <p:nvSpPr>
          <p:cNvPr id="4" name="PlaceHolder 3"/>
          <p:cNvSpPr>
            <a:spLocks noGrp="1"/>
          </p:cNvSpPr>
          <p:nvPr>
            <p:ph type="dt" idx="663"/>
          </p:nvPr>
        </p:nvSpPr>
        <p:spPr/>
        <p:txBody>
          <a:bodyPr/>
          <a:lstStyle/>
          <a:p>
            <a:endParaRPr/>
          </a:p>
        </p:txBody>
      </p:sp>
    </p:spTree>
  </p:cSld>
  <p:clrMapOvr>
    <a:masterClrMapping/>
  </p:clrMapOvr>
</p:sldLayout>
</file>

<file path=ppt/slideLayouts/slideLayout26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5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61"/>
          </p:nvPr>
        </p:nvSpPr>
        <p:spPr/>
        <p:txBody>
          <a:bodyPr/>
          <a:lstStyle/>
          <a:p>
            <a:r>
              <a:t>Footer</a:t>
            </a:r>
          </a:p>
        </p:txBody>
      </p:sp>
      <p:sp>
        <p:nvSpPr>
          <p:cNvPr id="5" name="PlaceHolder 4"/>
          <p:cNvSpPr>
            <a:spLocks noGrp="1"/>
          </p:cNvSpPr>
          <p:nvPr>
            <p:ph type="sldNum" idx="662"/>
          </p:nvPr>
        </p:nvSpPr>
        <p:spPr/>
        <p:txBody>
          <a:bodyPr/>
          <a:lstStyle/>
          <a:p>
            <a:fld id="{F9957336-124C-47E3-9348-683015D9C627}" type="slidenum">
              <a:t>‹N°›</a:t>
            </a:fld>
            <a:endParaRPr/>
          </a:p>
        </p:txBody>
      </p:sp>
      <p:sp>
        <p:nvSpPr>
          <p:cNvPr id="6" name="PlaceHolder 5"/>
          <p:cNvSpPr>
            <a:spLocks noGrp="1"/>
          </p:cNvSpPr>
          <p:nvPr>
            <p:ph type="dt" idx="663"/>
          </p:nvPr>
        </p:nvSpPr>
        <p:spPr/>
        <p:txBody>
          <a:bodyPr/>
          <a:lstStyle/>
          <a:p>
            <a:endParaRPr/>
          </a:p>
        </p:txBody>
      </p:sp>
    </p:spTree>
  </p:cSld>
  <p:clrMapOvr>
    <a:masterClrMapping/>
  </p:clrMapOvr>
</p:sldLayout>
</file>

<file path=ppt/slideLayouts/slideLayout26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5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61"/>
          </p:nvPr>
        </p:nvSpPr>
        <p:spPr/>
        <p:txBody>
          <a:bodyPr/>
          <a:lstStyle/>
          <a:p>
            <a:r>
              <a:t>Footer</a:t>
            </a:r>
          </a:p>
        </p:txBody>
      </p:sp>
      <p:sp>
        <p:nvSpPr>
          <p:cNvPr id="5" name="PlaceHolder 4"/>
          <p:cNvSpPr>
            <a:spLocks noGrp="1"/>
          </p:cNvSpPr>
          <p:nvPr>
            <p:ph type="sldNum" idx="662"/>
          </p:nvPr>
        </p:nvSpPr>
        <p:spPr/>
        <p:txBody>
          <a:bodyPr/>
          <a:lstStyle/>
          <a:p>
            <a:fld id="{EEC5321F-12F5-406A-BA9D-68FAA86A4716}" type="slidenum">
              <a:t>‹N°›</a:t>
            </a:fld>
            <a:endParaRPr/>
          </a:p>
        </p:txBody>
      </p:sp>
      <p:sp>
        <p:nvSpPr>
          <p:cNvPr id="6" name="PlaceHolder 5"/>
          <p:cNvSpPr>
            <a:spLocks noGrp="1"/>
          </p:cNvSpPr>
          <p:nvPr>
            <p:ph type="dt" idx="663"/>
          </p:nvPr>
        </p:nvSpPr>
        <p:spPr/>
        <p:txBody>
          <a:bodyPr/>
          <a:lstStyle/>
          <a:p>
            <a:endParaRPr/>
          </a:p>
        </p:txBody>
      </p:sp>
    </p:spTree>
  </p:cSld>
  <p:clrMapOvr>
    <a:masterClrMapping/>
  </p:clrMapOvr>
</p:sldLayout>
</file>

<file path=ppt/slideLayouts/slideLayout26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5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61"/>
          </p:nvPr>
        </p:nvSpPr>
        <p:spPr/>
        <p:txBody>
          <a:bodyPr/>
          <a:lstStyle/>
          <a:p>
            <a:r>
              <a:t>Footer</a:t>
            </a:r>
          </a:p>
        </p:txBody>
      </p:sp>
      <p:sp>
        <p:nvSpPr>
          <p:cNvPr id="6" name="PlaceHolder 5"/>
          <p:cNvSpPr>
            <a:spLocks noGrp="1"/>
          </p:cNvSpPr>
          <p:nvPr>
            <p:ph type="sldNum" idx="662"/>
          </p:nvPr>
        </p:nvSpPr>
        <p:spPr/>
        <p:txBody>
          <a:bodyPr/>
          <a:lstStyle/>
          <a:p>
            <a:fld id="{7C96F6A4-E114-4769-8C40-8446137E925C}" type="slidenum">
              <a:t>‹N°›</a:t>
            </a:fld>
            <a:endParaRPr/>
          </a:p>
        </p:txBody>
      </p:sp>
      <p:sp>
        <p:nvSpPr>
          <p:cNvPr id="7" name="PlaceHolder 6"/>
          <p:cNvSpPr>
            <a:spLocks noGrp="1"/>
          </p:cNvSpPr>
          <p:nvPr>
            <p:ph type="dt" idx="663"/>
          </p:nvPr>
        </p:nvSpPr>
        <p:spPr/>
        <p:txBody>
          <a:bodyPr/>
          <a:lstStyle/>
          <a:p>
            <a:endParaRPr/>
          </a:p>
        </p:txBody>
      </p:sp>
    </p:spTree>
  </p:cSld>
  <p:clrMapOvr>
    <a:masterClrMapping/>
  </p:clrMapOvr>
</p:sldLayout>
</file>

<file path=ppt/slideLayouts/slideLayout26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61"/>
          </p:nvPr>
        </p:nvSpPr>
        <p:spPr/>
        <p:txBody>
          <a:bodyPr/>
          <a:lstStyle/>
          <a:p>
            <a:r>
              <a:t>Footer</a:t>
            </a:r>
          </a:p>
        </p:txBody>
      </p:sp>
      <p:sp>
        <p:nvSpPr>
          <p:cNvPr id="4" name="PlaceHolder 3"/>
          <p:cNvSpPr>
            <a:spLocks noGrp="1"/>
          </p:cNvSpPr>
          <p:nvPr>
            <p:ph type="sldNum" idx="662"/>
          </p:nvPr>
        </p:nvSpPr>
        <p:spPr/>
        <p:txBody>
          <a:bodyPr/>
          <a:lstStyle/>
          <a:p>
            <a:fld id="{5A145386-0ACD-4663-B7BF-81B43651A3B0}" type="slidenum">
              <a:t>‹N°›</a:t>
            </a:fld>
            <a:endParaRPr/>
          </a:p>
        </p:txBody>
      </p:sp>
      <p:sp>
        <p:nvSpPr>
          <p:cNvPr id="5" name="PlaceHolder 4"/>
          <p:cNvSpPr>
            <a:spLocks noGrp="1"/>
          </p:cNvSpPr>
          <p:nvPr>
            <p:ph type="dt" idx="663"/>
          </p:nvPr>
        </p:nvSpPr>
        <p:spPr/>
        <p:txBody>
          <a:bodyPr/>
          <a:lstStyle/>
          <a:p>
            <a:endParaRPr/>
          </a:p>
        </p:txBody>
      </p:sp>
    </p:spTree>
  </p:cSld>
  <p:clrMapOvr>
    <a:masterClrMapping/>
  </p:clrMapOvr>
</p:sldLayout>
</file>

<file path=ppt/slideLayouts/slideLayout26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6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61"/>
          </p:nvPr>
        </p:nvSpPr>
        <p:spPr/>
        <p:txBody>
          <a:bodyPr/>
          <a:lstStyle/>
          <a:p>
            <a:r>
              <a:t>Footer</a:t>
            </a:r>
          </a:p>
        </p:txBody>
      </p:sp>
      <p:sp>
        <p:nvSpPr>
          <p:cNvPr id="4" name="PlaceHolder 3"/>
          <p:cNvSpPr>
            <a:spLocks noGrp="1"/>
          </p:cNvSpPr>
          <p:nvPr>
            <p:ph type="sldNum" idx="662"/>
          </p:nvPr>
        </p:nvSpPr>
        <p:spPr/>
        <p:txBody>
          <a:bodyPr/>
          <a:lstStyle/>
          <a:p>
            <a:fld id="{8BF60980-9E18-42A1-8880-6551D4BAAD6A}" type="slidenum">
              <a:t>‹N°›</a:t>
            </a:fld>
            <a:endParaRPr/>
          </a:p>
        </p:txBody>
      </p:sp>
      <p:sp>
        <p:nvSpPr>
          <p:cNvPr id="5" name="PlaceHolder 4"/>
          <p:cNvSpPr>
            <a:spLocks noGrp="1"/>
          </p:cNvSpPr>
          <p:nvPr>
            <p:ph type="dt" idx="663"/>
          </p:nvPr>
        </p:nvSpPr>
        <p:spPr/>
        <p:txBody>
          <a:bodyPr/>
          <a:lstStyle/>
          <a:p>
            <a:endParaRPr/>
          </a:p>
        </p:txBody>
      </p:sp>
    </p:spTree>
  </p:cSld>
  <p:clrMapOvr>
    <a:masterClrMapping/>
  </p:clrMapOvr>
</p:sldLayout>
</file>

<file path=ppt/slideLayouts/slideLayout26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6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6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61"/>
          </p:nvPr>
        </p:nvSpPr>
        <p:spPr/>
        <p:txBody>
          <a:bodyPr/>
          <a:lstStyle/>
          <a:p>
            <a:r>
              <a:t>Footer</a:t>
            </a:r>
          </a:p>
        </p:txBody>
      </p:sp>
      <p:sp>
        <p:nvSpPr>
          <p:cNvPr id="7" name="PlaceHolder 6"/>
          <p:cNvSpPr>
            <a:spLocks noGrp="1"/>
          </p:cNvSpPr>
          <p:nvPr>
            <p:ph type="sldNum" idx="662"/>
          </p:nvPr>
        </p:nvSpPr>
        <p:spPr/>
        <p:txBody>
          <a:bodyPr/>
          <a:lstStyle/>
          <a:p>
            <a:fld id="{EA08155D-5CFB-43E2-92F0-B5812B5F8FB6}" type="slidenum">
              <a:t>‹N°›</a:t>
            </a:fld>
            <a:endParaRPr/>
          </a:p>
        </p:txBody>
      </p:sp>
      <p:sp>
        <p:nvSpPr>
          <p:cNvPr id="8" name="PlaceHolder 7"/>
          <p:cNvSpPr>
            <a:spLocks noGrp="1"/>
          </p:cNvSpPr>
          <p:nvPr>
            <p:ph type="dt" idx="663"/>
          </p:nvPr>
        </p:nvSpPr>
        <p:spPr/>
        <p:txBody>
          <a:bodyPr/>
          <a:lstStyle/>
          <a:p>
            <a:endParaRPr/>
          </a:p>
        </p:txBody>
      </p:sp>
    </p:spTree>
  </p:cSld>
  <p:clrMapOvr>
    <a:masterClrMapping/>
  </p:clrMapOvr>
</p:sldLayout>
</file>

<file path=ppt/slideLayouts/slideLayout26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6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6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6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61"/>
          </p:nvPr>
        </p:nvSpPr>
        <p:spPr/>
        <p:txBody>
          <a:bodyPr/>
          <a:lstStyle/>
          <a:p>
            <a:r>
              <a:t>Footer</a:t>
            </a:r>
          </a:p>
        </p:txBody>
      </p:sp>
      <p:sp>
        <p:nvSpPr>
          <p:cNvPr id="7" name="PlaceHolder 6"/>
          <p:cNvSpPr>
            <a:spLocks noGrp="1"/>
          </p:cNvSpPr>
          <p:nvPr>
            <p:ph type="sldNum" idx="662"/>
          </p:nvPr>
        </p:nvSpPr>
        <p:spPr/>
        <p:txBody>
          <a:bodyPr/>
          <a:lstStyle/>
          <a:p>
            <a:fld id="{A570C3FD-EC79-468A-9A0F-FD2DB1229E62}" type="slidenum">
              <a:t>‹N°›</a:t>
            </a:fld>
            <a:endParaRPr/>
          </a:p>
        </p:txBody>
      </p:sp>
      <p:sp>
        <p:nvSpPr>
          <p:cNvPr id="8" name="PlaceHolder 7"/>
          <p:cNvSpPr>
            <a:spLocks noGrp="1"/>
          </p:cNvSpPr>
          <p:nvPr>
            <p:ph type="dt" idx="663"/>
          </p:nvPr>
        </p:nvSpPr>
        <p:spPr/>
        <p:txBody>
          <a:bodyPr/>
          <a:lstStyle/>
          <a:p>
            <a:endParaRPr/>
          </a:p>
        </p:txBody>
      </p:sp>
    </p:spTree>
  </p:cSld>
  <p:clrMapOvr>
    <a:masterClrMapping/>
  </p:clrMapOvr>
</p:sldLayout>
</file>

<file path=ppt/slideLayouts/slideLayout26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2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7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7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61"/>
          </p:nvPr>
        </p:nvSpPr>
        <p:spPr/>
        <p:txBody>
          <a:bodyPr/>
          <a:lstStyle/>
          <a:p>
            <a:r>
              <a:t>Footer</a:t>
            </a:r>
          </a:p>
        </p:txBody>
      </p:sp>
      <p:sp>
        <p:nvSpPr>
          <p:cNvPr id="7" name="PlaceHolder 6"/>
          <p:cNvSpPr>
            <a:spLocks noGrp="1"/>
          </p:cNvSpPr>
          <p:nvPr>
            <p:ph type="sldNum" idx="662"/>
          </p:nvPr>
        </p:nvSpPr>
        <p:spPr/>
        <p:txBody>
          <a:bodyPr/>
          <a:lstStyle/>
          <a:p>
            <a:fld id="{A581E484-C7B7-4DFF-9E97-7A94919A701A}" type="slidenum">
              <a:t>‹N°›</a:t>
            </a:fld>
            <a:endParaRPr/>
          </a:p>
        </p:txBody>
      </p:sp>
      <p:sp>
        <p:nvSpPr>
          <p:cNvPr id="8" name="PlaceHolder 7"/>
          <p:cNvSpPr>
            <a:spLocks noGrp="1"/>
          </p:cNvSpPr>
          <p:nvPr>
            <p:ph type="dt" idx="663"/>
          </p:nvPr>
        </p:nvSpPr>
        <p:spPr/>
        <p:txBody>
          <a:body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lstStyle/>
          <a:p>
            <a:r>
              <a:t>Footer</a:t>
            </a:r>
          </a:p>
        </p:txBody>
      </p:sp>
      <p:sp>
        <p:nvSpPr>
          <p:cNvPr id="3" name="PlaceHolder 2"/>
          <p:cNvSpPr>
            <a:spLocks noGrp="1"/>
          </p:cNvSpPr>
          <p:nvPr>
            <p:ph type="sldNum" idx="68"/>
          </p:nvPr>
        </p:nvSpPr>
        <p:spPr/>
        <p:txBody>
          <a:bodyPr/>
          <a:lstStyle/>
          <a:p>
            <a:fld id="{8C23AA7C-DBA4-4C1E-957C-4BFDF83A14FB}" type="slidenum">
              <a:t>‹N°›</a:t>
            </a:fld>
            <a:endParaRPr/>
          </a:p>
        </p:txBody>
      </p:sp>
      <p:sp>
        <p:nvSpPr>
          <p:cNvPr id="4" name="PlaceHolder 3"/>
          <p:cNvSpPr>
            <a:spLocks noGrp="1"/>
          </p:cNvSpPr>
          <p:nvPr>
            <p:ph type="dt" idx="69"/>
          </p:nvPr>
        </p:nvSpPr>
        <p:spPr/>
        <p:txBody>
          <a:bodyPr/>
          <a:lstStyle/>
          <a:p>
            <a:endParaRPr/>
          </a:p>
        </p:txBody>
      </p:sp>
    </p:spTree>
  </p:cSld>
  <p:clrMapOvr>
    <a:masterClrMapping/>
  </p:clrMapOvr>
</p:sldLayout>
</file>

<file path=ppt/slideLayouts/slideLayout26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2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7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7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61"/>
          </p:nvPr>
        </p:nvSpPr>
        <p:spPr/>
        <p:txBody>
          <a:bodyPr/>
          <a:lstStyle/>
          <a:p>
            <a:r>
              <a:t>Footer</a:t>
            </a:r>
          </a:p>
        </p:txBody>
      </p:sp>
      <p:sp>
        <p:nvSpPr>
          <p:cNvPr id="6" name="PlaceHolder 5"/>
          <p:cNvSpPr>
            <a:spLocks noGrp="1"/>
          </p:cNvSpPr>
          <p:nvPr>
            <p:ph type="sldNum" idx="662"/>
          </p:nvPr>
        </p:nvSpPr>
        <p:spPr/>
        <p:txBody>
          <a:bodyPr/>
          <a:lstStyle/>
          <a:p>
            <a:fld id="{C0CB2A95-7EE3-4FB0-A979-4C0130A480FA}" type="slidenum">
              <a:t>‹N°›</a:t>
            </a:fld>
            <a:endParaRPr/>
          </a:p>
        </p:txBody>
      </p:sp>
      <p:sp>
        <p:nvSpPr>
          <p:cNvPr id="7" name="PlaceHolder 6"/>
          <p:cNvSpPr>
            <a:spLocks noGrp="1"/>
          </p:cNvSpPr>
          <p:nvPr>
            <p:ph type="dt" idx="663"/>
          </p:nvPr>
        </p:nvSpPr>
        <p:spPr/>
        <p:txBody>
          <a:bodyPr/>
          <a:lstStyle/>
          <a:p>
            <a:endParaRPr/>
          </a:p>
        </p:txBody>
      </p:sp>
    </p:spTree>
  </p:cSld>
  <p:clrMapOvr>
    <a:masterClrMapping/>
  </p:clrMapOvr>
</p:sldLayout>
</file>

<file path=ppt/slideLayouts/slideLayout26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2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7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7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7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8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61"/>
          </p:nvPr>
        </p:nvSpPr>
        <p:spPr/>
        <p:txBody>
          <a:bodyPr/>
          <a:lstStyle/>
          <a:p>
            <a:r>
              <a:t>Footer</a:t>
            </a:r>
          </a:p>
        </p:txBody>
      </p:sp>
      <p:sp>
        <p:nvSpPr>
          <p:cNvPr id="8" name="PlaceHolder 7"/>
          <p:cNvSpPr>
            <a:spLocks noGrp="1"/>
          </p:cNvSpPr>
          <p:nvPr>
            <p:ph type="sldNum" idx="662"/>
          </p:nvPr>
        </p:nvSpPr>
        <p:spPr/>
        <p:txBody>
          <a:bodyPr/>
          <a:lstStyle/>
          <a:p>
            <a:fld id="{2B3D04A3-03BE-4932-B6C5-B58B7EDF5CA9}" type="slidenum">
              <a:t>‹N°›</a:t>
            </a:fld>
            <a:endParaRPr/>
          </a:p>
        </p:txBody>
      </p:sp>
      <p:sp>
        <p:nvSpPr>
          <p:cNvPr id="9" name="PlaceHolder 8"/>
          <p:cNvSpPr>
            <a:spLocks noGrp="1"/>
          </p:cNvSpPr>
          <p:nvPr>
            <p:ph type="dt" idx="663"/>
          </p:nvPr>
        </p:nvSpPr>
        <p:spPr/>
        <p:txBody>
          <a:bodyPr/>
          <a:lstStyle/>
          <a:p>
            <a:endParaRPr/>
          </a:p>
        </p:txBody>
      </p:sp>
    </p:spTree>
  </p:cSld>
  <p:clrMapOvr>
    <a:masterClrMapping/>
  </p:clrMapOvr>
</p:sldLayout>
</file>

<file path=ppt/slideLayouts/slideLayout26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2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28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8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8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8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8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28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61"/>
          </p:nvPr>
        </p:nvSpPr>
        <p:spPr/>
        <p:txBody>
          <a:bodyPr/>
          <a:lstStyle/>
          <a:p>
            <a:r>
              <a:t>Footer</a:t>
            </a:r>
          </a:p>
        </p:txBody>
      </p:sp>
      <p:sp>
        <p:nvSpPr>
          <p:cNvPr id="10" name="PlaceHolder 9"/>
          <p:cNvSpPr>
            <a:spLocks noGrp="1"/>
          </p:cNvSpPr>
          <p:nvPr>
            <p:ph type="sldNum" idx="662"/>
          </p:nvPr>
        </p:nvSpPr>
        <p:spPr/>
        <p:txBody>
          <a:bodyPr/>
          <a:lstStyle/>
          <a:p>
            <a:fld id="{40A544A2-2CCB-4358-8B59-32DD9187A700}" type="slidenum">
              <a:t>‹N°›</a:t>
            </a:fld>
            <a:endParaRPr/>
          </a:p>
        </p:txBody>
      </p:sp>
      <p:sp>
        <p:nvSpPr>
          <p:cNvPr id="11" name="PlaceHolder 10"/>
          <p:cNvSpPr>
            <a:spLocks noGrp="1"/>
          </p:cNvSpPr>
          <p:nvPr>
            <p:ph type="dt" idx="663"/>
          </p:nvPr>
        </p:nvSpPr>
        <p:spPr/>
        <p:txBody>
          <a:body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4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67"/>
          </p:nvPr>
        </p:nvSpPr>
        <p:spPr/>
        <p:txBody>
          <a:bodyPr/>
          <a:lstStyle/>
          <a:p>
            <a:r>
              <a:t>Footer</a:t>
            </a:r>
          </a:p>
        </p:txBody>
      </p:sp>
      <p:sp>
        <p:nvSpPr>
          <p:cNvPr id="5" name="PlaceHolder 4"/>
          <p:cNvSpPr>
            <a:spLocks noGrp="1"/>
          </p:cNvSpPr>
          <p:nvPr>
            <p:ph type="sldNum" idx="68"/>
          </p:nvPr>
        </p:nvSpPr>
        <p:spPr/>
        <p:txBody>
          <a:bodyPr/>
          <a:lstStyle/>
          <a:p>
            <a:fld id="{065C505B-C76D-4FA2-BC44-B4D4E0CB9EE2}" type="slidenum">
              <a:t>‹N°›</a:t>
            </a:fld>
            <a:endParaRPr/>
          </a:p>
        </p:txBody>
      </p:sp>
      <p:sp>
        <p:nvSpPr>
          <p:cNvPr id="6" name="PlaceHolder 5"/>
          <p:cNvSpPr>
            <a:spLocks noGrp="1"/>
          </p:cNvSpPr>
          <p:nvPr>
            <p:ph type="dt" idx="69"/>
          </p:nvPr>
        </p:nvSpPr>
        <p:spPr/>
        <p:txBody>
          <a:body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5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67"/>
          </p:nvPr>
        </p:nvSpPr>
        <p:spPr/>
        <p:txBody>
          <a:bodyPr/>
          <a:lstStyle/>
          <a:p>
            <a:r>
              <a:t>Footer</a:t>
            </a:r>
          </a:p>
        </p:txBody>
      </p:sp>
      <p:sp>
        <p:nvSpPr>
          <p:cNvPr id="5" name="PlaceHolder 4"/>
          <p:cNvSpPr>
            <a:spLocks noGrp="1"/>
          </p:cNvSpPr>
          <p:nvPr>
            <p:ph type="sldNum" idx="68"/>
          </p:nvPr>
        </p:nvSpPr>
        <p:spPr/>
        <p:txBody>
          <a:bodyPr/>
          <a:lstStyle/>
          <a:p>
            <a:fld id="{4C0600FE-9A21-4C93-B18C-D9D9F21867BE}" type="slidenum">
              <a:t>‹N°›</a:t>
            </a:fld>
            <a:endParaRPr/>
          </a:p>
        </p:txBody>
      </p:sp>
      <p:sp>
        <p:nvSpPr>
          <p:cNvPr id="6" name="PlaceHolder 5"/>
          <p:cNvSpPr>
            <a:spLocks noGrp="1"/>
          </p:cNvSpPr>
          <p:nvPr>
            <p:ph type="dt" idx="69"/>
          </p:nvPr>
        </p:nvSpPr>
        <p:spPr/>
        <p:txBody>
          <a:body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5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5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7"/>
          </p:nvPr>
        </p:nvSpPr>
        <p:spPr/>
        <p:txBody>
          <a:bodyPr/>
          <a:lstStyle/>
          <a:p>
            <a:r>
              <a:t>Footer</a:t>
            </a:r>
          </a:p>
        </p:txBody>
      </p:sp>
      <p:sp>
        <p:nvSpPr>
          <p:cNvPr id="6" name="PlaceHolder 5"/>
          <p:cNvSpPr>
            <a:spLocks noGrp="1"/>
          </p:cNvSpPr>
          <p:nvPr>
            <p:ph type="sldNum" idx="68"/>
          </p:nvPr>
        </p:nvSpPr>
        <p:spPr/>
        <p:txBody>
          <a:bodyPr/>
          <a:lstStyle/>
          <a:p>
            <a:fld id="{4524733A-5C3A-423A-88A4-DED07136F16F}" type="slidenum">
              <a:t>‹N°›</a:t>
            </a:fld>
            <a:endParaRPr/>
          </a:p>
        </p:txBody>
      </p:sp>
      <p:sp>
        <p:nvSpPr>
          <p:cNvPr id="7" name="PlaceHolder 6"/>
          <p:cNvSpPr>
            <a:spLocks noGrp="1"/>
          </p:cNvSpPr>
          <p:nvPr>
            <p:ph type="dt" idx="69"/>
          </p:nvPr>
        </p:nvSpPr>
        <p:spPr/>
        <p:txBody>
          <a:bodyPr/>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67"/>
          </p:nvPr>
        </p:nvSpPr>
        <p:spPr/>
        <p:txBody>
          <a:bodyPr/>
          <a:lstStyle/>
          <a:p>
            <a:r>
              <a:t>Footer</a:t>
            </a:r>
          </a:p>
        </p:txBody>
      </p:sp>
      <p:sp>
        <p:nvSpPr>
          <p:cNvPr id="4" name="PlaceHolder 3"/>
          <p:cNvSpPr>
            <a:spLocks noGrp="1"/>
          </p:cNvSpPr>
          <p:nvPr>
            <p:ph type="sldNum" idx="68"/>
          </p:nvPr>
        </p:nvSpPr>
        <p:spPr/>
        <p:txBody>
          <a:bodyPr/>
          <a:lstStyle/>
          <a:p>
            <a:fld id="{5895A89B-C799-4361-81AF-37FC648A5DE7}" type="slidenum">
              <a:t>‹N°›</a:t>
            </a:fld>
            <a:endParaRPr/>
          </a:p>
        </p:txBody>
      </p:sp>
      <p:sp>
        <p:nvSpPr>
          <p:cNvPr id="5" name="PlaceHolder 4"/>
          <p:cNvSpPr>
            <a:spLocks noGrp="1"/>
          </p:cNvSpPr>
          <p:nvPr>
            <p:ph type="dt" idx="6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6ADB0555-F2CC-4566-9FC8-3E502157F0D5}" type="slidenum">
              <a:t>‹N°›</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67"/>
          </p:nvPr>
        </p:nvSpPr>
        <p:spPr/>
        <p:txBody>
          <a:bodyPr/>
          <a:lstStyle/>
          <a:p>
            <a:r>
              <a:t>Footer</a:t>
            </a:r>
          </a:p>
        </p:txBody>
      </p:sp>
      <p:sp>
        <p:nvSpPr>
          <p:cNvPr id="4" name="PlaceHolder 3"/>
          <p:cNvSpPr>
            <a:spLocks noGrp="1"/>
          </p:cNvSpPr>
          <p:nvPr>
            <p:ph type="sldNum" idx="68"/>
          </p:nvPr>
        </p:nvSpPr>
        <p:spPr/>
        <p:txBody>
          <a:bodyPr/>
          <a:lstStyle/>
          <a:p>
            <a:fld id="{2A386C9D-EF20-4612-8D6C-70283AB7916A}" type="slidenum">
              <a:t>‹N°›</a:t>
            </a:fld>
            <a:endParaRPr/>
          </a:p>
        </p:txBody>
      </p:sp>
      <p:sp>
        <p:nvSpPr>
          <p:cNvPr id="5" name="PlaceHolder 4"/>
          <p:cNvSpPr>
            <a:spLocks noGrp="1"/>
          </p:cNvSpPr>
          <p:nvPr>
            <p:ph type="dt" idx="69"/>
          </p:nvPr>
        </p:nvSpPr>
        <p:spPr/>
        <p:txBody>
          <a:body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5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5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6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7"/>
          </p:nvPr>
        </p:nvSpPr>
        <p:spPr/>
        <p:txBody>
          <a:bodyPr/>
          <a:lstStyle/>
          <a:p>
            <a:r>
              <a:t>Footer</a:t>
            </a:r>
          </a:p>
        </p:txBody>
      </p:sp>
      <p:sp>
        <p:nvSpPr>
          <p:cNvPr id="7" name="PlaceHolder 6"/>
          <p:cNvSpPr>
            <a:spLocks noGrp="1"/>
          </p:cNvSpPr>
          <p:nvPr>
            <p:ph type="sldNum" idx="68"/>
          </p:nvPr>
        </p:nvSpPr>
        <p:spPr/>
        <p:txBody>
          <a:bodyPr/>
          <a:lstStyle/>
          <a:p>
            <a:fld id="{D25E04F8-8475-4E64-BE30-50761CB054A0}" type="slidenum">
              <a:t>‹N°›</a:t>
            </a:fld>
            <a:endParaRPr/>
          </a:p>
        </p:txBody>
      </p:sp>
      <p:sp>
        <p:nvSpPr>
          <p:cNvPr id="8" name="PlaceHolder 7"/>
          <p:cNvSpPr>
            <a:spLocks noGrp="1"/>
          </p:cNvSpPr>
          <p:nvPr>
            <p:ph type="dt" idx="69"/>
          </p:nvPr>
        </p:nvSpPr>
        <p:spPr/>
        <p:txBody>
          <a:body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6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6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6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7"/>
          </p:nvPr>
        </p:nvSpPr>
        <p:spPr/>
        <p:txBody>
          <a:bodyPr/>
          <a:lstStyle/>
          <a:p>
            <a:r>
              <a:t>Footer</a:t>
            </a:r>
          </a:p>
        </p:txBody>
      </p:sp>
      <p:sp>
        <p:nvSpPr>
          <p:cNvPr id="7" name="PlaceHolder 6"/>
          <p:cNvSpPr>
            <a:spLocks noGrp="1"/>
          </p:cNvSpPr>
          <p:nvPr>
            <p:ph type="sldNum" idx="68"/>
          </p:nvPr>
        </p:nvSpPr>
        <p:spPr/>
        <p:txBody>
          <a:bodyPr/>
          <a:lstStyle/>
          <a:p>
            <a:fld id="{3FA07329-9A14-4A01-A4CA-209B1A0B7CD0}" type="slidenum">
              <a:t>‹N°›</a:t>
            </a:fld>
            <a:endParaRPr/>
          </a:p>
        </p:txBody>
      </p:sp>
      <p:sp>
        <p:nvSpPr>
          <p:cNvPr id="8" name="PlaceHolder 7"/>
          <p:cNvSpPr>
            <a:spLocks noGrp="1"/>
          </p:cNvSpPr>
          <p:nvPr>
            <p:ph type="dt" idx="69"/>
          </p:nvPr>
        </p:nvSpPr>
        <p:spPr/>
        <p:txBody>
          <a:body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6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6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6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67"/>
          </p:nvPr>
        </p:nvSpPr>
        <p:spPr/>
        <p:txBody>
          <a:bodyPr/>
          <a:lstStyle/>
          <a:p>
            <a:r>
              <a:t>Footer</a:t>
            </a:r>
          </a:p>
        </p:txBody>
      </p:sp>
      <p:sp>
        <p:nvSpPr>
          <p:cNvPr id="7" name="PlaceHolder 6"/>
          <p:cNvSpPr>
            <a:spLocks noGrp="1"/>
          </p:cNvSpPr>
          <p:nvPr>
            <p:ph type="sldNum" idx="68"/>
          </p:nvPr>
        </p:nvSpPr>
        <p:spPr/>
        <p:txBody>
          <a:bodyPr/>
          <a:lstStyle/>
          <a:p>
            <a:fld id="{60853524-EB46-45F1-B400-D890FD7C8677}" type="slidenum">
              <a:t>‹N°›</a:t>
            </a:fld>
            <a:endParaRPr/>
          </a:p>
        </p:txBody>
      </p:sp>
      <p:sp>
        <p:nvSpPr>
          <p:cNvPr id="8" name="PlaceHolder 7"/>
          <p:cNvSpPr>
            <a:spLocks noGrp="1"/>
          </p:cNvSpPr>
          <p:nvPr>
            <p:ph type="dt" idx="69"/>
          </p:nvPr>
        </p:nvSpPr>
        <p:spPr/>
        <p:txBody>
          <a:body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7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7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67"/>
          </p:nvPr>
        </p:nvSpPr>
        <p:spPr/>
        <p:txBody>
          <a:bodyPr/>
          <a:lstStyle/>
          <a:p>
            <a:r>
              <a:t>Footer</a:t>
            </a:r>
          </a:p>
        </p:txBody>
      </p:sp>
      <p:sp>
        <p:nvSpPr>
          <p:cNvPr id="6" name="PlaceHolder 5"/>
          <p:cNvSpPr>
            <a:spLocks noGrp="1"/>
          </p:cNvSpPr>
          <p:nvPr>
            <p:ph type="sldNum" idx="68"/>
          </p:nvPr>
        </p:nvSpPr>
        <p:spPr/>
        <p:txBody>
          <a:bodyPr/>
          <a:lstStyle/>
          <a:p>
            <a:fld id="{68BD14D9-1BD4-41E5-9224-DC05180AEC40}" type="slidenum">
              <a:t>‹N°›</a:t>
            </a:fld>
            <a:endParaRPr/>
          </a:p>
        </p:txBody>
      </p:sp>
      <p:sp>
        <p:nvSpPr>
          <p:cNvPr id="7" name="PlaceHolder 6"/>
          <p:cNvSpPr>
            <a:spLocks noGrp="1"/>
          </p:cNvSpPr>
          <p:nvPr>
            <p:ph type="dt" idx="69"/>
          </p:nvPr>
        </p:nvSpPr>
        <p:spPr/>
        <p:txBody>
          <a:body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7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7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7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7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67"/>
          </p:nvPr>
        </p:nvSpPr>
        <p:spPr/>
        <p:txBody>
          <a:bodyPr/>
          <a:lstStyle/>
          <a:p>
            <a:r>
              <a:t>Footer</a:t>
            </a:r>
          </a:p>
        </p:txBody>
      </p:sp>
      <p:sp>
        <p:nvSpPr>
          <p:cNvPr id="8" name="PlaceHolder 7"/>
          <p:cNvSpPr>
            <a:spLocks noGrp="1"/>
          </p:cNvSpPr>
          <p:nvPr>
            <p:ph type="sldNum" idx="68"/>
          </p:nvPr>
        </p:nvSpPr>
        <p:spPr/>
        <p:txBody>
          <a:bodyPr/>
          <a:lstStyle/>
          <a:p>
            <a:fld id="{CDB50C38-923A-42D5-8191-1399780A38DD}" type="slidenum">
              <a:t>‹N°›</a:t>
            </a:fld>
            <a:endParaRPr/>
          </a:p>
        </p:txBody>
      </p:sp>
      <p:sp>
        <p:nvSpPr>
          <p:cNvPr id="9" name="PlaceHolder 8"/>
          <p:cNvSpPr>
            <a:spLocks noGrp="1"/>
          </p:cNvSpPr>
          <p:nvPr>
            <p:ph type="dt" idx="69"/>
          </p:nvPr>
        </p:nvSpPr>
        <p:spPr/>
        <p:txBody>
          <a:body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7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7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8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8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8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8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67"/>
          </p:nvPr>
        </p:nvSpPr>
        <p:spPr/>
        <p:txBody>
          <a:bodyPr/>
          <a:lstStyle/>
          <a:p>
            <a:r>
              <a:t>Footer</a:t>
            </a:r>
          </a:p>
        </p:txBody>
      </p:sp>
      <p:sp>
        <p:nvSpPr>
          <p:cNvPr id="10" name="PlaceHolder 9"/>
          <p:cNvSpPr>
            <a:spLocks noGrp="1"/>
          </p:cNvSpPr>
          <p:nvPr>
            <p:ph type="sldNum" idx="68"/>
          </p:nvPr>
        </p:nvSpPr>
        <p:spPr/>
        <p:txBody>
          <a:bodyPr/>
          <a:lstStyle/>
          <a:p>
            <a:fld id="{C34A7987-3BC6-4597-ACAA-85900BB89B49}" type="slidenum">
              <a:t>‹N°›</a:t>
            </a:fld>
            <a:endParaRPr/>
          </a:p>
        </p:txBody>
      </p:sp>
      <p:sp>
        <p:nvSpPr>
          <p:cNvPr id="11" name="PlaceHolder 10"/>
          <p:cNvSpPr>
            <a:spLocks noGrp="1"/>
          </p:cNvSpPr>
          <p:nvPr>
            <p:ph type="dt" idx="69"/>
          </p:nvPr>
        </p:nvSpPr>
        <p:spPr/>
        <p:txBody>
          <a:body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lstStyle/>
          <a:p>
            <a:r>
              <a:t>Footer</a:t>
            </a:r>
          </a:p>
        </p:txBody>
      </p:sp>
      <p:sp>
        <p:nvSpPr>
          <p:cNvPr id="3" name="PlaceHolder 2"/>
          <p:cNvSpPr>
            <a:spLocks noGrp="1"/>
          </p:cNvSpPr>
          <p:nvPr>
            <p:ph type="sldNum" idx="71"/>
          </p:nvPr>
        </p:nvSpPr>
        <p:spPr/>
        <p:txBody>
          <a:bodyPr/>
          <a:lstStyle/>
          <a:p>
            <a:fld id="{91FD7A0B-849A-4400-94A4-C075426C033A}" type="slidenum">
              <a:t>‹N°›</a:t>
            </a:fld>
            <a:endParaRPr/>
          </a:p>
        </p:txBody>
      </p:sp>
      <p:sp>
        <p:nvSpPr>
          <p:cNvPr id="4" name="PlaceHolder 3"/>
          <p:cNvSpPr>
            <a:spLocks noGrp="1"/>
          </p:cNvSpPr>
          <p:nvPr>
            <p:ph type="dt" idx="72"/>
          </p:nvPr>
        </p:nvSpPr>
        <p:spPr/>
        <p:txBody>
          <a:body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9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70"/>
          </p:nvPr>
        </p:nvSpPr>
        <p:spPr/>
        <p:txBody>
          <a:bodyPr/>
          <a:lstStyle/>
          <a:p>
            <a:r>
              <a:t>Footer</a:t>
            </a:r>
          </a:p>
        </p:txBody>
      </p:sp>
      <p:sp>
        <p:nvSpPr>
          <p:cNvPr id="5" name="PlaceHolder 4"/>
          <p:cNvSpPr>
            <a:spLocks noGrp="1"/>
          </p:cNvSpPr>
          <p:nvPr>
            <p:ph type="sldNum" idx="71"/>
          </p:nvPr>
        </p:nvSpPr>
        <p:spPr/>
        <p:txBody>
          <a:bodyPr/>
          <a:lstStyle/>
          <a:p>
            <a:fld id="{F70422C8-8A29-4F6D-AA24-261250D45496}" type="slidenum">
              <a:t>‹N°›</a:t>
            </a:fld>
            <a:endParaRPr/>
          </a:p>
        </p:txBody>
      </p:sp>
      <p:sp>
        <p:nvSpPr>
          <p:cNvPr id="6" name="PlaceHolder 5"/>
          <p:cNvSpPr>
            <a:spLocks noGrp="1"/>
          </p:cNvSpPr>
          <p:nvPr>
            <p:ph type="dt" idx="72"/>
          </p:nvPr>
        </p:nvSpPr>
        <p:spPr/>
        <p:txBody>
          <a:bodyPr/>
          <a:lstStyle/>
          <a:p>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9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70"/>
          </p:nvPr>
        </p:nvSpPr>
        <p:spPr/>
        <p:txBody>
          <a:bodyPr/>
          <a:lstStyle/>
          <a:p>
            <a:r>
              <a:t>Footer</a:t>
            </a:r>
          </a:p>
        </p:txBody>
      </p:sp>
      <p:sp>
        <p:nvSpPr>
          <p:cNvPr id="5" name="PlaceHolder 4"/>
          <p:cNvSpPr>
            <a:spLocks noGrp="1"/>
          </p:cNvSpPr>
          <p:nvPr>
            <p:ph type="sldNum" idx="71"/>
          </p:nvPr>
        </p:nvSpPr>
        <p:spPr/>
        <p:txBody>
          <a:bodyPr/>
          <a:lstStyle/>
          <a:p>
            <a:fld id="{18877AC2-F8AF-455F-83F2-7DF0BDC71E9A}" type="slidenum">
              <a:t>‹N°›</a:t>
            </a:fld>
            <a:endParaRPr/>
          </a:p>
        </p:txBody>
      </p:sp>
      <p:sp>
        <p:nvSpPr>
          <p:cNvPr id="6" name="PlaceHolder 5"/>
          <p:cNvSpPr>
            <a:spLocks noGrp="1"/>
          </p:cNvSpPr>
          <p:nvPr>
            <p:ph type="dt" idx="72"/>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C1A125CD-A905-49BB-BCF3-074D24F446A5}" type="slidenum">
              <a:t>‹N°›</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99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9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70"/>
          </p:nvPr>
        </p:nvSpPr>
        <p:spPr/>
        <p:txBody>
          <a:bodyPr/>
          <a:lstStyle/>
          <a:p>
            <a:r>
              <a:t>Footer</a:t>
            </a:r>
          </a:p>
        </p:txBody>
      </p:sp>
      <p:sp>
        <p:nvSpPr>
          <p:cNvPr id="6" name="PlaceHolder 5"/>
          <p:cNvSpPr>
            <a:spLocks noGrp="1"/>
          </p:cNvSpPr>
          <p:nvPr>
            <p:ph type="sldNum" idx="71"/>
          </p:nvPr>
        </p:nvSpPr>
        <p:spPr/>
        <p:txBody>
          <a:bodyPr/>
          <a:lstStyle/>
          <a:p>
            <a:fld id="{F3785693-64A3-4A1B-A263-C3EE0781F310}" type="slidenum">
              <a:t>‹N°›</a:t>
            </a:fld>
            <a:endParaRPr/>
          </a:p>
        </p:txBody>
      </p:sp>
      <p:sp>
        <p:nvSpPr>
          <p:cNvPr id="7" name="PlaceHolder 6"/>
          <p:cNvSpPr>
            <a:spLocks noGrp="1"/>
          </p:cNvSpPr>
          <p:nvPr>
            <p:ph type="dt" idx="72"/>
          </p:nvPr>
        </p:nvSpPr>
        <p:spPr/>
        <p:txBody>
          <a:bodyPr/>
          <a:lstStyle/>
          <a:p>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70"/>
          </p:nvPr>
        </p:nvSpPr>
        <p:spPr/>
        <p:txBody>
          <a:bodyPr/>
          <a:lstStyle/>
          <a:p>
            <a:r>
              <a:t>Footer</a:t>
            </a:r>
          </a:p>
        </p:txBody>
      </p:sp>
      <p:sp>
        <p:nvSpPr>
          <p:cNvPr id="4" name="PlaceHolder 3"/>
          <p:cNvSpPr>
            <a:spLocks noGrp="1"/>
          </p:cNvSpPr>
          <p:nvPr>
            <p:ph type="sldNum" idx="71"/>
          </p:nvPr>
        </p:nvSpPr>
        <p:spPr/>
        <p:txBody>
          <a:bodyPr/>
          <a:lstStyle/>
          <a:p>
            <a:fld id="{1EDC74D3-B611-46D5-9A1B-77E507C405F0}" type="slidenum">
              <a:t>‹N°›</a:t>
            </a:fld>
            <a:endParaRPr/>
          </a:p>
        </p:txBody>
      </p:sp>
      <p:sp>
        <p:nvSpPr>
          <p:cNvPr id="5" name="PlaceHolder 4"/>
          <p:cNvSpPr>
            <a:spLocks noGrp="1"/>
          </p:cNvSpPr>
          <p:nvPr>
            <p:ph type="dt" idx="72"/>
          </p:nvPr>
        </p:nvSpPr>
        <p:spPr/>
        <p:txBody>
          <a:bodyPr/>
          <a:lstStyle/>
          <a:p>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70"/>
          </p:nvPr>
        </p:nvSpPr>
        <p:spPr/>
        <p:txBody>
          <a:bodyPr/>
          <a:lstStyle/>
          <a:p>
            <a:r>
              <a:t>Footer</a:t>
            </a:r>
          </a:p>
        </p:txBody>
      </p:sp>
      <p:sp>
        <p:nvSpPr>
          <p:cNvPr id="4" name="PlaceHolder 3"/>
          <p:cNvSpPr>
            <a:spLocks noGrp="1"/>
          </p:cNvSpPr>
          <p:nvPr>
            <p:ph type="sldNum" idx="71"/>
          </p:nvPr>
        </p:nvSpPr>
        <p:spPr/>
        <p:txBody>
          <a:bodyPr/>
          <a:lstStyle/>
          <a:p>
            <a:fld id="{7C9F82C7-B33B-454F-A17F-41FA426E121B}" type="slidenum">
              <a:t>‹N°›</a:t>
            </a:fld>
            <a:endParaRPr/>
          </a:p>
        </p:txBody>
      </p:sp>
      <p:sp>
        <p:nvSpPr>
          <p:cNvPr id="5" name="PlaceHolder 4"/>
          <p:cNvSpPr>
            <a:spLocks noGrp="1"/>
          </p:cNvSpPr>
          <p:nvPr>
            <p:ph type="dt" idx="72"/>
          </p:nvPr>
        </p:nvSpPr>
        <p:spPr/>
        <p:txBody>
          <a:bodyPr/>
          <a:lstStyle/>
          <a:p>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0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0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0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0"/>
          </p:nvPr>
        </p:nvSpPr>
        <p:spPr/>
        <p:txBody>
          <a:bodyPr/>
          <a:lstStyle/>
          <a:p>
            <a:r>
              <a:t>Footer</a:t>
            </a:r>
          </a:p>
        </p:txBody>
      </p:sp>
      <p:sp>
        <p:nvSpPr>
          <p:cNvPr id="7" name="PlaceHolder 6"/>
          <p:cNvSpPr>
            <a:spLocks noGrp="1"/>
          </p:cNvSpPr>
          <p:nvPr>
            <p:ph type="sldNum" idx="71"/>
          </p:nvPr>
        </p:nvSpPr>
        <p:spPr/>
        <p:txBody>
          <a:bodyPr/>
          <a:lstStyle/>
          <a:p>
            <a:fld id="{2059E30E-7959-4135-B61E-FC113C3B80C2}" type="slidenum">
              <a:t>‹N°›</a:t>
            </a:fld>
            <a:endParaRPr/>
          </a:p>
        </p:txBody>
      </p:sp>
      <p:sp>
        <p:nvSpPr>
          <p:cNvPr id="8" name="PlaceHolder 7"/>
          <p:cNvSpPr>
            <a:spLocks noGrp="1"/>
          </p:cNvSpPr>
          <p:nvPr>
            <p:ph type="dt" idx="72"/>
          </p:nvPr>
        </p:nvSpPr>
        <p:spPr/>
        <p:txBody>
          <a:bodyPr/>
          <a:lstStyle/>
          <a:p>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0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0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0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0"/>
          </p:nvPr>
        </p:nvSpPr>
        <p:spPr/>
        <p:txBody>
          <a:bodyPr/>
          <a:lstStyle/>
          <a:p>
            <a:r>
              <a:t>Footer</a:t>
            </a:r>
          </a:p>
        </p:txBody>
      </p:sp>
      <p:sp>
        <p:nvSpPr>
          <p:cNvPr id="7" name="PlaceHolder 6"/>
          <p:cNvSpPr>
            <a:spLocks noGrp="1"/>
          </p:cNvSpPr>
          <p:nvPr>
            <p:ph type="sldNum" idx="71"/>
          </p:nvPr>
        </p:nvSpPr>
        <p:spPr/>
        <p:txBody>
          <a:bodyPr/>
          <a:lstStyle/>
          <a:p>
            <a:fld id="{FB30832A-6059-4DF9-B0BB-3BE542FEF989}" type="slidenum">
              <a:t>‹N°›</a:t>
            </a:fld>
            <a:endParaRPr/>
          </a:p>
        </p:txBody>
      </p:sp>
      <p:sp>
        <p:nvSpPr>
          <p:cNvPr id="8" name="PlaceHolder 7"/>
          <p:cNvSpPr>
            <a:spLocks noGrp="1"/>
          </p:cNvSpPr>
          <p:nvPr>
            <p:ph type="dt" idx="72"/>
          </p:nvPr>
        </p:nvSpPr>
        <p:spPr/>
        <p:txBody>
          <a:bodyPr/>
          <a:lstStyle/>
          <a:p>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0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0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1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0"/>
          </p:nvPr>
        </p:nvSpPr>
        <p:spPr/>
        <p:txBody>
          <a:bodyPr/>
          <a:lstStyle/>
          <a:p>
            <a:r>
              <a:t>Footer</a:t>
            </a:r>
          </a:p>
        </p:txBody>
      </p:sp>
      <p:sp>
        <p:nvSpPr>
          <p:cNvPr id="7" name="PlaceHolder 6"/>
          <p:cNvSpPr>
            <a:spLocks noGrp="1"/>
          </p:cNvSpPr>
          <p:nvPr>
            <p:ph type="sldNum" idx="71"/>
          </p:nvPr>
        </p:nvSpPr>
        <p:spPr/>
        <p:txBody>
          <a:bodyPr/>
          <a:lstStyle/>
          <a:p>
            <a:fld id="{059E9DEE-55C2-44C1-803D-EC0087FE04BC}" type="slidenum">
              <a:t>‹N°›</a:t>
            </a:fld>
            <a:endParaRPr/>
          </a:p>
        </p:txBody>
      </p:sp>
      <p:sp>
        <p:nvSpPr>
          <p:cNvPr id="8" name="PlaceHolder 7"/>
          <p:cNvSpPr>
            <a:spLocks noGrp="1"/>
          </p:cNvSpPr>
          <p:nvPr>
            <p:ph type="dt" idx="72"/>
          </p:nvPr>
        </p:nvSpPr>
        <p:spPr/>
        <p:txBody>
          <a:bodyPr/>
          <a:lstStyle/>
          <a:p>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1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1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70"/>
          </p:nvPr>
        </p:nvSpPr>
        <p:spPr/>
        <p:txBody>
          <a:bodyPr/>
          <a:lstStyle/>
          <a:p>
            <a:r>
              <a:t>Footer</a:t>
            </a:r>
          </a:p>
        </p:txBody>
      </p:sp>
      <p:sp>
        <p:nvSpPr>
          <p:cNvPr id="6" name="PlaceHolder 5"/>
          <p:cNvSpPr>
            <a:spLocks noGrp="1"/>
          </p:cNvSpPr>
          <p:nvPr>
            <p:ph type="sldNum" idx="71"/>
          </p:nvPr>
        </p:nvSpPr>
        <p:spPr/>
        <p:txBody>
          <a:bodyPr/>
          <a:lstStyle/>
          <a:p>
            <a:fld id="{1F519D5C-3A37-4859-908B-8D38CF4DBFDB}" type="slidenum">
              <a:t>‹N°›</a:t>
            </a:fld>
            <a:endParaRPr/>
          </a:p>
        </p:txBody>
      </p:sp>
      <p:sp>
        <p:nvSpPr>
          <p:cNvPr id="7" name="PlaceHolder 6"/>
          <p:cNvSpPr>
            <a:spLocks noGrp="1"/>
          </p:cNvSpPr>
          <p:nvPr>
            <p:ph type="dt" idx="72"/>
          </p:nvPr>
        </p:nvSpPr>
        <p:spPr/>
        <p:txBody>
          <a:bodyPr/>
          <a:lstStyle/>
          <a:p>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1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1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70"/>
          </p:nvPr>
        </p:nvSpPr>
        <p:spPr/>
        <p:txBody>
          <a:bodyPr/>
          <a:lstStyle/>
          <a:p>
            <a:r>
              <a:t>Footer</a:t>
            </a:r>
          </a:p>
        </p:txBody>
      </p:sp>
      <p:sp>
        <p:nvSpPr>
          <p:cNvPr id="8" name="PlaceHolder 7"/>
          <p:cNvSpPr>
            <a:spLocks noGrp="1"/>
          </p:cNvSpPr>
          <p:nvPr>
            <p:ph type="sldNum" idx="71"/>
          </p:nvPr>
        </p:nvSpPr>
        <p:spPr/>
        <p:txBody>
          <a:bodyPr/>
          <a:lstStyle/>
          <a:p>
            <a:fld id="{EA292AD7-F54B-4C60-94FB-460873CEB145}" type="slidenum">
              <a:t>‹N°›</a:t>
            </a:fld>
            <a:endParaRPr/>
          </a:p>
        </p:txBody>
      </p:sp>
      <p:sp>
        <p:nvSpPr>
          <p:cNvPr id="9" name="PlaceHolder 8"/>
          <p:cNvSpPr>
            <a:spLocks noGrp="1"/>
          </p:cNvSpPr>
          <p:nvPr>
            <p:ph type="dt" idx="72"/>
          </p:nvPr>
        </p:nvSpPr>
        <p:spPr/>
        <p:txBody>
          <a:bodyPr/>
          <a:lstStyle/>
          <a:p>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2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2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2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2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2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2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70"/>
          </p:nvPr>
        </p:nvSpPr>
        <p:spPr/>
        <p:txBody>
          <a:bodyPr/>
          <a:lstStyle/>
          <a:p>
            <a:r>
              <a:t>Footer</a:t>
            </a:r>
          </a:p>
        </p:txBody>
      </p:sp>
      <p:sp>
        <p:nvSpPr>
          <p:cNvPr id="10" name="PlaceHolder 9"/>
          <p:cNvSpPr>
            <a:spLocks noGrp="1"/>
          </p:cNvSpPr>
          <p:nvPr>
            <p:ph type="sldNum" idx="71"/>
          </p:nvPr>
        </p:nvSpPr>
        <p:spPr/>
        <p:txBody>
          <a:bodyPr/>
          <a:lstStyle/>
          <a:p>
            <a:fld id="{10D5E267-58CF-44AB-AC21-5F9262ED7662}" type="slidenum">
              <a:t>‹N°›</a:t>
            </a:fld>
            <a:endParaRPr/>
          </a:p>
        </p:txBody>
      </p:sp>
      <p:sp>
        <p:nvSpPr>
          <p:cNvPr id="11" name="PlaceHolder 10"/>
          <p:cNvSpPr>
            <a:spLocks noGrp="1"/>
          </p:cNvSpPr>
          <p:nvPr>
            <p:ph type="dt" idx="72"/>
          </p:nvPr>
        </p:nvSpPr>
        <p:spPr/>
        <p:txBody>
          <a:bodyPr/>
          <a:lstStyle/>
          <a:p>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lstStyle/>
          <a:p>
            <a:r>
              <a:t>Footer</a:t>
            </a:r>
          </a:p>
        </p:txBody>
      </p:sp>
      <p:sp>
        <p:nvSpPr>
          <p:cNvPr id="3" name="PlaceHolder 2"/>
          <p:cNvSpPr>
            <a:spLocks noGrp="1"/>
          </p:cNvSpPr>
          <p:nvPr>
            <p:ph type="sldNum" idx="74"/>
          </p:nvPr>
        </p:nvSpPr>
        <p:spPr/>
        <p:txBody>
          <a:bodyPr/>
          <a:lstStyle/>
          <a:p>
            <a:fld id="{85CC157A-97F0-4C16-BB82-FA627F985998}" type="slidenum">
              <a:t>‹N°›</a:t>
            </a:fld>
            <a:endParaRPr/>
          </a:p>
        </p:txBody>
      </p:sp>
      <p:sp>
        <p:nvSpPr>
          <p:cNvPr id="4" name="PlaceHolder 3"/>
          <p:cNvSpPr>
            <a:spLocks noGrp="1"/>
          </p:cNvSpPr>
          <p:nvPr>
            <p:ph type="dt" idx="75"/>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89A50C3F-C2E1-471B-9426-17FC0B8F7191}" type="slidenum">
              <a:t>‹N°›</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3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73"/>
          </p:nvPr>
        </p:nvSpPr>
        <p:spPr/>
        <p:txBody>
          <a:bodyPr/>
          <a:lstStyle/>
          <a:p>
            <a:r>
              <a:t>Footer</a:t>
            </a:r>
          </a:p>
        </p:txBody>
      </p:sp>
      <p:sp>
        <p:nvSpPr>
          <p:cNvPr id="5" name="PlaceHolder 4"/>
          <p:cNvSpPr>
            <a:spLocks noGrp="1"/>
          </p:cNvSpPr>
          <p:nvPr>
            <p:ph type="sldNum" idx="74"/>
          </p:nvPr>
        </p:nvSpPr>
        <p:spPr/>
        <p:txBody>
          <a:bodyPr/>
          <a:lstStyle/>
          <a:p>
            <a:fld id="{5808235F-1D70-42CB-8543-472D3EDD8C46}" type="slidenum">
              <a:t>‹N°›</a:t>
            </a:fld>
            <a:endParaRPr/>
          </a:p>
        </p:txBody>
      </p:sp>
      <p:sp>
        <p:nvSpPr>
          <p:cNvPr id="6" name="PlaceHolder 5"/>
          <p:cNvSpPr>
            <a:spLocks noGrp="1"/>
          </p:cNvSpPr>
          <p:nvPr>
            <p:ph type="dt" idx="75"/>
          </p:nvPr>
        </p:nvSpPr>
        <p:spPr/>
        <p:txBody>
          <a:bodyPr/>
          <a:lstStyle/>
          <a:p>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3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73"/>
          </p:nvPr>
        </p:nvSpPr>
        <p:spPr/>
        <p:txBody>
          <a:bodyPr/>
          <a:lstStyle/>
          <a:p>
            <a:r>
              <a:t>Footer</a:t>
            </a:r>
          </a:p>
        </p:txBody>
      </p:sp>
      <p:sp>
        <p:nvSpPr>
          <p:cNvPr id="5" name="PlaceHolder 4"/>
          <p:cNvSpPr>
            <a:spLocks noGrp="1"/>
          </p:cNvSpPr>
          <p:nvPr>
            <p:ph type="sldNum" idx="74"/>
          </p:nvPr>
        </p:nvSpPr>
        <p:spPr/>
        <p:txBody>
          <a:bodyPr/>
          <a:lstStyle/>
          <a:p>
            <a:fld id="{8CAFD465-6770-41BE-AC7F-989D7A579FE3}" type="slidenum">
              <a:t>‹N°›</a:t>
            </a:fld>
            <a:endParaRPr/>
          </a:p>
        </p:txBody>
      </p:sp>
      <p:sp>
        <p:nvSpPr>
          <p:cNvPr id="6" name="PlaceHolder 5"/>
          <p:cNvSpPr>
            <a:spLocks noGrp="1"/>
          </p:cNvSpPr>
          <p:nvPr>
            <p:ph type="dt" idx="75"/>
          </p:nvPr>
        </p:nvSpPr>
        <p:spPr/>
        <p:txBody>
          <a:bodyPr/>
          <a:lstStyle/>
          <a:p>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3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4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73"/>
          </p:nvPr>
        </p:nvSpPr>
        <p:spPr/>
        <p:txBody>
          <a:bodyPr/>
          <a:lstStyle/>
          <a:p>
            <a:r>
              <a:t>Footer</a:t>
            </a:r>
          </a:p>
        </p:txBody>
      </p:sp>
      <p:sp>
        <p:nvSpPr>
          <p:cNvPr id="6" name="PlaceHolder 5"/>
          <p:cNvSpPr>
            <a:spLocks noGrp="1"/>
          </p:cNvSpPr>
          <p:nvPr>
            <p:ph type="sldNum" idx="74"/>
          </p:nvPr>
        </p:nvSpPr>
        <p:spPr/>
        <p:txBody>
          <a:bodyPr/>
          <a:lstStyle/>
          <a:p>
            <a:fld id="{A3896CF7-6A0D-4DC9-8522-1E17A48C94B6}" type="slidenum">
              <a:t>‹N°›</a:t>
            </a:fld>
            <a:endParaRPr/>
          </a:p>
        </p:txBody>
      </p:sp>
      <p:sp>
        <p:nvSpPr>
          <p:cNvPr id="7" name="PlaceHolder 6"/>
          <p:cNvSpPr>
            <a:spLocks noGrp="1"/>
          </p:cNvSpPr>
          <p:nvPr>
            <p:ph type="dt" idx="75"/>
          </p:nvPr>
        </p:nvSpPr>
        <p:spPr/>
        <p:txBody>
          <a:bodyPr/>
          <a:lstStyle/>
          <a:p>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73"/>
          </p:nvPr>
        </p:nvSpPr>
        <p:spPr/>
        <p:txBody>
          <a:bodyPr/>
          <a:lstStyle/>
          <a:p>
            <a:r>
              <a:t>Footer</a:t>
            </a:r>
          </a:p>
        </p:txBody>
      </p:sp>
      <p:sp>
        <p:nvSpPr>
          <p:cNvPr id="4" name="PlaceHolder 3"/>
          <p:cNvSpPr>
            <a:spLocks noGrp="1"/>
          </p:cNvSpPr>
          <p:nvPr>
            <p:ph type="sldNum" idx="74"/>
          </p:nvPr>
        </p:nvSpPr>
        <p:spPr/>
        <p:txBody>
          <a:bodyPr/>
          <a:lstStyle/>
          <a:p>
            <a:fld id="{89FB298B-1702-451F-A615-BFA7F3FEDD3F}" type="slidenum">
              <a:t>‹N°›</a:t>
            </a:fld>
            <a:endParaRPr/>
          </a:p>
        </p:txBody>
      </p:sp>
      <p:sp>
        <p:nvSpPr>
          <p:cNvPr id="5" name="PlaceHolder 4"/>
          <p:cNvSpPr>
            <a:spLocks noGrp="1"/>
          </p:cNvSpPr>
          <p:nvPr>
            <p:ph type="dt" idx="75"/>
          </p:nvPr>
        </p:nvSpPr>
        <p:spPr/>
        <p:txBody>
          <a:bodyPr/>
          <a:lstStyle/>
          <a:p>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73"/>
          </p:nvPr>
        </p:nvSpPr>
        <p:spPr/>
        <p:txBody>
          <a:bodyPr/>
          <a:lstStyle/>
          <a:p>
            <a:r>
              <a:t>Footer</a:t>
            </a:r>
          </a:p>
        </p:txBody>
      </p:sp>
      <p:sp>
        <p:nvSpPr>
          <p:cNvPr id="4" name="PlaceHolder 3"/>
          <p:cNvSpPr>
            <a:spLocks noGrp="1"/>
          </p:cNvSpPr>
          <p:nvPr>
            <p:ph type="sldNum" idx="74"/>
          </p:nvPr>
        </p:nvSpPr>
        <p:spPr/>
        <p:txBody>
          <a:bodyPr/>
          <a:lstStyle/>
          <a:p>
            <a:fld id="{120958CD-8D61-4C82-AED0-25FF3CEC1F53}" type="slidenum">
              <a:t>‹N°›</a:t>
            </a:fld>
            <a:endParaRPr/>
          </a:p>
        </p:txBody>
      </p:sp>
      <p:sp>
        <p:nvSpPr>
          <p:cNvPr id="5" name="PlaceHolder 4"/>
          <p:cNvSpPr>
            <a:spLocks noGrp="1"/>
          </p:cNvSpPr>
          <p:nvPr>
            <p:ph type="dt" idx="75"/>
          </p:nvPr>
        </p:nvSpPr>
        <p:spPr/>
        <p:txBody>
          <a:bodyPr/>
          <a:lstStyle/>
          <a:p>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4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4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3"/>
          </p:nvPr>
        </p:nvSpPr>
        <p:spPr/>
        <p:txBody>
          <a:bodyPr/>
          <a:lstStyle/>
          <a:p>
            <a:r>
              <a:t>Footer</a:t>
            </a:r>
          </a:p>
        </p:txBody>
      </p:sp>
      <p:sp>
        <p:nvSpPr>
          <p:cNvPr id="7" name="PlaceHolder 6"/>
          <p:cNvSpPr>
            <a:spLocks noGrp="1"/>
          </p:cNvSpPr>
          <p:nvPr>
            <p:ph type="sldNum" idx="74"/>
          </p:nvPr>
        </p:nvSpPr>
        <p:spPr/>
        <p:txBody>
          <a:bodyPr/>
          <a:lstStyle/>
          <a:p>
            <a:fld id="{48E799DE-0CB2-486E-95DC-C0D8AEE7C4B0}" type="slidenum">
              <a:t>‹N°›</a:t>
            </a:fld>
            <a:endParaRPr/>
          </a:p>
        </p:txBody>
      </p:sp>
      <p:sp>
        <p:nvSpPr>
          <p:cNvPr id="8" name="PlaceHolder 7"/>
          <p:cNvSpPr>
            <a:spLocks noGrp="1"/>
          </p:cNvSpPr>
          <p:nvPr>
            <p:ph type="dt" idx="75"/>
          </p:nvPr>
        </p:nvSpPr>
        <p:spPr/>
        <p:txBody>
          <a:bodyPr/>
          <a:lstStyle/>
          <a:p>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4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4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5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3"/>
          </p:nvPr>
        </p:nvSpPr>
        <p:spPr/>
        <p:txBody>
          <a:bodyPr/>
          <a:lstStyle/>
          <a:p>
            <a:r>
              <a:t>Footer</a:t>
            </a:r>
          </a:p>
        </p:txBody>
      </p:sp>
      <p:sp>
        <p:nvSpPr>
          <p:cNvPr id="7" name="PlaceHolder 6"/>
          <p:cNvSpPr>
            <a:spLocks noGrp="1"/>
          </p:cNvSpPr>
          <p:nvPr>
            <p:ph type="sldNum" idx="74"/>
          </p:nvPr>
        </p:nvSpPr>
        <p:spPr/>
        <p:txBody>
          <a:bodyPr/>
          <a:lstStyle/>
          <a:p>
            <a:fld id="{DBFFDE66-3EEE-4759-84C4-263C7BE24DFD}" type="slidenum">
              <a:t>‹N°›</a:t>
            </a:fld>
            <a:endParaRPr/>
          </a:p>
        </p:txBody>
      </p:sp>
      <p:sp>
        <p:nvSpPr>
          <p:cNvPr id="8" name="PlaceHolder 7"/>
          <p:cNvSpPr>
            <a:spLocks noGrp="1"/>
          </p:cNvSpPr>
          <p:nvPr>
            <p:ph type="dt" idx="75"/>
          </p:nvPr>
        </p:nvSpPr>
        <p:spPr/>
        <p:txBody>
          <a:bodyPr/>
          <a:lstStyle/>
          <a:p>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5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5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5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3"/>
          </p:nvPr>
        </p:nvSpPr>
        <p:spPr/>
        <p:txBody>
          <a:bodyPr/>
          <a:lstStyle/>
          <a:p>
            <a:r>
              <a:t>Footer</a:t>
            </a:r>
          </a:p>
        </p:txBody>
      </p:sp>
      <p:sp>
        <p:nvSpPr>
          <p:cNvPr id="7" name="PlaceHolder 6"/>
          <p:cNvSpPr>
            <a:spLocks noGrp="1"/>
          </p:cNvSpPr>
          <p:nvPr>
            <p:ph type="sldNum" idx="74"/>
          </p:nvPr>
        </p:nvSpPr>
        <p:spPr/>
        <p:txBody>
          <a:bodyPr/>
          <a:lstStyle/>
          <a:p>
            <a:fld id="{B146B1B0-F5BD-4021-98AD-FC895F46AE45}" type="slidenum">
              <a:t>‹N°›</a:t>
            </a:fld>
            <a:endParaRPr/>
          </a:p>
        </p:txBody>
      </p:sp>
      <p:sp>
        <p:nvSpPr>
          <p:cNvPr id="8" name="PlaceHolder 7"/>
          <p:cNvSpPr>
            <a:spLocks noGrp="1"/>
          </p:cNvSpPr>
          <p:nvPr>
            <p:ph type="dt" idx="75"/>
          </p:nvPr>
        </p:nvSpPr>
        <p:spPr/>
        <p:txBody>
          <a:bodyPr/>
          <a:lstStyle/>
          <a:p>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5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5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73"/>
          </p:nvPr>
        </p:nvSpPr>
        <p:spPr/>
        <p:txBody>
          <a:bodyPr/>
          <a:lstStyle/>
          <a:p>
            <a:r>
              <a:t>Footer</a:t>
            </a:r>
          </a:p>
        </p:txBody>
      </p:sp>
      <p:sp>
        <p:nvSpPr>
          <p:cNvPr id="6" name="PlaceHolder 5"/>
          <p:cNvSpPr>
            <a:spLocks noGrp="1"/>
          </p:cNvSpPr>
          <p:nvPr>
            <p:ph type="sldNum" idx="74"/>
          </p:nvPr>
        </p:nvSpPr>
        <p:spPr/>
        <p:txBody>
          <a:bodyPr/>
          <a:lstStyle/>
          <a:p>
            <a:fld id="{C6974C1B-F1C9-44E1-9212-6505165D7613}" type="slidenum">
              <a:t>‹N°›</a:t>
            </a:fld>
            <a:endParaRPr/>
          </a:p>
        </p:txBody>
      </p:sp>
      <p:sp>
        <p:nvSpPr>
          <p:cNvPr id="7" name="PlaceHolder 6"/>
          <p:cNvSpPr>
            <a:spLocks noGrp="1"/>
          </p:cNvSpPr>
          <p:nvPr>
            <p:ph type="dt" idx="75"/>
          </p:nvPr>
        </p:nvSpPr>
        <p:spPr/>
        <p:txBody>
          <a:bodyPr/>
          <a:lstStyle/>
          <a:p>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5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6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6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6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73"/>
          </p:nvPr>
        </p:nvSpPr>
        <p:spPr/>
        <p:txBody>
          <a:bodyPr/>
          <a:lstStyle/>
          <a:p>
            <a:r>
              <a:t>Footer</a:t>
            </a:r>
          </a:p>
        </p:txBody>
      </p:sp>
      <p:sp>
        <p:nvSpPr>
          <p:cNvPr id="8" name="PlaceHolder 7"/>
          <p:cNvSpPr>
            <a:spLocks noGrp="1"/>
          </p:cNvSpPr>
          <p:nvPr>
            <p:ph type="sldNum" idx="74"/>
          </p:nvPr>
        </p:nvSpPr>
        <p:spPr/>
        <p:txBody>
          <a:bodyPr/>
          <a:lstStyle/>
          <a:p>
            <a:fld id="{72F8FF02-80F2-49A2-8ABB-B38E221C2067}" type="slidenum">
              <a:t>‹N°›</a:t>
            </a:fld>
            <a:endParaRPr/>
          </a:p>
        </p:txBody>
      </p:sp>
      <p:sp>
        <p:nvSpPr>
          <p:cNvPr id="9" name="PlaceHolder 8"/>
          <p:cNvSpPr>
            <a:spLocks noGrp="1"/>
          </p:cNvSpPr>
          <p:nvPr>
            <p:ph type="dt" idx="75"/>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2030D5F-AF0B-4AEA-B7AD-62DEACB7FD98}"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50DA2D91-A7D2-43DE-A4A6-CFE7555A346B}" type="slidenum">
              <a:t>‹N°›</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6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6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6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6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6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6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73"/>
          </p:nvPr>
        </p:nvSpPr>
        <p:spPr/>
        <p:txBody>
          <a:bodyPr/>
          <a:lstStyle/>
          <a:p>
            <a:r>
              <a:t>Footer</a:t>
            </a:r>
          </a:p>
        </p:txBody>
      </p:sp>
      <p:sp>
        <p:nvSpPr>
          <p:cNvPr id="10" name="PlaceHolder 9"/>
          <p:cNvSpPr>
            <a:spLocks noGrp="1"/>
          </p:cNvSpPr>
          <p:nvPr>
            <p:ph type="sldNum" idx="74"/>
          </p:nvPr>
        </p:nvSpPr>
        <p:spPr/>
        <p:txBody>
          <a:bodyPr/>
          <a:lstStyle/>
          <a:p>
            <a:fld id="{0F933335-E938-412E-B575-8180CDCA8718}" type="slidenum">
              <a:t>‹N°›</a:t>
            </a:fld>
            <a:endParaRPr/>
          </a:p>
        </p:txBody>
      </p:sp>
      <p:sp>
        <p:nvSpPr>
          <p:cNvPr id="11" name="PlaceHolder 10"/>
          <p:cNvSpPr>
            <a:spLocks noGrp="1"/>
          </p:cNvSpPr>
          <p:nvPr>
            <p:ph type="dt" idx="75"/>
          </p:nvPr>
        </p:nvSpPr>
        <p:spPr/>
        <p:txBody>
          <a:bodyPr/>
          <a:lstStyle/>
          <a:p>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lstStyle/>
          <a:p>
            <a:r>
              <a:t>Footer</a:t>
            </a:r>
          </a:p>
        </p:txBody>
      </p:sp>
      <p:sp>
        <p:nvSpPr>
          <p:cNvPr id="3" name="PlaceHolder 2"/>
          <p:cNvSpPr>
            <a:spLocks noGrp="1"/>
          </p:cNvSpPr>
          <p:nvPr>
            <p:ph type="sldNum" idx="77"/>
          </p:nvPr>
        </p:nvSpPr>
        <p:spPr/>
        <p:txBody>
          <a:bodyPr/>
          <a:lstStyle/>
          <a:p>
            <a:fld id="{B8F38105-D1AF-4F9B-9797-687E971AB06B}" type="slidenum">
              <a:t>‹N°›</a:t>
            </a:fld>
            <a:endParaRPr/>
          </a:p>
        </p:txBody>
      </p:sp>
      <p:sp>
        <p:nvSpPr>
          <p:cNvPr id="4" name="PlaceHolder 3"/>
          <p:cNvSpPr>
            <a:spLocks noGrp="1"/>
          </p:cNvSpPr>
          <p:nvPr>
            <p:ph type="dt" idx="78"/>
          </p:nvPr>
        </p:nvSpPr>
        <p:spPr/>
        <p:txBody>
          <a:bodyPr/>
          <a:lstStyle/>
          <a:p>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8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76"/>
          </p:nvPr>
        </p:nvSpPr>
        <p:spPr/>
        <p:txBody>
          <a:bodyPr/>
          <a:lstStyle/>
          <a:p>
            <a:r>
              <a:t>Footer</a:t>
            </a:r>
          </a:p>
        </p:txBody>
      </p:sp>
      <p:sp>
        <p:nvSpPr>
          <p:cNvPr id="5" name="PlaceHolder 4"/>
          <p:cNvSpPr>
            <a:spLocks noGrp="1"/>
          </p:cNvSpPr>
          <p:nvPr>
            <p:ph type="sldNum" idx="77"/>
          </p:nvPr>
        </p:nvSpPr>
        <p:spPr/>
        <p:txBody>
          <a:bodyPr/>
          <a:lstStyle/>
          <a:p>
            <a:fld id="{B8A796C9-2B96-4A90-B609-CF6C1A30A7F6}" type="slidenum">
              <a:t>‹N°›</a:t>
            </a:fld>
            <a:endParaRPr/>
          </a:p>
        </p:txBody>
      </p:sp>
      <p:sp>
        <p:nvSpPr>
          <p:cNvPr id="6" name="PlaceHolder 5"/>
          <p:cNvSpPr>
            <a:spLocks noGrp="1"/>
          </p:cNvSpPr>
          <p:nvPr>
            <p:ph type="dt" idx="78"/>
          </p:nvPr>
        </p:nvSpPr>
        <p:spPr/>
        <p:txBody>
          <a:bodyPr/>
          <a:lstStyle/>
          <a:p>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8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76"/>
          </p:nvPr>
        </p:nvSpPr>
        <p:spPr/>
        <p:txBody>
          <a:bodyPr/>
          <a:lstStyle/>
          <a:p>
            <a:r>
              <a:t>Footer</a:t>
            </a:r>
          </a:p>
        </p:txBody>
      </p:sp>
      <p:sp>
        <p:nvSpPr>
          <p:cNvPr id="5" name="PlaceHolder 4"/>
          <p:cNvSpPr>
            <a:spLocks noGrp="1"/>
          </p:cNvSpPr>
          <p:nvPr>
            <p:ph type="sldNum" idx="77"/>
          </p:nvPr>
        </p:nvSpPr>
        <p:spPr/>
        <p:txBody>
          <a:bodyPr/>
          <a:lstStyle/>
          <a:p>
            <a:fld id="{673ED47D-3055-4FB5-99AB-D93FB8FAF5B1}" type="slidenum">
              <a:t>‹N°›</a:t>
            </a:fld>
            <a:endParaRPr/>
          </a:p>
        </p:txBody>
      </p:sp>
      <p:sp>
        <p:nvSpPr>
          <p:cNvPr id="6" name="PlaceHolder 5"/>
          <p:cNvSpPr>
            <a:spLocks noGrp="1"/>
          </p:cNvSpPr>
          <p:nvPr>
            <p:ph type="dt" idx="78"/>
          </p:nvPr>
        </p:nvSpPr>
        <p:spPr/>
        <p:txBody>
          <a:bodyPr/>
          <a:lstStyle/>
          <a:p>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8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8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76"/>
          </p:nvPr>
        </p:nvSpPr>
        <p:spPr/>
        <p:txBody>
          <a:bodyPr/>
          <a:lstStyle/>
          <a:p>
            <a:r>
              <a:t>Footer</a:t>
            </a:r>
          </a:p>
        </p:txBody>
      </p:sp>
      <p:sp>
        <p:nvSpPr>
          <p:cNvPr id="6" name="PlaceHolder 5"/>
          <p:cNvSpPr>
            <a:spLocks noGrp="1"/>
          </p:cNvSpPr>
          <p:nvPr>
            <p:ph type="sldNum" idx="77"/>
          </p:nvPr>
        </p:nvSpPr>
        <p:spPr/>
        <p:txBody>
          <a:bodyPr/>
          <a:lstStyle/>
          <a:p>
            <a:fld id="{244BE15B-FBEB-4412-A27D-2AC218251E1E}" type="slidenum">
              <a:t>‹N°›</a:t>
            </a:fld>
            <a:endParaRPr/>
          </a:p>
        </p:txBody>
      </p:sp>
      <p:sp>
        <p:nvSpPr>
          <p:cNvPr id="7" name="PlaceHolder 6"/>
          <p:cNvSpPr>
            <a:spLocks noGrp="1"/>
          </p:cNvSpPr>
          <p:nvPr>
            <p:ph type="dt" idx="78"/>
          </p:nvPr>
        </p:nvSpPr>
        <p:spPr/>
        <p:txBody>
          <a:bodyPr/>
          <a:lstStyle/>
          <a:p>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76"/>
          </p:nvPr>
        </p:nvSpPr>
        <p:spPr/>
        <p:txBody>
          <a:bodyPr/>
          <a:lstStyle/>
          <a:p>
            <a:r>
              <a:t>Footer</a:t>
            </a:r>
          </a:p>
        </p:txBody>
      </p:sp>
      <p:sp>
        <p:nvSpPr>
          <p:cNvPr id="4" name="PlaceHolder 3"/>
          <p:cNvSpPr>
            <a:spLocks noGrp="1"/>
          </p:cNvSpPr>
          <p:nvPr>
            <p:ph type="sldNum" idx="77"/>
          </p:nvPr>
        </p:nvSpPr>
        <p:spPr/>
        <p:txBody>
          <a:bodyPr/>
          <a:lstStyle/>
          <a:p>
            <a:fld id="{E100F8D0-C9A6-496F-ABD6-74630DAB8674}" type="slidenum">
              <a:t>‹N°›</a:t>
            </a:fld>
            <a:endParaRPr/>
          </a:p>
        </p:txBody>
      </p:sp>
      <p:sp>
        <p:nvSpPr>
          <p:cNvPr id="5" name="PlaceHolder 4"/>
          <p:cNvSpPr>
            <a:spLocks noGrp="1"/>
          </p:cNvSpPr>
          <p:nvPr>
            <p:ph type="dt" idx="78"/>
          </p:nvPr>
        </p:nvSpPr>
        <p:spPr/>
        <p:txBody>
          <a:bodyPr/>
          <a:lstStyle/>
          <a:p>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8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76"/>
          </p:nvPr>
        </p:nvSpPr>
        <p:spPr/>
        <p:txBody>
          <a:bodyPr/>
          <a:lstStyle/>
          <a:p>
            <a:r>
              <a:t>Footer</a:t>
            </a:r>
          </a:p>
        </p:txBody>
      </p:sp>
      <p:sp>
        <p:nvSpPr>
          <p:cNvPr id="4" name="PlaceHolder 3"/>
          <p:cNvSpPr>
            <a:spLocks noGrp="1"/>
          </p:cNvSpPr>
          <p:nvPr>
            <p:ph type="sldNum" idx="77"/>
          </p:nvPr>
        </p:nvSpPr>
        <p:spPr/>
        <p:txBody>
          <a:bodyPr/>
          <a:lstStyle/>
          <a:p>
            <a:fld id="{77C187F8-9847-4F8B-8035-06E3C1D5212C}" type="slidenum">
              <a:t>‹N°›</a:t>
            </a:fld>
            <a:endParaRPr/>
          </a:p>
        </p:txBody>
      </p:sp>
      <p:sp>
        <p:nvSpPr>
          <p:cNvPr id="5" name="PlaceHolder 4"/>
          <p:cNvSpPr>
            <a:spLocks noGrp="1"/>
          </p:cNvSpPr>
          <p:nvPr>
            <p:ph type="dt" idx="78"/>
          </p:nvPr>
        </p:nvSpPr>
        <p:spPr/>
        <p:txBody>
          <a:bodyPr/>
          <a:lstStyle/>
          <a:p>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9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9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6"/>
          </p:nvPr>
        </p:nvSpPr>
        <p:spPr/>
        <p:txBody>
          <a:bodyPr/>
          <a:lstStyle/>
          <a:p>
            <a:r>
              <a:t>Footer</a:t>
            </a:r>
          </a:p>
        </p:txBody>
      </p:sp>
      <p:sp>
        <p:nvSpPr>
          <p:cNvPr id="7" name="PlaceHolder 6"/>
          <p:cNvSpPr>
            <a:spLocks noGrp="1"/>
          </p:cNvSpPr>
          <p:nvPr>
            <p:ph type="sldNum" idx="77"/>
          </p:nvPr>
        </p:nvSpPr>
        <p:spPr/>
        <p:txBody>
          <a:bodyPr/>
          <a:lstStyle/>
          <a:p>
            <a:fld id="{3E89EAD6-34B8-40B5-A271-70B3395F0B90}" type="slidenum">
              <a:t>‹N°›</a:t>
            </a:fld>
            <a:endParaRPr/>
          </a:p>
        </p:txBody>
      </p:sp>
      <p:sp>
        <p:nvSpPr>
          <p:cNvPr id="8" name="PlaceHolder 7"/>
          <p:cNvSpPr>
            <a:spLocks noGrp="1"/>
          </p:cNvSpPr>
          <p:nvPr>
            <p:ph type="dt" idx="78"/>
          </p:nvPr>
        </p:nvSpPr>
        <p:spPr/>
        <p:txBody>
          <a:bodyPr/>
          <a:lstStyle/>
          <a:p>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9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9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6"/>
          </p:nvPr>
        </p:nvSpPr>
        <p:spPr/>
        <p:txBody>
          <a:bodyPr/>
          <a:lstStyle/>
          <a:p>
            <a:r>
              <a:t>Footer</a:t>
            </a:r>
          </a:p>
        </p:txBody>
      </p:sp>
      <p:sp>
        <p:nvSpPr>
          <p:cNvPr id="7" name="PlaceHolder 6"/>
          <p:cNvSpPr>
            <a:spLocks noGrp="1"/>
          </p:cNvSpPr>
          <p:nvPr>
            <p:ph type="sldNum" idx="77"/>
          </p:nvPr>
        </p:nvSpPr>
        <p:spPr/>
        <p:txBody>
          <a:bodyPr/>
          <a:lstStyle/>
          <a:p>
            <a:fld id="{97B2E31A-5E70-4614-A3C4-314F154CC2C7}" type="slidenum">
              <a:t>‹N°›</a:t>
            </a:fld>
            <a:endParaRPr/>
          </a:p>
        </p:txBody>
      </p:sp>
      <p:sp>
        <p:nvSpPr>
          <p:cNvPr id="8" name="PlaceHolder 7"/>
          <p:cNvSpPr>
            <a:spLocks noGrp="1"/>
          </p:cNvSpPr>
          <p:nvPr>
            <p:ph type="dt" idx="78"/>
          </p:nvPr>
        </p:nvSpPr>
        <p:spPr/>
        <p:txBody>
          <a:bodyPr/>
          <a:lstStyle/>
          <a:p>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0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09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0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6"/>
          </p:nvPr>
        </p:nvSpPr>
        <p:spPr/>
        <p:txBody>
          <a:bodyPr/>
          <a:lstStyle/>
          <a:p>
            <a:r>
              <a:t>Footer</a:t>
            </a:r>
          </a:p>
        </p:txBody>
      </p:sp>
      <p:sp>
        <p:nvSpPr>
          <p:cNvPr id="7" name="PlaceHolder 6"/>
          <p:cNvSpPr>
            <a:spLocks noGrp="1"/>
          </p:cNvSpPr>
          <p:nvPr>
            <p:ph type="sldNum" idx="77"/>
          </p:nvPr>
        </p:nvSpPr>
        <p:spPr/>
        <p:txBody>
          <a:bodyPr/>
          <a:lstStyle/>
          <a:p>
            <a:fld id="{0AA4E2D5-A5D0-4AB2-84FD-1988967D2656}" type="slidenum">
              <a:t>‹N°›</a:t>
            </a:fld>
            <a:endParaRPr/>
          </a:p>
        </p:txBody>
      </p:sp>
      <p:sp>
        <p:nvSpPr>
          <p:cNvPr id="8" name="PlaceHolder 7"/>
          <p:cNvSpPr>
            <a:spLocks noGrp="1"/>
          </p:cNvSpPr>
          <p:nvPr>
            <p:ph type="dt" idx="78"/>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4B0C1259-7B83-4288-AFFD-FBC0D1F8AFA6}" type="slidenum">
              <a:t>‹N°›</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0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0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76"/>
          </p:nvPr>
        </p:nvSpPr>
        <p:spPr/>
        <p:txBody>
          <a:bodyPr/>
          <a:lstStyle/>
          <a:p>
            <a:r>
              <a:t>Footer</a:t>
            </a:r>
          </a:p>
        </p:txBody>
      </p:sp>
      <p:sp>
        <p:nvSpPr>
          <p:cNvPr id="6" name="PlaceHolder 5"/>
          <p:cNvSpPr>
            <a:spLocks noGrp="1"/>
          </p:cNvSpPr>
          <p:nvPr>
            <p:ph type="sldNum" idx="77"/>
          </p:nvPr>
        </p:nvSpPr>
        <p:spPr/>
        <p:txBody>
          <a:bodyPr/>
          <a:lstStyle/>
          <a:p>
            <a:fld id="{B333B548-2DE1-41AD-BEF0-AAA93BE46941}" type="slidenum">
              <a:t>‹N°›</a:t>
            </a:fld>
            <a:endParaRPr/>
          </a:p>
        </p:txBody>
      </p:sp>
      <p:sp>
        <p:nvSpPr>
          <p:cNvPr id="7" name="PlaceHolder 6"/>
          <p:cNvSpPr>
            <a:spLocks noGrp="1"/>
          </p:cNvSpPr>
          <p:nvPr>
            <p:ph type="dt" idx="78"/>
          </p:nvPr>
        </p:nvSpPr>
        <p:spPr/>
        <p:txBody>
          <a:bodyPr/>
          <a:lstStyle/>
          <a:p>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0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0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0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76"/>
          </p:nvPr>
        </p:nvSpPr>
        <p:spPr/>
        <p:txBody>
          <a:bodyPr/>
          <a:lstStyle/>
          <a:p>
            <a:r>
              <a:t>Footer</a:t>
            </a:r>
          </a:p>
        </p:txBody>
      </p:sp>
      <p:sp>
        <p:nvSpPr>
          <p:cNvPr id="8" name="PlaceHolder 7"/>
          <p:cNvSpPr>
            <a:spLocks noGrp="1"/>
          </p:cNvSpPr>
          <p:nvPr>
            <p:ph type="sldNum" idx="77"/>
          </p:nvPr>
        </p:nvSpPr>
        <p:spPr/>
        <p:txBody>
          <a:bodyPr/>
          <a:lstStyle/>
          <a:p>
            <a:fld id="{447B0F5A-7480-401A-AE2A-CD720E93E9BE}" type="slidenum">
              <a:t>‹N°›</a:t>
            </a:fld>
            <a:endParaRPr/>
          </a:p>
        </p:txBody>
      </p:sp>
      <p:sp>
        <p:nvSpPr>
          <p:cNvPr id="9" name="PlaceHolder 8"/>
          <p:cNvSpPr>
            <a:spLocks noGrp="1"/>
          </p:cNvSpPr>
          <p:nvPr>
            <p:ph type="dt" idx="78"/>
          </p:nvPr>
        </p:nvSpPr>
        <p:spPr/>
        <p:txBody>
          <a:bodyPr/>
          <a:lstStyle/>
          <a:p>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1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1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1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1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1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1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76"/>
          </p:nvPr>
        </p:nvSpPr>
        <p:spPr/>
        <p:txBody>
          <a:bodyPr/>
          <a:lstStyle/>
          <a:p>
            <a:r>
              <a:t>Footer</a:t>
            </a:r>
          </a:p>
        </p:txBody>
      </p:sp>
      <p:sp>
        <p:nvSpPr>
          <p:cNvPr id="10" name="PlaceHolder 9"/>
          <p:cNvSpPr>
            <a:spLocks noGrp="1"/>
          </p:cNvSpPr>
          <p:nvPr>
            <p:ph type="sldNum" idx="77"/>
          </p:nvPr>
        </p:nvSpPr>
        <p:spPr/>
        <p:txBody>
          <a:bodyPr/>
          <a:lstStyle/>
          <a:p>
            <a:fld id="{EA17D0EF-46D6-465C-9EC3-89B35F905537}" type="slidenum">
              <a:t>‹N°›</a:t>
            </a:fld>
            <a:endParaRPr/>
          </a:p>
        </p:txBody>
      </p:sp>
      <p:sp>
        <p:nvSpPr>
          <p:cNvPr id="11" name="PlaceHolder 10"/>
          <p:cNvSpPr>
            <a:spLocks noGrp="1"/>
          </p:cNvSpPr>
          <p:nvPr>
            <p:ph type="dt" idx="78"/>
          </p:nvPr>
        </p:nvSpPr>
        <p:spPr/>
        <p:txBody>
          <a:bodyPr/>
          <a:lstStyle/>
          <a:p>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0"/>
          </p:nvPr>
        </p:nvSpPr>
        <p:spPr/>
        <p:txBody>
          <a:bodyPr/>
          <a:lstStyle/>
          <a:p>
            <a:r>
              <a:t>Footer</a:t>
            </a:r>
          </a:p>
        </p:txBody>
      </p:sp>
      <p:sp>
        <p:nvSpPr>
          <p:cNvPr id="3" name="PlaceHolder 2"/>
          <p:cNvSpPr>
            <a:spLocks noGrp="1"/>
          </p:cNvSpPr>
          <p:nvPr>
            <p:ph type="sldNum" idx="81"/>
          </p:nvPr>
        </p:nvSpPr>
        <p:spPr/>
        <p:txBody>
          <a:bodyPr/>
          <a:lstStyle/>
          <a:p>
            <a:fld id="{8AE1341B-B5C4-45A1-AC36-95F904F61D7B}" type="slidenum">
              <a:t>‹N°›</a:t>
            </a:fld>
            <a:endParaRPr/>
          </a:p>
        </p:txBody>
      </p:sp>
      <p:sp>
        <p:nvSpPr>
          <p:cNvPr id="4" name="PlaceHolder 3"/>
          <p:cNvSpPr>
            <a:spLocks noGrp="1"/>
          </p:cNvSpPr>
          <p:nvPr>
            <p:ph type="dt" idx="79"/>
          </p:nvPr>
        </p:nvSpPr>
        <p:spPr/>
        <p:txBody>
          <a:bodyPr/>
          <a:lstStyle/>
          <a:p>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2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80"/>
          </p:nvPr>
        </p:nvSpPr>
        <p:spPr/>
        <p:txBody>
          <a:bodyPr/>
          <a:lstStyle/>
          <a:p>
            <a:r>
              <a:t>Footer</a:t>
            </a:r>
          </a:p>
        </p:txBody>
      </p:sp>
      <p:sp>
        <p:nvSpPr>
          <p:cNvPr id="5" name="PlaceHolder 4"/>
          <p:cNvSpPr>
            <a:spLocks noGrp="1"/>
          </p:cNvSpPr>
          <p:nvPr>
            <p:ph type="sldNum" idx="81"/>
          </p:nvPr>
        </p:nvSpPr>
        <p:spPr/>
        <p:txBody>
          <a:bodyPr/>
          <a:lstStyle/>
          <a:p>
            <a:fld id="{F8A4DD44-19A6-40F7-BC90-076115A47F71}" type="slidenum">
              <a:t>‹N°›</a:t>
            </a:fld>
            <a:endParaRPr/>
          </a:p>
        </p:txBody>
      </p:sp>
      <p:sp>
        <p:nvSpPr>
          <p:cNvPr id="6" name="PlaceHolder 5"/>
          <p:cNvSpPr>
            <a:spLocks noGrp="1"/>
          </p:cNvSpPr>
          <p:nvPr>
            <p:ph type="dt" idx="79"/>
          </p:nvPr>
        </p:nvSpPr>
        <p:spPr/>
        <p:txBody>
          <a:bodyPr/>
          <a:lstStyle/>
          <a:p>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2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80"/>
          </p:nvPr>
        </p:nvSpPr>
        <p:spPr/>
        <p:txBody>
          <a:bodyPr/>
          <a:lstStyle/>
          <a:p>
            <a:r>
              <a:t>Footer</a:t>
            </a:r>
          </a:p>
        </p:txBody>
      </p:sp>
      <p:sp>
        <p:nvSpPr>
          <p:cNvPr id="5" name="PlaceHolder 4"/>
          <p:cNvSpPr>
            <a:spLocks noGrp="1"/>
          </p:cNvSpPr>
          <p:nvPr>
            <p:ph type="sldNum" idx="81"/>
          </p:nvPr>
        </p:nvSpPr>
        <p:spPr/>
        <p:txBody>
          <a:bodyPr/>
          <a:lstStyle/>
          <a:p>
            <a:fld id="{145A0284-AE10-4683-AAB9-CE36F132BA9E}" type="slidenum">
              <a:t>‹N°›</a:t>
            </a:fld>
            <a:endParaRPr/>
          </a:p>
        </p:txBody>
      </p:sp>
      <p:sp>
        <p:nvSpPr>
          <p:cNvPr id="6" name="PlaceHolder 5"/>
          <p:cNvSpPr>
            <a:spLocks noGrp="1"/>
          </p:cNvSpPr>
          <p:nvPr>
            <p:ph type="dt" idx="79"/>
          </p:nvPr>
        </p:nvSpPr>
        <p:spPr/>
        <p:txBody>
          <a:bodyPr/>
          <a:lstStyle/>
          <a:p>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2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2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80"/>
          </p:nvPr>
        </p:nvSpPr>
        <p:spPr/>
        <p:txBody>
          <a:bodyPr/>
          <a:lstStyle/>
          <a:p>
            <a:r>
              <a:t>Footer</a:t>
            </a:r>
          </a:p>
        </p:txBody>
      </p:sp>
      <p:sp>
        <p:nvSpPr>
          <p:cNvPr id="6" name="PlaceHolder 5"/>
          <p:cNvSpPr>
            <a:spLocks noGrp="1"/>
          </p:cNvSpPr>
          <p:nvPr>
            <p:ph type="sldNum" idx="81"/>
          </p:nvPr>
        </p:nvSpPr>
        <p:spPr/>
        <p:txBody>
          <a:bodyPr/>
          <a:lstStyle/>
          <a:p>
            <a:fld id="{7D7503A6-5AC0-4804-B9D6-F4F8FD944E2A}" type="slidenum">
              <a:t>‹N°›</a:t>
            </a:fld>
            <a:endParaRPr/>
          </a:p>
        </p:txBody>
      </p:sp>
      <p:sp>
        <p:nvSpPr>
          <p:cNvPr id="7" name="PlaceHolder 6"/>
          <p:cNvSpPr>
            <a:spLocks noGrp="1"/>
          </p:cNvSpPr>
          <p:nvPr>
            <p:ph type="dt" idx="79"/>
          </p:nvPr>
        </p:nvSpPr>
        <p:spPr/>
        <p:txBody>
          <a:bodyPr/>
          <a:lstStyle/>
          <a:p>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80"/>
          </p:nvPr>
        </p:nvSpPr>
        <p:spPr/>
        <p:txBody>
          <a:bodyPr/>
          <a:lstStyle/>
          <a:p>
            <a:r>
              <a:t>Footer</a:t>
            </a:r>
          </a:p>
        </p:txBody>
      </p:sp>
      <p:sp>
        <p:nvSpPr>
          <p:cNvPr id="4" name="PlaceHolder 3"/>
          <p:cNvSpPr>
            <a:spLocks noGrp="1"/>
          </p:cNvSpPr>
          <p:nvPr>
            <p:ph type="sldNum" idx="81"/>
          </p:nvPr>
        </p:nvSpPr>
        <p:spPr/>
        <p:txBody>
          <a:bodyPr/>
          <a:lstStyle/>
          <a:p>
            <a:fld id="{D74850E3-57DC-4E63-959C-89BE070EFBD0}" type="slidenum">
              <a:t>‹N°›</a:t>
            </a:fld>
            <a:endParaRPr/>
          </a:p>
        </p:txBody>
      </p:sp>
      <p:sp>
        <p:nvSpPr>
          <p:cNvPr id="5" name="PlaceHolder 4"/>
          <p:cNvSpPr>
            <a:spLocks noGrp="1"/>
          </p:cNvSpPr>
          <p:nvPr>
            <p:ph type="dt" idx="79"/>
          </p:nvPr>
        </p:nvSpPr>
        <p:spPr/>
        <p:txBody>
          <a:bodyPr/>
          <a:lstStyle/>
          <a:p>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80"/>
          </p:nvPr>
        </p:nvSpPr>
        <p:spPr/>
        <p:txBody>
          <a:bodyPr/>
          <a:lstStyle/>
          <a:p>
            <a:r>
              <a:t>Footer</a:t>
            </a:r>
          </a:p>
        </p:txBody>
      </p:sp>
      <p:sp>
        <p:nvSpPr>
          <p:cNvPr id="4" name="PlaceHolder 3"/>
          <p:cNvSpPr>
            <a:spLocks noGrp="1"/>
          </p:cNvSpPr>
          <p:nvPr>
            <p:ph type="sldNum" idx="81"/>
          </p:nvPr>
        </p:nvSpPr>
        <p:spPr/>
        <p:txBody>
          <a:bodyPr/>
          <a:lstStyle/>
          <a:p>
            <a:fld id="{A37B9AE0-6FF8-4252-972D-9344BAE750F7}" type="slidenum">
              <a:t>‹N°›</a:t>
            </a:fld>
            <a:endParaRPr/>
          </a:p>
        </p:txBody>
      </p:sp>
      <p:sp>
        <p:nvSpPr>
          <p:cNvPr id="5" name="PlaceHolder 4"/>
          <p:cNvSpPr>
            <a:spLocks noGrp="1"/>
          </p:cNvSpPr>
          <p:nvPr>
            <p:ph type="dt" idx="79"/>
          </p:nvPr>
        </p:nvSpPr>
        <p:spPr/>
        <p:txBody>
          <a:bodyPr/>
          <a:lstStyle/>
          <a:p>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3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3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3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0"/>
          </p:nvPr>
        </p:nvSpPr>
        <p:spPr/>
        <p:txBody>
          <a:bodyPr/>
          <a:lstStyle/>
          <a:p>
            <a:r>
              <a:t>Footer</a:t>
            </a:r>
          </a:p>
        </p:txBody>
      </p:sp>
      <p:sp>
        <p:nvSpPr>
          <p:cNvPr id="7" name="PlaceHolder 6"/>
          <p:cNvSpPr>
            <a:spLocks noGrp="1"/>
          </p:cNvSpPr>
          <p:nvPr>
            <p:ph type="sldNum" idx="81"/>
          </p:nvPr>
        </p:nvSpPr>
        <p:spPr/>
        <p:txBody>
          <a:bodyPr/>
          <a:lstStyle/>
          <a:p>
            <a:fld id="{3A7FA3F5-59DB-4503-B61F-6CD59626EBEA}" type="slidenum">
              <a:t>‹N°›</a:t>
            </a:fld>
            <a:endParaRPr/>
          </a:p>
        </p:txBody>
      </p:sp>
      <p:sp>
        <p:nvSpPr>
          <p:cNvPr id="8" name="PlaceHolder 7"/>
          <p:cNvSpPr>
            <a:spLocks noGrp="1"/>
          </p:cNvSpPr>
          <p:nvPr>
            <p:ph type="dt" idx="7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B61D1D25-CBFC-4C4B-8133-473879721A13}" type="slidenum">
              <a:t>‹N°›</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3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3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3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0"/>
          </p:nvPr>
        </p:nvSpPr>
        <p:spPr/>
        <p:txBody>
          <a:bodyPr/>
          <a:lstStyle/>
          <a:p>
            <a:r>
              <a:t>Footer</a:t>
            </a:r>
          </a:p>
        </p:txBody>
      </p:sp>
      <p:sp>
        <p:nvSpPr>
          <p:cNvPr id="7" name="PlaceHolder 6"/>
          <p:cNvSpPr>
            <a:spLocks noGrp="1"/>
          </p:cNvSpPr>
          <p:nvPr>
            <p:ph type="sldNum" idx="81"/>
          </p:nvPr>
        </p:nvSpPr>
        <p:spPr/>
        <p:txBody>
          <a:bodyPr/>
          <a:lstStyle/>
          <a:p>
            <a:fld id="{5D4C633B-FF88-4DFF-ACB5-56A73D78C547}" type="slidenum">
              <a:t>‹N°›</a:t>
            </a:fld>
            <a:endParaRPr/>
          </a:p>
        </p:txBody>
      </p:sp>
      <p:sp>
        <p:nvSpPr>
          <p:cNvPr id="8" name="PlaceHolder 7"/>
          <p:cNvSpPr>
            <a:spLocks noGrp="1"/>
          </p:cNvSpPr>
          <p:nvPr>
            <p:ph type="dt" idx="79"/>
          </p:nvPr>
        </p:nvSpPr>
        <p:spPr/>
        <p:txBody>
          <a:bodyPr/>
          <a:lstStyle/>
          <a:p>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4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4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4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0"/>
          </p:nvPr>
        </p:nvSpPr>
        <p:spPr/>
        <p:txBody>
          <a:bodyPr/>
          <a:lstStyle/>
          <a:p>
            <a:r>
              <a:t>Footer</a:t>
            </a:r>
          </a:p>
        </p:txBody>
      </p:sp>
      <p:sp>
        <p:nvSpPr>
          <p:cNvPr id="7" name="PlaceHolder 6"/>
          <p:cNvSpPr>
            <a:spLocks noGrp="1"/>
          </p:cNvSpPr>
          <p:nvPr>
            <p:ph type="sldNum" idx="81"/>
          </p:nvPr>
        </p:nvSpPr>
        <p:spPr/>
        <p:txBody>
          <a:bodyPr/>
          <a:lstStyle/>
          <a:p>
            <a:fld id="{DADF9BC1-52B1-4A8C-A5A1-1BC65419D2C4}" type="slidenum">
              <a:t>‹N°›</a:t>
            </a:fld>
            <a:endParaRPr/>
          </a:p>
        </p:txBody>
      </p:sp>
      <p:sp>
        <p:nvSpPr>
          <p:cNvPr id="8" name="PlaceHolder 7"/>
          <p:cNvSpPr>
            <a:spLocks noGrp="1"/>
          </p:cNvSpPr>
          <p:nvPr>
            <p:ph type="dt" idx="79"/>
          </p:nvPr>
        </p:nvSpPr>
        <p:spPr/>
        <p:txBody>
          <a:bodyPr/>
          <a:lstStyle/>
          <a:p>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4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4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80"/>
          </p:nvPr>
        </p:nvSpPr>
        <p:spPr/>
        <p:txBody>
          <a:bodyPr/>
          <a:lstStyle/>
          <a:p>
            <a:r>
              <a:t>Footer</a:t>
            </a:r>
          </a:p>
        </p:txBody>
      </p:sp>
      <p:sp>
        <p:nvSpPr>
          <p:cNvPr id="6" name="PlaceHolder 5"/>
          <p:cNvSpPr>
            <a:spLocks noGrp="1"/>
          </p:cNvSpPr>
          <p:nvPr>
            <p:ph type="sldNum" idx="81"/>
          </p:nvPr>
        </p:nvSpPr>
        <p:spPr/>
        <p:txBody>
          <a:bodyPr/>
          <a:lstStyle/>
          <a:p>
            <a:fld id="{2D107065-5667-4B17-8703-1623EAB4F3FE}" type="slidenum">
              <a:t>‹N°›</a:t>
            </a:fld>
            <a:endParaRPr/>
          </a:p>
        </p:txBody>
      </p:sp>
      <p:sp>
        <p:nvSpPr>
          <p:cNvPr id="7" name="PlaceHolder 6"/>
          <p:cNvSpPr>
            <a:spLocks noGrp="1"/>
          </p:cNvSpPr>
          <p:nvPr>
            <p:ph type="dt" idx="79"/>
          </p:nvPr>
        </p:nvSpPr>
        <p:spPr/>
        <p:txBody>
          <a:bodyPr/>
          <a:lstStyle/>
          <a:p>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4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4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5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5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80"/>
          </p:nvPr>
        </p:nvSpPr>
        <p:spPr/>
        <p:txBody>
          <a:bodyPr/>
          <a:lstStyle/>
          <a:p>
            <a:r>
              <a:t>Footer</a:t>
            </a:r>
          </a:p>
        </p:txBody>
      </p:sp>
      <p:sp>
        <p:nvSpPr>
          <p:cNvPr id="8" name="PlaceHolder 7"/>
          <p:cNvSpPr>
            <a:spLocks noGrp="1"/>
          </p:cNvSpPr>
          <p:nvPr>
            <p:ph type="sldNum" idx="81"/>
          </p:nvPr>
        </p:nvSpPr>
        <p:spPr/>
        <p:txBody>
          <a:bodyPr/>
          <a:lstStyle/>
          <a:p>
            <a:fld id="{B128ED28-E638-4268-A4F2-F2D721C24500}" type="slidenum">
              <a:t>‹N°›</a:t>
            </a:fld>
            <a:endParaRPr/>
          </a:p>
        </p:txBody>
      </p:sp>
      <p:sp>
        <p:nvSpPr>
          <p:cNvPr id="9" name="PlaceHolder 8"/>
          <p:cNvSpPr>
            <a:spLocks noGrp="1"/>
          </p:cNvSpPr>
          <p:nvPr>
            <p:ph type="dt" idx="79"/>
          </p:nvPr>
        </p:nvSpPr>
        <p:spPr/>
        <p:txBody>
          <a:bodyPr/>
          <a:lstStyle/>
          <a:p>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5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5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5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5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5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5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80"/>
          </p:nvPr>
        </p:nvSpPr>
        <p:spPr/>
        <p:txBody>
          <a:bodyPr/>
          <a:lstStyle/>
          <a:p>
            <a:r>
              <a:t>Footer</a:t>
            </a:r>
          </a:p>
        </p:txBody>
      </p:sp>
      <p:sp>
        <p:nvSpPr>
          <p:cNvPr id="10" name="PlaceHolder 9"/>
          <p:cNvSpPr>
            <a:spLocks noGrp="1"/>
          </p:cNvSpPr>
          <p:nvPr>
            <p:ph type="sldNum" idx="81"/>
          </p:nvPr>
        </p:nvSpPr>
        <p:spPr/>
        <p:txBody>
          <a:bodyPr/>
          <a:lstStyle/>
          <a:p>
            <a:fld id="{EFEBA7B9-AC54-409C-B818-8CF49FEDFEF4}" type="slidenum">
              <a:t>‹N°›</a:t>
            </a:fld>
            <a:endParaRPr/>
          </a:p>
        </p:txBody>
      </p:sp>
      <p:sp>
        <p:nvSpPr>
          <p:cNvPr id="11" name="PlaceHolder 10"/>
          <p:cNvSpPr>
            <a:spLocks noGrp="1"/>
          </p:cNvSpPr>
          <p:nvPr>
            <p:ph type="dt" idx="79"/>
          </p:nvPr>
        </p:nvSpPr>
        <p:spPr/>
        <p:txBody>
          <a:bodyPr/>
          <a:lstStyle/>
          <a:p>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lstStyle/>
          <a:p>
            <a:r>
              <a:t>Footer</a:t>
            </a:r>
          </a:p>
        </p:txBody>
      </p:sp>
      <p:sp>
        <p:nvSpPr>
          <p:cNvPr id="3" name="PlaceHolder 2"/>
          <p:cNvSpPr>
            <a:spLocks noGrp="1"/>
          </p:cNvSpPr>
          <p:nvPr>
            <p:ph type="sldNum" idx="83"/>
          </p:nvPr>
        </p:nvSpPr>
        <p:spPr/>
        <p:txBody>
          <a:bodyPr/>
          <a:lstStyle/>
          <a:p>
            <a:fld id="{C3FB0756-2CF6-4562-AB5A-57BF9C91B067}" type="slidenum">
              <a:t>‹N°›</a:t>
            </a:fld>
            <a:endParaRPr/>
          </a:p>
        </p:txBody>
      </p:sp>
      <p:sp>
        <p:nvSpPr>
          <p:cNvPr id="4" name="PlaceHolder 3"/>
          <p:cNvSpPr>
            <a:spLocks noGrp="1"/>
          </p:cNvSpPr>
          <p:nvPr>
            <p:ph type="dt" idx="84"/>
          </p:nvPr>
        </p:nvSpPr>
        <p:spPr/>
        <p:txBody>
          <a:bodyPr/>
          <a:lstStyle/>
          <a:p>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6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82"/>
          </p:nvPr>
        </p:nvSpPr>
        <p:spPr/>
        <p:txBody>
          <a:bodyPr/>
          <a:lstStyle/>
          <a:p>
            <a:r>
              <a:t>Footer</a:t>
            </a:r>
          </a:p>
        </p:txBody>
      </p:sp>
      <p:sp>
        <p:nvSpPr>
          <p:cNvPr id="5" name="PlaceHolder 4"/>
          <p:cNvSpPr>
            <a:spLocks noGrp="1"/>
          </p:cNvSpPr>
          <p:nvPr>
            <p:ph type="sldNum" idx="83"/>
          </p:nvPr>
        </p:nvSpPr>
        <p:spPr/>
        <p:txBody>
          <a:bodyPr/>
          <a:lstStyle/>
          <a:p>
            <a:fld id="{8705D529-9AE5-49B4-9276-B9285EB3EE74}" type="slidenum">
              <a:t>‹N°›</a:t>
            </a:fld>
            <a:endParaRPr/>
          </a:p>
        </p:txBody>
      </p:sp>
      <p:sp>
        <p:nvSpPr>
          <p:cNvPr id="6" name="PlaceHolder 5"/>
          <p:cNvSpPr>
            <a:spLocks noGrp="1"/>
          </p:cNvSpPr>
          <p:nvPr>
            <p:ph type="dt" idx="84"/>
          </p:nvPr>
        </p:nvSpPr>
        <p:spPr/>
        <p:txBody>
          <a:bodyPr/>
          <a:lstStyle/>
          <a:p>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6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82"/>
          </p:nvPr>
        </p:nvSpPr>
        <p:spPr/>
        <p:txBody>
          <a:bodyPr/>
          <a:lstStyle/>
          <a:p>
            <a:r>
              <a:t>Footer</a:t>
            </a:r>
          </a:p>
        </p:txBody>
      </p:sp>
      <p:sp>
        <p:nvSpPr>
          <p:cNvPr id="5" name="PlaceHolder 4"/>
          <p:cNvSpPr>
            <a:spLocks noGrp="1"/>
          </p:cNvSpPr>
          <p:nvPr>
            <p:ph type="sldNum" idx="83"/>
          </p:nvPr>
        </p:nvSpPr>
        <p:spPr/>
        <p:txBody>
          <a:bodyPr/>
          <a:lstStyle/>
          <a:p>
            <a:fld id="{F72D719F-3164-4404-A83E-EF33F8A04A30}" type="slidenum">
              <a:t>‹N°›</a:t>
            </a:fld>
            <a:endParaRPr/>
          </a:p>
        </p:txBody>
      </p:sp>
      <p:sp>
        <p:nvSpPr>
          <p:cNvPr id="6" name="PlaceHolder 5"/>
          <p:cNvSpPr>
            <a:spLocks noGrp="1"/>
          </p:cNvSpPr>
          <p:nvPr>
            <p:ph type="dt" idx="84"/>
          </p:nvPr>
        </p:nvSpPr>
        <p:spPr/>
        <p:txBody>
          <a:bodyPr/>
          <a:lstStyle/>
          <a:p>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6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82"/>
          </p:nvPr>
        </p:nvSpPr>
        <p:spPr/>
        <p:txBody>
          <a:bodyPr/>
          <a:lstStyle/>
          <a:p>
            <a:r>
              <a:t>Footer</a:t>
            </a:r>
          </a:p>
        </p:txBody>
      </p:sp>
      <p:sp>
        <p:nvSpPr>
          <p:cNvPr id="6" name="PlaceHolder 5"/>
          <p:cNvSpPr>
            <a:spLocks noGrp="1"/>
          </p:cNvSpPr>
          <p:nvPr>
            <p:ph type="sldNum" idx="83"/>
          </p:nvPr>
        </p:nvSpPr>
        <p:spPr/>
        <p:txBody>
          <a:bodyPr/>
          <a:lstStyle/>
          <a:p>
            <a:fld id="{48E39559-CF94-4B51-9E3F-E8D8696B2A29}" type="slidenum">
              <a:t>‹N°›</a:t>
            </a:fld>
            <a:endParaRPr/>
          </a:p>
        </p:txBody>
      </p:sp>
      <p:sp>
        <p:nvSpPr>
          <p:cNvPr id="7" name="PlaceHolder 6"/>
          <p:cNvSpPr>
            <a:spLocks noGrp="1"/>
          </p:cNvSpPr>
          <p:nvPr>
            <p:ph type="dt" idx="84"/>
          </p:nvPr>
        </p:nvSpPr>
        <p:spPr/>
        <p:txBody>
          <a:bodyPr/>
          <a:lstStyle/>
          <a:p>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82"/>
          </p:nvPr>
        </p:nvSpPr>
        <p:spPr/>
        <p:txBody>
          <a:bodyPr/>
          <a:lstStyle/>
          <a:p>
            <a:r>
              <a:t>Footer</a:t>
            </a:r>
          </a:p>
        </p:txBody>
      </p:sp>
      <p:sp>
        <p:nvSpPr>
          <p:cNvPr id="4" name="PlaceHolder 3"/>
          <p:cNvSpPr>
            <a:spLocks noGrp="1"/>
          </p:cNvSpPr>
          <p:nvPr>
            <p:ph type="sldNum" idx="83"/>
          </p:nvPr>
        </p:nvSpPr>
        <p:spPr/>
        <p:txBody>
          <a:bodyPr/>
          <a:lstStyle/>
          <a:p>
            <a:fld id="{D5B67692-17D1-48CE-B3EF-1698146757FD}" type="slidenum">
              <a:t>‹N°›</a:t>
            </a:fld>
            <a:endParaRPr/>
          </a:p>
        </p:txBody>
      </p:sp>
      <p:sp>
        <p:nvSpPr>
          <p:cNvPr id="5" name="PlaceHolder 4"/>
          <p:cNvSpPr>
            <a:spLocks noGrp="1"/>
          </p:cNvSpPr>
          <p:nvPr>
            <p:ph type="dt" idx="84"/>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69AEE725-A312-402C-9CF1-36B387E34268}" type="slidenum">
              <a:t>‹N°›</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7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82"/>
          </p:nvPr>
        </p:nvSpPr>
        <p:spPr/>
        <p:txBody>
          <a:bodyPr/>
          <a:lstStyle/>
          <a:p>
            <a:r>
              <a:t>Footer</a:t>
            </a:r>
          </a:p>
        </p:txBody>
      </p:sp>
      <p:sp>
        <p:nvSpPr>
          <p:cNvPr id="4" name="PlaceHolder 3"/>
          <p:cNvSpPr>
            <a:spLocks noGrp="1"/>
          </p:cNvSpPr>
          <p:nvPr>
            <p:ph type="sldNum" idx="83"/>
          </p:nvPr>
        </p:nvSpPr>
        <p:spPr/>
        <p:txBody>
          <a:bodyPr/>
          <a:lstStyle/>
          <a:p>
            <a:fld id="{A7E9BCDC-3E7D-43C2-8AF7-C5F22F1059A6}" type="slidenum">
              <a:t>‹N°›</a:t>
            </a:fld>
            <a:endParaRPr/>
          </a:p>
        </p:txBody>
      </p:sp>
      <p:sp>
        <p:nvSpPr>
          <p:cNvPr id="5" name="PlaceHolder 4"/>
          <p:cNvSpPr>
            <a:spLocks noGrp="1"/>
          </p:cNvSpPr>
          <p:nvPr>
            <p:ph type="dt" idx="84"/>
          </p:nvPr>
        </p:nvSpPr>
        <p:spPr/>
        <p:txBody>
          <a:bodyPr/>
          <a:lstStyle/>
          <a:p>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7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2"/>
          </p:nvPr>
        </p:nvSpPr>
        <p:spPr/>
        <p:txBody>
          <a:bodyPr/>
          <a:lstStyle/>
          <a:p>
            <a:r>
              <a:t>Footer</a:t>
            </a:r>
          </a:p>
        </p:txBody>
      </p:sp>
      <p:sp>
        <p:nvSpPr>
          <p:cNvPr id="7" name="PlaceHolder 6"/>
          <p:cNvSpPr>
            <a:spLocks noGrp="1"/>
          </p:cNvSpPr>
          <p:nvPr>
            <p:ph type="sldNum" idx="83"/>
          </p:nvPr>
        </p:nvSpPr>
        <p:spPr/>
        <p:txBody>
          <a:bodyPr/>
          <a:lstStyle/>
          <a:p>
            <a:fld id="{43E4A696-EA15-4D3B-8EDB-9EDFBBF13722}" type="slidenum">
              <a:t>‹N°›</a:t>
            </a:fld>
            <a:endParaRPr/>
          </a:p>
        </p:txBody>
      </p:sp>
      <p:sp>
        <p:nvSpPr>
          <p:cNvPr id="8" name="PlaceHolder 7"/>
          <p:cNvSpPr>
            <a:spLocks noGrp="1"/>
          </p:cNvSpPr>
          <p:nvPr>
            <p:ph type="dt" idx="84"/>
          </p:nvPr>
        </p:nvSpPr>
        <p:spPr/>
        <p:txBody>
          <a:bodyPr/>
          <a:lstStyle/>
          <a:p>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7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7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2"/>
          </p:nvPr>
        </p:nvSpPr>
        <p:spPr/>
        <p:txBody>
          <a:bodyPr/>
          <a:lstStyle/>
          <a:p>
            <a:r>
              <a:t>Footer</a:t>
            </a:r>
          </a:p>
        </p:txBody>
      </p:sp>
      <p:sp>
        <p:nvSpPr>
          <p:cNvPr id="7" name="PlaceHolder 6"/>
          <p:cNvSpPr>
            <a:spLocks noGrp="1"/>
          </p:cNvSpPr>
          <p:nvPr>
            <p:ph type="sldNum" idx="83"/>
          </p:nvPr>
        </p:nvSpPr>
        <p:spPr/>
        <p:txBody>
          <a:bodyPr/>
          <a:lstStyle/>
          <a:p>
            <a:fld id="{A09493ED-2DF5-4A9D-84F7-0B658E7D0999}" type="slidenum">
              <a:t>‹N°›</a:t>
            </a:fld>
            <a:endParaRPr/>
          </a:p>
        </p:txBody>
      </p:sp>
      <p:sp>
        <p:nvSpPr>
          <p:cNvPr id="8" name="PlaceHolder 7"/>
          <p:cNvSpPr>
            <a:spLocks noGrp="1"/>
          </p:cNvSpPr>
          <p:nvPr>
            <p:ph type="dt" idx="84"/>
          </p:nvPr>
        </p:nvSpPr>
        <p:spPr/>
        <p:txBody>
          <a:bodyPr/>
          <a:lstStyle/>
          <a:p>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8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8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2"/>
          </p:nvPr>
        </p:nvSpPr>
        <p:spPr/>
        <p:txBody>
          <a:bodyPr/>
          <a:lstStyle/>
          <a:p>
            <a:r>
              <a:t>Footer</a:t>
            </a:r>
          </a:p>
        </p:txBody>
      </p:sp>
      <p:sp>
        <p:nvSpPr>
          <p:cNvPr id="7" name="PlaceHolder 6"/>
          <p:cNvSpPr>
            <a:spLocks noGrp="1"/>
          </p:cNvSpPr>
          <p:nvPr>
            <p:ph type="sldNum" idx="83"/>
          </p:nvPr>
        </p:nvSpPr>
        <p:spPr/>
        <p:txBody>
          <a:bodyPr/>
          <a:lstStyle/>
          <a:p>
            <a:fld id="{59E0E092-17D1-4D5E-AA86-B5DAEA633CB0}" type="slidenum">
              <a:t>‹N°›</a:t>
            </a:fld>
            <a:endParaRPr/>
          </a:p>
        </p:txBody>
      </p:sp>
      <p:sp>
        <p:nvSpPr>
          <p:cNvPr id="8" name="PlaceHolder 7"/>
          <p:cNvSpPr>
            <a:spLocks noGrp="1"/>
          </p:cNvSpPr>
          <p:nvPr>
            <p:ph type="dt" idx="84"/>
          </p:nvPr>
        </p:nvSpPr>
        <p:spPr/>
        <p:txBody>
          <a:bodyPr/>
          <a:lstStyle/>
          <a:p>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8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8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82"/>
          </p:nvPr>
        </p:nvSpPr>
        <p:spPr/>
        <p:txBody>
          <a:bodyPr/>
          <a:lstStyle/>
          <a:p>
            <a:r>
              <a:t>Footer</a:t>
            </a:r>
          </a:p>
        </p:txBody>
      </p:sp>
      <p:sp>
        <p:nvSpPr>
          <p:cNvPr id="6" name="PlaceHolder 5"/>
          <p:cNvSpPr>
            <a:spLocks noGrp="1"/>
          </p:cNvSpPr>
          <p:nvPr>
            <p:ph type="sldNum" idx="83"/>
          </p:nvPr>
        </p:nvSpPr>
        <p:spPr/>
        <p:txBody>
          <a:bodyPr/>
          <a:lstStyle/>
          <a:p>
            <a:fld id="{51AE4B5D-D05A-40AF-8D4A-4DB7F31DF7B1}" type="slidenum">
              <a:t>‹N°›</a:t>
            </a:fld>
            <a:endParaRPr/>
          </a:p>
        </p:txBody>
      </p:sp>
      <p:sp>
        <p:nvSpPr>
          <p:cNvPr id="7" name="PlaceHolder 6"/>
          <p:cNvSpPr>
            <a:spLocks noGrp="1"/>
          </p:cNvSpPr>
          <p:nvPr>
            <p:ph type="dt" idx="84"/>
          </p:nvPr>
        </p:nvSpPr>
        <p:spPr/>
        <p:txBody>
          <a:bodyPr/>
          <a:lstStyle/>
          <a:p>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8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9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82"/>
          </p:nvPr>
        </p:nvSpPr>
        <p:spPr/>
        <p:txBody>
          <a:bodyPr/>
          <a:lstStyle/>
          <a:p>
            <a:r>
              <a:t>Footer</a:t>
            </a:r>
          </a:p>
        </p:txBody>
      </p:sp>
      <p:sp>
        <p:nvSpPr>
          <p:cNvPr id="8" name="PlaceHolder 7"/>
          <p:cNvSpPr>
            <a:spLocks noGrp="1"/>
          </p:cNvSpPr>
          <p:nvPr>
            <p:ph type="sldNum" idx="83"/>
          </p:nvPr>
        </p:nvSpPr>
        <p:spPr/>
        <p:txBody>
          <a:bodyPr/>
          <a:lstStyle/>
          <a:p>
            <a:fld id="{D74CE32A-60A5-4D39-9DFB-DF0C51EA6639}" type="slidenum">
              <a:t>‹N°›</a:t>
            </a:fld>
            <a:endParaRPr/>
          </a:p>
        </p:txBody>
      </p:sp>
      <p:sp>
        <p:nvSpPr>
          <p:cNvPr id="9" name="PlaceHolder 8"/>
          <p:cNvSpPr>
            <a:spLocks noGrp="1"/>
          </p:cNvSpPr>
          <p:nvPr>
            <p:ph type="dt" idx="84"/>
          </p:nvPr>
        </p:nvSpPr>
        <p:spPr/>
        <p:txBody>
          <a:bodyPr/>
          <a:lstStyle/>
          <a:p>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19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9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9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9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9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19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82"/>
          </p:nvPr>
        </p:nvSpPr>
        <p:spPr/>
        <p:txBody>
          <a:bodyPr/>
          <a:lstStyle/>
          <a:p>
            <a:r>
              <a:t>Footer</a:t>
            </a:r>
          </a:p>
        </p:txBody>
      </p:sp>
      <p:sp>
        <p:nvSpPr>
          <p:cNvPr id="10" name="PlaceHolder 9"/>
          <p:cNvSpPr>
            <a:spLocks noGrp="1"/>
          </p:cNvSpPr>
          <p:nvPr>
            <p:ph type="sldNum" idx="83"/>
          </p:nvPr>
        </p:nvSpPr>
        <p:spPr/>
        <p:txBody>
          <a:bodyPr/>
          <a:lstStyle/>
          <a:p>
            <a:fld id="{C4B567A9-D6D7-416C-838E-A4A747E50778}" type="slidenum">
              <a:t>‹N°›</a:t>
            </a:fld>
            <a:endParaRPr/>
          </a:p>
        </p:txBody>
      </p:sp>
      <p:sp>
        <p:nvSpPr>
          <p:cNvPr id="11" name="PlaceHolder 10"/>
          <p:cNvSpPr>
            <a:spLocks noGrp="1"/>
          </p:cNvSpPr>
          <p:nvPr>
            <p:ph type="dt" idx="84"/>
          </p:nvPr>
        </p:nvSpPr>
        <p:spPr/>
        <p:txBody>
          <a:bodyPr/>
          <a:lstStyle/>
          <a:p>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5"/>
          </p:nvPr>
        </p:nvSpPr>
        <p:spPr/>
        <p:txBody>
          <a:bodyPr/>
          <a:lstStyle/>
          <a:p>
            <a:r>
              <a:t>Footer</a:t>
            </a:r>
          </a:p>
        </p:txBody>
      </p:sp>
      <p:sp>
        <p:nvSpPr>
          <p:cNvPr id="3" name="PlaceHolder 2"/>
          <p:cNvSpPr>
            <a:spLocks noGrp="1"/>
          </p:cNvSpPr>
          <p:nvPr>
            <p:ph type="sldNum" idx="86"/>
          </p:nvPr>
        </p:nvSpPr>
        <p:spPr/>
        <p:txBody>
          <a:bodyPr/>
          <a:lstStyle/>
          <a:p>
            <a:fld id="{930F795C-6E14-49A6-BA98-07B2EE5394AC}" type="slidenum">
              <a:t>‹N°›</a:t>
            </a:fld>
            <a:endParaRPr/>
          </a:p>
        </p:txBody>
      </p:sp>
      <p:sp>
        <p:nvSpPr>
          <p:cNvPr id="4" name="PlaceHolder 3"/>
          <p:cNvSpPr>
            <a:spLocks noGrp="1"/>
          </p:cNvSpPr>
          <p:nvPr>
            <p:ph type="dt" idx="87"/>
          </p:nvPr>
        </p:nvSpPr>
        <p:spPr/>
        <p:txBody>
          <a:bodyPr/>
          <a:lstStyle/>
          <a:p>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0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85"/>
          </p:nvPr>
        </p:nvSpPr>
        <p:spPr/>
        <p:txBody>
          <a:bodyPr/>
          <a:lstStyle/>
          <a:p>
            <a:r>
              <a:t>Footer</a:t>
            </a:r>
          </a:p>
        </p:txBody>
      </p:sp>
      <p:sp>
        <p:nvSpPr>
          <p:cNvPr id="5" name="PlaceHolder 4"/>
          <p:cNvSpPr>
            <a:spLocks noGrp="1"/>
          </p:cNvSpPr>
          <p:nvPr>
            <p:ph type="sldNum" idx="86"/>
          </p:nvPr>
        </p:nvSpPr>
        <p:spPr/>
        <p:txBody>
          <a:bodyPr/>
          <a:lstStyle/>
          <a:p>
            <a:fld id="{1CD3D93C-67B3-4D0F-BED5-060ACD7292A6}" type="slidenum">
              <a:t>‹N°›</a:t>
            </a:fld>
            <a:endParaRPr/>
          </a:p>
        </p:txBody>
      </p:sp>
      <p:sp>
        <p:nvSpPr>
          <p:cNvPr id="6" name="PlaceHolder 5"/>
          <p:cNvSpPr>
            <a:spLocks noGrp="1"/>
          </p:cNvSpPr>
          <p:nvPr>
            <p:ph type="dt" idx="87"/>
          </p:nvPr>
        </p:nvSpPr>
        <p:spPr/>
        <p:txBody>
          <a:bodyPr/>
          <a:lstStyle/>
          <a:p>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0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85"/>
          </p:nvPr>
        </p:nvSpPr>
        <p:spPr/>
        <p:txBody>
          <a:bodyPr/>
          <a:lstStyle/>
          <a:p>
            <a:r>
              <a:t>Footer</a:t>
            </a:r>
          </a:p>
        </p:txBody>
      </p:sp>
      <p:sp>
        <p:nvSpPr>
          <p:cNvPr id="5" name="PlaceHolder 4"/>
          <p:cNvSpPr>
            <a:spLocks noGrp="1"/>
          </p:cNvSpPr>
          <p:nvPr>
            <p:ph type="sldNum" idx="86"/>
          </p:nvPr>
        </p:nvSpPr>
        <p:spPr/>
        <p:txBody>
          <a:bodyPr/>
          <a:lstStyle/>
          <a:p>
            <a:fld id="{6AADCAEF-F30B-4A86-B8BE-DD6785862F08}" type="slidenum">
              <a:t>‹N°›</a:t>
            </a:fld>
            <a:endParaRPr/>
          </a:p>
        </p:txBody>
      </p:sp>
      <p:sp>
        <p:nvSpPr>
          <p:cNvPr id="6" name="PlaceHolder 5"/>
          <p:cNvSpPr>
            <a:spLocks noGrp="1"/>
          </p:cNvSpPr>
          <p:nvPr>
            <p:ph type="dt" idx="8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8DF2E09E-6957-4339-975D-CD68D3FF82E1}" type="slidenum">
              <a:t>‹N°›</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0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0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85"/>
          </p:nvPr>
        </p:nvSpPr>
        <p:spPr/>
        <p:txBody>
          <a:bodyPr/>
          <a:lstStyle/>
          <a:p>
            <a:r>
              <a:t>Footer</a:t>
            </a:r>
          </a:p>
        </p:txBody>
      </p:sp>
      <p:sp>
        <p:nvSpPr>
          <p:cNvPr id="6" name="PlaceHolder 5"/>
          <p:cNvSpPr>
            <a:spLocks noGrp="1"/>
          </p:cNvSpPr>
          <p:nvPr>
            <p:ph type="sldNum" idx="86"/>
          </p:nvPr>
        </p:nvSpPr>
        <p:spPr/>
        <p:txBody>
          <a:bodyPr/>
          <a:lstStyle/>
          <a:p>
            <a:fld id="{F2D4F0DD-5AE1-4673-93A1-55D424C68ECF}" type="slidenum">
              <a:t>‹N°›</a:t>
            </a:fld>
            <a:endParaRPr/>
          </a:p>
        </p:txBody>
      </p:sp>
      <p:sp>
        <p:nvSpPr>
          <p:cNvPr id="7" name="PlaceHolder 6"/>
          <p:cNvSpPr>
            <a:spLocks noGrp="1"/>
          </p:cNvSpPr>
          <p:nvPr>
            <p:ph type="dt" idx="87"/>
          </p:nvPr>
        </p:nvSpPr>
        <p:spPr/>
        <p:txBody>
          <a:bodyPr/>
          <a:lstStyle/>
          <a:p>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85"/>
          </p:nvPr>
        </p:nvSpPr>
        <p:spPr/>
        <p:txBody>
          <a:bodyPr/>
          <a:lstStyle/>
          <a:p>
            <a:r>
              <a:t>Footer</a:t>
            </a:r>
          </a:p>
        </p:txBody>
      </p:sp>
      <p:sp>
        <p:nvSpPr>
          <p:cNvPr id="4" name="PlaceHolder 3"/>
          <p:cNvSpPr>
            <a:spLocks noGrp="1"/>
          </p:cNvSpPr>
          <p:nvPr>
            <p:ph type="sldNum" idx="86"/>
          </p:nvPr>
        </p:nvSpPr>
        <p:spPr/>
        <p:txBody>
          <a:bodyPr/>
          <a:lstStyle/>
          <a:p>
            <a:fld id="{F45748B5-7694-4CDB-8005-D3819C6BC77E}" type="slidenum">
              <a:t>‹N°›</a:t>
            </a:fld>
            <a:endParaRPr/>
          </a:p>
        </p:txBody>
      </p:sp>
      <p:sp>
        <p:nvSpPr>
          <p:cNvPr id="5" name="PlaceHolder 4"/>
          <p:cNvSpPr>
            <a:spLocks noGrp="1"/>
          </p:cNvSpPr>
          <p:nvPr>
            <p:ph type="dt" idx="87"/>
          </p:nvPr>
        </p:nvSpPr>
        <p:spPr/>
        <p:txBody>
          <a:bodyPr/>
          <a:lstStyle/>
          <a:p>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1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85"/>
          </p:nvPr>
        </p:nvSpPr>
        <p:spPr/>
        <p:txBody>
          <a:bodyPr/>
          <a:lstStyle/>
          <a:p>
            <a:r>
              <a:t>Footer</a:t>
            </a:r>
          </a:p>
        </p:txBody>
      </p:sp>
      <p:sp>
        <p:nvSpPr>
          <p:cNvPr id="4" name="PlaceHolder 3"/>
          <p:cNvSpPr>
            <a:spLocks noGrp="1"/>
          </p:cNvSpPr>
          <p:nvPr>
            <p:ph type="sldNum" idx="86"/>
          </p:nvPr>
        </p:nvSpPr>
        <p:spPr/>
        <p:txBody>
          <a:bodyPr/>
          <a:lstStyle/>
          <a:p>
            <a:fld id="{4BBE3D2F-DE79-496A-877D-B9C846098FA7}" type="slidenum">
              <a:t>‹N°›</a:t>
            </a:fld>
            <a:endParaRPr/>
          </a:p>
        </p:txBody>
      </p:sp>
      <p:sp>
        <p:nvSpPr>
          <p:cNvPr id="5" name="PlaceHolder 4"/>
          <p:cNvSpPr>
            <a:spLocks noGrp="1"/>
          </p:cNvSpPr>
          <p:nvPr>
            <p:ph type="dt" idx="87"/>
          </p:nvPr>
        </p:nvSpPr>
        <p:spPr/>
        <p:txBody>
          <a:bodyPr/>
          <a:lstStyle/>
          <a:p>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1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1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1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5"/>
          </p:nvPr>
        </p:nvSpPr>
        <p:spPr/>
        <p:txBody>
          <a:bodyPr/>
          <a:lstStyle/>
          <a:p>
            <a:r>
              <a:t>Footer</a:t>
            </a:r>
          </a:p>
        </p:txBody>
      </p:sp>
      <p:sp>
        <p:nvSpPr>
          <p:cNvPr id="7" name="PlaceHolder 6"/>
          <p:cNvSpPr>
            <a:spLocks noGrp="1"/>
          </p:cNvSpPr>
          <p:nvPr>
            <p:ph type="sldNum" idx="86"/>
          </p:nvPr>
        </p:nvSpPr>
        <p:spPr/>
        <p:txBody>
          <a:bodyPr/>
          <a:lstStyle/>
          <a:p>
            <a:fld id="{59643675-5740-4599-92CE-2E0319BE041A}" type="slidenum">
              <a:t>‹N°›</a:t>
            </a:fld>
            <a:endParaRPr/>
          </a:p>
        </p:txBody>
      </p:sp>
      <p:sp>
        <p:nvSpPr>
          <p:cNvPr id="8" name="PlaceHolder 7"/>
          <p:cNvSpPr>
            <a:spLocks noGrp="1"/>
          </p:cNvSpPr>
          <p:nvPr>
            <p:ph type="dt" idx="87"/>
          </p:nvPr>
        </p:nvSpPr>
        <p:spPr/>
        <p:txBody>
          <a:bodyPr/>
          <a:lstStyle/>
          <a:p>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1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1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1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5"/>
          </p:nvPr>
        </p:nvSpPr>
        <p:spPr/>
        <p:txBody>
          <a:bodyPr/>
          <a:lstStyle/>
          <a:p>
            <a:r>
              <a:t>Footer</a:t>
            </a:r>
          </a:p>
        </p:txBody>
      </p:sp>
      <p:sp>
        <p:nvSpPr>
          <p:cNvPr id="7" name="PlaceHolder 6"/>
          <p:cNvSpPr>
            <a:spLocks noGrp="1"/>
          </p:cNvSpPr>
          <p:nvPr>
            <p:ph type="sldNum" idx="86"/>
          </p:nvPr>
        </p:nvSpPr>
        <p:spPr/>
        <p:txBody>
          <a:bodyPr/>
          <a:lstStyle/>
          <a:p>
            <a:fld id="{7AC3AE39-8B97-482E-B6CD-5374E63B7103}" type="slidenum">
              <a:t>‹N°›</a:t>
            </a:fld>
            <a:endParaRPr/>
          </a:p>
        </p:txBody>
      </p:sp>
      <p:sp>
        <p:nvSpPr>
          <p:cNvPr id="8" name="PlaceHolder 7"/>
          <p:cNvSpPr>
            <a:spLocks noGrp="1"/>
          </p:cNvSpPr>
          <p:nvPr>
            <p:ph type="dt" idx="87"/>
          </p:nvPr>
        </p:nvSpPr>
        <p:spPr/>
        <p:txBody>
          <a:bodyPr/>
          <a:lstStyle/>
          <a:p>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2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2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2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5"/>
          </p:nvPr>
        </p:nvSpPr>
        <p:spPr/>
        <p:txBody>
          <a:bodyPr/>
          <a:lstStyle/>
          <a:p>
            <a:r>
              <a:t>Footer</a:t>
            </a:r>
          </a:p>
        </p:txBody>
      </p:sp>
      <p:sp>
        <p:nvSpPr>
          <p:cNvPr id="7" name="PlaceHolder 6"/>
          <p:cNvSpPr>
            <a:spLocks noGrp="1"/>
          </p:cNvSpPr>
          <p:nvPr>
            <p:ph type="sldNum" idx="86"/>
          </p:nvPr>
        </p:nvSpPr>
        <p:spPr/>
        <p:txBody>
          <a:bodyPr/>
          <a:lstStyle/>
          <a:p>
            <a:fld id="{AADD8569-A9BC-4CD5-A869-B82A295098EB}" type="slidenum">
              <a:t>‹N°›</a:t>
            </a:fld>
            <a:endParaRPr/>
          </a:p>
        </p:txBody>
      </p:sp>
      <p:sp>
        <p:nvSpPr>
          <p:cNvPr id="8" name="PlaceHolder 7"/>
          <p:cNvSpPr>
            <a:spLocks noGrp="1"/>
          </p:cNvSpPr>
          <p:nvPr>
            <p:ph type="dt" idx="87"/>
          </p:nvPr>
        </p:nvSpPr>
        <p:spPr/>
        <p:txBody>
          <a:bodyPr/>
          <a:lstStyle/>
          <a:p>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2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2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85"/>
          </p:nvPr>
        </p:nvSpPr>
        <p:spPr/>
        <p:txBody>
          <a:bodyPr/>
          <a:lstStyle/>
          <a:p>
            <a:r>
              <a:t>Footer</a:t>
            </a:r>
          </a:p>
        </p:txBody>
      </p:sp>
      <p:sp>
        <p:nvSpPr>
          <p:cNvPr id="6" name="PlaceHolder 5"/>
          <p:cNvSpPr>
            <a:spLocks noGrp="1"/>
          </p:cNvSpPr>
          <p:nvPr>
            <p:ph type="sldNum" idx="86"/>
          </p:nvPr>
        </p:nvSpPr>
        <p:spPr/>
        <p:txBody>
          <a:bodyPr/>
          <a:lstStyle/>
          <a:p>
            <a:fld id="{DD902FA3-9FE6-4DC8-A9C8-31F3221E73C7}" type="slidenum">
              <a:t>‹N°›</a:t>
            </a:fld>
            <a:endParaRPr/>
          </a:p>
        </p:txBody>
      </p:sp>
      <p:sp>
        <p:nvSpPr>
          <p:cNvPr id="7" name="PlaceHolder 6"/>
          <p:cNvSpPr>
            <a:spLocks noGrp="1"/>
          </p:cNvSpPr>
          <p:nvPr>
            <p:ph type="dt" idx="87"/>
          </p:nvPr>
        </p:nvSpPr>
        <p:spPr/>
        <p:txBody>
          <a:bodyPr/>
          <a:lstStyle/>
          <a:p>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2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2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2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3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85"/>
          </p:nvPr>
        </p:nvSpPr>
        <p:spPr/>
        <p:txBody>
          <a:bodyPr/>
          <a:lstStyle/>
          <a:p>
            <a:r>
              <a:t>Footer</a:t>
            </a:r>
          </a:p>
        </p:txBody>
      </p:sp>
      <p:sp>
        <p:nvSpPr>
          <p:cNvPr id="8" name="PlaceHolder 7"/>
          <p:cNvSpPr>
            <a:spLocks noGrp="1"/>
          </p:cNvSpPr>
          <p:nvPr>
            <p:ph type="sldNum" idx="86"/>
          </p:nvPr>
        </p:nvSpPr>
        <p:spPr/>
        <p:txBody>
          <a:bodyPr/>
          <a:lstStyle/>
          <a:p>
            <a:fld id="{47695092-1AB9-4AA1-8C7B-7782AA5D1ADD}" type="slidenum">
              <a:t>‹N°›</a:t>
            </a:fld>
            <a:endParaRPr/>
          </a:p>
        </p:txBody>
      </p:sp>
      <p:sp>
        <p:nvSpPr>
          <p:cNvPr id="9" name="PlaceHolder 8"/>
          <p:cNvSpPr>
            <a:spLocks noGrp="1"/>
          </p:cNvSpPr>
          <p:nvPr>
            <p:ph type="dt" idx="87"/>
          </p:nvPr>
        </p:nvSpPr>
        <p:spPr/>
        <p:txBody>
          <a:bodyPr/>
          <a:lstStyle/>
          <a:p>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3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3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3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3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3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3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85"/>
          </p:nvPr>
        </p:nvSpPr>
        <p:spPr/>
        <p:txBody>
          <a:bodyPr/>
          <a:lstStyle/>
          <a:p>
            <a:r>
              <a:t>Footer</a:t>
            </a:r>
          </a:p>
        </p:txBody>
      </p:sp>
      <p:sp>
        <p:nvSpPr>
          <p:cNvPr id="10" name="PlaceHolder 9"/>
          <p:cNvSpPr>
            <a:spLocks noGrp="1"/>
          </p:cNvSpPr>
          <p:nvPr>
            <p:ph type="sldNum" idx="86"/>
          </p:nvPr>
        </p:nvSpPr>
        <p:spPr/>
        <p:txBody>
          <a:bodyPr/>
          <a:lstStyle/>
          <a:p>
            <a:fld id="{65E1D79E-5AFC-436A-B2B3-5FDE371E4249}" type="slidenum">
              <a:t>‹N°›</a:t>
            </a:fld>
            <a:endParaRPr/>
          </a:p>
        </p:txBody>
      </p:sp>
      <p:sp>
        <p:nvSpPr>
          <p:cNvPr id="11" name="PlaceHolder 10"/>
          <p:cNvSpPr>
            <a:spLocks noGrp="1"/>
          </p:cNvSpPr>
          <p:nvPr>
            <p:ph type="dt" idx="87"/>
          </p:nvPr>
        </p:nvSpPr>
        <p:spPr/>
        <p:txBody>
          <a:bodyPr/>
          <a:lstStyle/>
          <a:p>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8"/>
          </p:nvPr>
        </p:nvSpPr>
        <p:spPr/>
        <p:txBody>
          <a:bodyPr/>
          <a:lstStyle/>
          <a:p>
            <a:r>
              <a:t>Footer</a:t>
            </a:r>
          </a:p>
        </p:txBody>
      </p:sp>
      <p:sp>
        <p:nvSpPr>
          <p:cNvPr id="3" name="PlaceHolder 2"/>
          <p:cNvSpPr>
            <a:spLocks noGrp="1"/>
          </p:cNvSpPr>
          <p:nvPr>
            <p:ph type="sldNum" idx="89"/>
          </p:nvPr>
        </p:nvSpPr>
        <p:spPr/>
        <p:txBody>
          <a:bodyPr/>
          <a:lstStyle/>
          <a:p>
            <a:fld id="{C11F116B-E5DC-4F7C-958F-2D5DB7672D3A}" type="slidenum">
              <a:t>‹N°›</a:t>
            </a:fld>
            <a:endParaRPr/>
          </a:p>
        </p:txBody>
      </p:sp>
      <p:sp>
        <p:nvSpPr>
          <p:cNvPr id="4" name="PlaceHolder 3"/>
          <p:cNvSpPr>
            <a:spLocks noGrp="1"/>
          </p:cNvSpPr>
          <p:nvPr>
            <p:ph type="dt" idx="90"/>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4DDBAACB-3F49-41CC-BAAC-6A193EDF205C}" type="slidenum">
              <a:t>‹N°›</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4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88"/>
          </p:nvPr>
        </p:nvSpPr>
        <p:spPr/>
        <p:txBody>
          <a:bodyPr/>
          <a:lstStyle/>
          <a:p>
            <a:r>
              <a:t>Footer</a:t>
            </a:r>
          </a:p>
        </p:txBody>
      </p:sp>
      <p:sp>
        <p:nvSpPr>
          <p:cNvPr id="5" name="PlaceHolder 4"/>
          <p:cNvSpPr>
            <a:spLocks noGrp="1"/>
          </p:cNvSpPr>
          <p:nvPr>
            <p:ph type="sldNum" idx="89"/>
          </p:nvPr>
        </p:nvSpPr>
        <p:spPr/>
        <p:txBody>
          <a:bodyPr/>
          <a:lstStyle/>
          <a:p>
            <a:fld id="{9CF2EA63-2E54-4512-99CA-59256C02B7B4}" type="slidenum">
              <a:t>‹N°›</a:t>
            </a:fld>
            <a:endParaRPr/>
          </a:p>
        </p:txBody>
      </p:sp>
      <p:sp>
        <p:nvSpPr>
          <p:cNvPr id="6" name="PlaceHolder 5"/>
          <p:cNvSpPr>
            <a:spLocks noGrp="1"/>
          </p:cNvSpPr>
          <p:nvPr>
            <p:ph type="dt" idx="90"/>
          </p:nvPr>
        </p:nvSpPr>
        <p:spPr/>
        <p:txBody>
          <a:bodyPr/>
          <a:lstStyle/>
          <a:p>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4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88"/>
          </p:nvPr>
        </p:nvSpPr>
        <p:spPr/>
        <p:txBody>
          <a:bodyPr/>
          <a:lstStyle/>
          <a:p>
            <a:r>
              <a:t>Footer</a:t>
            </a:r>
          </a:p>
        </p:txBody>
      </p:sp>
      <p:sp>
        <p:nvSpPr>
          <p:cNvPr id="5" name="PlaceHolder 4"/>
          <p:cNvSpPr>
            <a:spLocks noGrp="1"/>
          </p:cNvSpPr>
          <p:nvPr>
            <p:ph type="sldNum" idx="89"/>
          </p:nvPr>
        </p:nvSpPr>
        <p:spPr/>
        <p:txBody>
          <a:bodyPr/>
          <a:lstStyle/>
          <a:p>
            <a:fld id="{09A0FD30-3D7E-4573-9CC6-E3F54822C9C7}" type="slidenum">
              <a:t>‹N°›</a:t>
            </a:fld>
            <a:endParaRPr/>
          </a:p>
        </p:txBody>
      </p:sp>
      <p:sp>
        <p:nvSpPr>
          <p:cNvPr id="6" name="PlaceHolder 5"/>
          <p:cNvSpPr>
            <a:spLocks noGrp="1"/>
          </p:cNvSpPr>
          <p:nvPr>
            <p:ph type="dt" idx="90"/>
          </p:nvPr>
        </p:nvSpPr>
        <p:spPr/>
        <p:txBody>
          <a:bodyPr/>
          <a:lstStyle/>
          <a:p>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4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4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88"/>
          </p:nvPr>
        </p:nvSpPr>
        <p:spPr/>
        <p:txBody>
          <a:bodyPr/>
          <a:lstStyle/>
          <a:p>
            <a:r>
              <a:t>Footer</a:t>
            </a:r>
          </a:p>
        </p:txBody>
      </p:sp>
      <p:sp>
        <p:nvSpPr>
          <p:cNvPr id="6" name="PlaceHolder 5"/>
          <p:cNvSpPr>
            <a:spLocks noGrp="1"/>
          </p:cNvSpPr>
          <p:nvPr>
            <p:ph type="sldNum" idx="89"/>
          </p:nvPr>
        </p:nvSpPr>
        <p:spPr/>
        <p:txBody>
          <a:bodyPr/>
          <a:lstStyle/>
          <a:p>
            <a:fld id="{D6327F17-AD74-4331-B005-57A315AAEE0C}" type="slidenum">
              <a:t>‹N°›</a:t>
            </a:fld>
            <a:endParaRPr/>
          </a:p>
        </p:txBody>
      </p:sp>
      <p:sp>
        <p:nvSpPr>
          <p:cNvPr id="7" name="PlaceHolder 6"/>
          <p:cNvSpPr>
            <a:spLocks noGrp="1"/>
          </p:cNvSpPr>
          <p:nvPr>
            <p:ph type="dt" idx="90"/>
          </p:nvPr>
        </p:nvSpPr>
        <p:spPr/>
        <p:txBody>
          <a:bodyPr/>
          <a:lstStyle/>
          <a:p>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88"/>
          </p:nvPr>
        </p:nvSpPr>
        <p:spPr/>
        <p:txBody>
          <a:bodyPr/>
          <a:lstStyle/>
          <a:p>
            <a:r>
              <a:t>Footer</a:t>
            </a:r>
          </a:p>
        </p:txBody>
      </p:sp>
      <p:sp>
        <p:nvSpPr>
          <p:cNvPr id="4" name="PlaceHolder 3"/>
          <p:cNvSpPr>
            <a:spLocks noGrp="1"/>
          </p:cNvSpPr>
          <p:nvPr>
            <p:ph type="sldNum" idx="89"/>
          </p:nvPr>
        </p:nvSpPr>
        <p:spPr/>
        <p:txBody>
          <a:bodyPr/>
          <a:lstStyle/>
          <a:p>
            <a:fld id="{06D791D2-1A66-4EF3-98D8-9785536B8266}" type="slidenum">
              <a:t>‹N°›</a:t>
            </a:fld>
            <a:endParaRPr/>
          </a:p>
        </p:txBody>
      </p:sp>
      <p:sp>
        <p:nvSpPr>
          <p:cNvPr id="5" name="PlaceHolder 4"/>
          <p:cNvSpPr>
            <a:spLocks noGrp="1"/>
          </p:cNvSpPr>
          <p:nvPr>
            <p:ph type="dt" idx="90"/>
          </p:nvPr>
        </p:nvSpPr>
        <p:spPr/>
        <p:txBody>
          <a:bodyPr/>
          <a:lstStyle/>
          <a:p>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88"/>
          </p:nvPr>
        </p:nvSpPr>
        <p:spPr/>
        <p:txBody>
          <a:bodyPr/>
          <a:lstStyle/>
          <a:p>
            <a:r>
              <a:t>Footer</a:t>
            </a:r>
          </a:p>
        </p:txBody>
      </p:sp>
      <p:sp>
        <p:nvSpPr>
          <p:cNvPr id="4" name="PlaceHolder 3"/>
          <p:cNvSpPr>
            <a:spLocks noGrp="1"/>
          </p:cNvSpPr>
          <p:nvPr>
            <p:ph type="sldNum" idx="89"/>
          </p:nvPr>
        </p:nvSpPr>
        <p:spPr/>
        <p:txBody>
          <a:bodyPr/>
          <a:lstStyle/>
          <a:p>
            <a:fld id="{7E1EBA35-0F4C-4FC4-A380-22490F1D7A37}" type="slidenum">
              <a:t>‹N°›</a:t>
            </a:fld>
            <a:endParaRPr/>
          </a:p>
        </p:txBody>
      </p:sp>
      <p:sp>
        <p:nvSpPr>
          <p:cNvPr id="5" name="PlaceHolder 4"/>
          <p:cNvSpPr>
            <a:spLocks noGrp="1"/>
          </p:cNvSpPr>
          <p:nvPr>
            <p:ph type="dt" idx="90"/>
          </p:nvPr>
        </p:nvSpPr>
        <p:spPr/>
        <p:txBody>
          <a:bodyPr/>
          <a:lstStyle/>
          <a:p>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5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5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5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8"/>
          </p:nvPr>
        </p:nvSpPr>
        <p:spPr/>
        <p:txBody>
          <a:bodyPr/>
          <a:lstStyle/>
          <a:p>
            <a:r>
              <a:t>Footer</a:t>
            </a:r>
          </a:p>
        </p:txBody>
      </p:sp>
      <p:sp>
        <p:nvSpPr>
          <p:cNvPr id="7" name="PlaceHolder 6"/>
          <p:cNvSpPr>
            <a:spLocks noGrp="1"/>
          </p:cNvSpPr>
          <p:nvPr>
            <p:ph type="sldNum" idx="89"/>
          </p:nvPr>
        </p:nvSpPr>
        <p:spPr/>
        <p:txBody>
          <a:bodyPr/>
          <a:lstStyle/>
          <a:p>
            <a:fld id="{BE2478E5-62BF-4556-99F0-4A33C8456DAA}" type="slidenum">
              <a:t>‹N°›</a:t>
            </a:fld>
            <a:endParaRPr/>
          </a:p>
        </p:txBody>
      </p:sp>
      <p:sp>
        <p:nvSpPr>
          <p:cNvPr id="8" name="PlaceHolder 7"/>
          <p:cNvSpPr>
            <a:spLocks noGrp="1"/>
          </p:cNvSpPr>
          <p:nvPr>
            <p:ph type="dt" idx="90"/>
          </p:nvPr>
        </p:nvSpPr>
        <p:spPr/>
        <p:txBody>
          <a:bodyPr/>
          <a:lstStyle/>
          <a:p>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5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5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5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8"/>
          </p:nvPr>
        </p:nvSpPr>
        <p:spPr/>
        <p:txBody>
          <a:bodyPr/>
          <a:lstStyle/>
          <a:p>
            <a:r>
              <a:t>Footer</a:t>
            </a:r>
          </a:p>
        </p:txBody>
      </p:sp>
      <p:sp>
        <p:nvSpPr>
          <p:cNvPr id="7" name="PlaceHolder 6"/>
          <p:cNvSpPr>
            <a:spLocks noGrp="1"/>
          </p:cNvSpPr>
          <p:nvPr>
            <p:ph type="sldNum" idx="89"/>
          </p:nvPr>
        </p:nvSpPr>
        <p:spPr/>
        <p:txBody>
          <a:bodyPr/>
          <a:lstStyle/>
          <a:p>
            <a:fld id="{6D390DB1-C48B-4BA3-95CE-B65A341028E9}" type="slidenum">
              <a:t>‹N°›</a:t>
            </a:fld>
            <a:endParaRPr/>
          </a:p>
        </p:txBody>
      </p:sp>
      <p:sp>
        <p:nvSpPr>
          <p:cNvPr id="8" name="PlaceHolder 7"/>
          <p:cNvSpPr>
            <a:spLocks noGrp="1"/>
          </p:cNvSpPr>
          <p:nvPr>
            <p:ph type="dt" idx="90"/>
          </p:nvPr>
        </p:nvSpPr>
        <p:spPr/>
        <p:txBody>
          <a:bodyPr/>
          <a:lstStyle/>
          <a:p>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6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6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6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88"/>
          </p:nvPr>
        </p:nvSpPr>
        <p:spPr/>
        <p:txBody>
          <a:bodyPr/>
          <a:lstStyle/>
          <a:p>
            <a:r>
              <a:t>Footer</a:t>
            </a:r>
          </a:p>
        </p:txBody>
      </p:sp>
      <p:sp>
        <p:nvSpPr>
          <p:cNvPr id="7" name="PlaceHolder 6"/>
          <p:cNvSpPr>
            <a:spLocks noGrp="1"/>
          </p:cNvSpPr>
          <p:nvPr>
            <p:ph type="sldNum" idx="89"/>
          </p:nvPr>
        </p:nvSpPr>
        <p:spPr/>
        <p:txBody>
          <a:bodyPr/>
          <a:lstStyle/>
          <a:p>
            <a:fld id="{15B0E465-7D9F-4E8D-995E-F135E06567C4}" type="slidenum">
              <a:t>‹N°›</a:t>
            </a:fld>
            <a:endParaRPr/>
          </a:p>
        </p:txBody>
      </p:sp>
      <p:sp>
        <p:nvSpPr>
          <p:cNvPr id="8" name="PlaceHolder 7"/>
          <p:cNvSpPr>
            <a:spLocks noGrp="1"/>
          </p:cNvSpPr>
          <p:nvPr>
            <p:ph type="dt" idx="90"/>
          </p:nvPr>
        </p:nvSpPr>
        <p:spPr/>
        <p:txBody>
          <a:bodyPr/>
          <a:lstStyle/>
          <a:p>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6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6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88"/>
          </p:nvPr>
        </p:nvSpPr>
        <p:spPr/>
        <p:txBody>
          <a:bodyPr/>
          <a:lstStyle/>
          <a:p>
            <a:r>
              <a:t>Footer</a:t>
            </a:r>
          </a:p>
        </p:txBody>
      </p:sp>
      <p:sp>
        <p:nvSpPr>
          <p:cNvPr id="6" name="PlaceHolder 5"/>
          <p:cNvSpPr>
            <a:spLocks noGrp="1"/>
          </p:cNvSpPr>
          <p:nvPr>
            <p:ph type="sldNum" idx="89"/>
          </p:nvPr>
        </p:nvSpPr>
        <p:spPr/>
        <p:txBody>
          <a:bodyPr/>
          <a:lstStyle/>
          <a:p>
            <a:fld id="{71A20345-0F02-4387-BC08-2D75560B295A}" type="slidenum">
              <a:t>‹N°›</a:t>
            </a:fld>
            <a:endParaRPr/>
          </a:p>
        </p:txBody>
      </p:sp>
      <p:sp>
        <p:nvSpPr>
          <p:cNvPr id="7" name="PlaceHolder 6"/>
          <p:cNvSpPr>
            <a:spLocks noGrp="1"/>
          </p:cNvSpPr>
          <p:nvPr>
            <p:ph type="dt" idx="90"/>
          </p:nvPr>
        </p:nvSpPr>
        <p:spPr/>
        <p:txBody>
          <a:bodyPr/>
          <a:lstStyle/>
          <a:p>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6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6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7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7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88"/>
          </p:nvPr>
        </p:nvSpPr>
        <p:spPr/>
        <p:txBody>
          <a:bodyPr/>
          <a:lstStyle/>
          <a:p>
            <a:r>
              <a:t>Footer</a:t>
            </a:r>
          </a:p>
        </p:txBody>
      </p:sp>
      <p:sp>
        <p:nvSpPr>
          <p:cNvPr id="8" name="PlaceHolder 7"/>
          <p:cNvSpPr>
            <a:spLocks noGrp="1"/>
          </p:cNvSpPr>
          <p:nvPr>
            <p:ph type="sldNum" idx="89"/>
          </p:nvPr>
        </p:nvSpPr>
        <p:spPr/>
        <p:txBody>
          <a:bodyPr/>
          <a:lstStyle/>
          <a:p>
            <a:fld id="{A450E754-68F7-4BA5-8104-0573CE5235BA}" type="slidenum">
              <a:t>‹N°›</a:t>
            </a:fld>
            <a:endParaRPr/>
          </a:p>
        </p:txBody>
      </p:sp>
      <p:sp>
        <p:nvSpPr>
          <p:cNvPr id="9" name="PlaceHolder 8"/>
          <p:cNvSpPr>
            <a:spLocks noGrp="1"/>
          </p:cNvSpPr>
          <p:nvPr>
            <p:ph type="dt" idx="90"/>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EF69315F-E376-4BB4-B469-5ADB3AE6E5D0}" type="slidenum">
              <a:t>‹N°›</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7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7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7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7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7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7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88"/>
          </p:nvPr>
        </p:nvSpPr>
        <p:spPr/>
        <p:txBody>
          <a:bodyPr/>
          <a:lstStyle/>
          <a:p>
            <a:r>
              <a:t>Footer</a:t>
            </a:r>
          </a:p>
        </p:txBody>
      </p:sp>
      <p:sp>
        <p:nvSpPr>
          <p:cNvPr id="10" name="PlaceHolder 9"/>
          <p:cNvSpPr>
            <a:spLocks noGrp="1"/>
          </p:cNvSpPr>
          <p:nvPr>
            <p:ph type="sldNum" idx="89"/>
          </p:nvPr>
        </p:nvSpPr>
        <p:spPr/>
        <p:txBody>
          <a:bodyPr/>
          <a:lstStyle/>
          <a:p>
            <a:fld id="{098DA771-D42C-4FED-AFE1-C4F3D291B1F8}" type="slidenum">
              <a:t>‹N°›</a:t>
            </a:fld>
            <a:endParaRPr/>
          </a:p>
        </p:txBody>
      </p:sp>
      <p:sp>
        <p:nvSpPr>
          <p:cNvPr id="11" name="PlaceHolder 10"/>
          <p:cNvSpPr>
            <a:spLocks noGrp="1"/>
          </p:cNvSpPr>
          <p:nvPr>
            <p:ph type="dt" idx="90"/>
          </p:nvPr>
        </p:nvSpPr>
        <p:spPr/>
        <p:txBody>
          <a:bodyPr/>
          <a:lstStyle/>
          <a:p>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1"/>
          </p:nvPr>
        </p:nvSpPr>
        <p:spPr/>
        <p:txBody>
          <a:bodyPr/>
          <a:lstStyle/>
          <a:p>
            <a:r>
              <a:t>Footer</a:t>
            </a:r>
          </a:p>
        </p:txBody>
      </p:sp>
      <p:sp>
        <p:nvSpPr>
          <p:cNvPr id="3" name="PlaceHolder 2"/>
          <p:cNvSpPr>
            <a:spLocks noGrp="1"/>
          </p:cNvSpPr>
          <p:nvPr>
            <p:ph type="sldNum" idx="92"/>
          </p:nvPr>
        </p:nvSpPr>
        <p:spPr/>
        <p:txBody>
          <a:bodyPr/>
          <a:lstStyle/>
          <a:p>
            <a:fld id="{52CEE351-3476-4420-992D-0325F50BEFF4}" type="slidenum">
              <a:t>‹N°›</a:t>
            </a:fld>
            <a:endParaRPr/>
          </a:p>
        </p:txBody>
      </p:sp>
      <p:sp>
        <p:nvSpPr>
          <p:cNvPr id="4" name="PlaceHolder 3"/>
          <p:cNvSpPr>
            <a:spLocks noGrp="1"/>
          </p:cNvSpPr>
          <p:nvPr>
            <p:ph type="dt" idx="93"/>
          </p:nvPr>
        </p:nvSpPr>
        <p:spPr/>
        <p:txBody>
          <a:bodyPr/>
          <a:lstStyle/>
          <a:p>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8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91"/>
          </p:nvPr>
        </p:nvSpPr>
        <p:spPr/>
        <p:txBody>
          <a:bodyPr/>
          <a:lstStyle/>
          <a:p>
            <a:r>
              <a:t>Footer</a:t>
            </a:r>
          </a:p>
        </p:txBody>
      </p:sp>
      <p:sp>
        <p:nvSpPr>
          <p:cNvPr id="5" name="PlaceHolder 4"/>
          <p:cNvSpPr>
            <a:spLocks noGrp="1"/>
          </p:cNvSpPr>
          <p:nvPr>
            <p:ph type="sldNum" idx="92"/>
          </p:nvPr>
        </p:nvSpPr>
        <p:spPr/>
        <p:txBody>
          <a:bodyPr/>
          <a:lstStyle/>
          <a:p>
            <a:fld id="{9A65D81B-A6CA-4CAA-9C18-555318821544}" type="slidenum">
              <a:t>‹N°›</a:t>
            </a:fld>
            <a:endParaRPr/>
          </a:p>
        </p:txBody>
      </p:sp>
      <p:sp>
        <p:nvSpPr>
          <p:cNvPr id="6" name="PlaceHolder 5"/>
          <p:cNvSpPr>
            <a:spLocks noGrp="1"/>
          </p:cNvSpPr>
          <p:nvPr>
            <p:ph type="dt" idx="93"/>
          </p:nvPr>
        </p:nvSpPr>
        <p:spPr/>
        <p:txBody>
          <a:bodyPr/>
          <a:lstStyle/>
          <a:p>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8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91"/>
          </p:nvPr>
        </p:nvSpPr>
        <p:spPr/>
        <p:txBody>
          <a:bodyPr/>
          <a:lstStyle/>
          <a:p>
            <a:r>
              <a:t>Footer</a:t>
            </a:r>
          </a:p>
        </p:txBody>
      </p:sp>
      <p:sp>
        <p:nvSpPr>
          <p:cNvPr id="5" name="PlaceHolder 4"/>
          <p:cNvSpPr>
            <a:spLocks noGrp="1"/>
          </p:cNvSpPr>
          <p:nvPr>
            <p:ph type="sldNum" idx="92"/>
          </p:nvPr>
        </p:nvSpPr>
        <p:spPr/>
        <p:txBody>
          <a:bodyPr/>
          <a:lstStyle/>
          <a:p>
            <a:fld id="{00263B0B-0802-41E4-AD7F-EF76108CA582}" type="slidenum">
              <a:t>‹N°›</a:t>
            </a:fld>
            <a:endParaRPr/>
          </a:p>
        </p:txBody>
      </p:sp>
      <p:sp>
        <p:nvSpPr>
          <p:cNvPr id="6" name="PlaceHolder 5"/>
          <p:cNvSpPr>
            <a:spLocks noGrp="1"/>
          </p:cNvSpPr>
          <p:nvPr>
            <p:ph type="dt" idx="93"/>
          </p:nvPr>
        </p:nvSpPr>
        <p:spPr/>
        <p:txBody>
          <a:bodyPr/>
          <a:lstStyle/>
          <a:p>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9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9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91"/>
          </p:nvPr>
        </p:nvSpPr>
        <p:spPr/>
        <p:txBody>
          <a:bodyPr/>
          <a:lstStyle/>
          <a:p>
            <a:r>
              <a:t>Footer</a:t>
            </a:r>
          </a:p>
        </p:txBody>
      </p:sp>
      <p:sp>
        <p:nvSpPr>
          <p:cNvPr id="6" name="PlaceHolder 5"/>
          <p:cNvSpPr>
            <a:spLocks noGrp="1"/>
          </p:cNvSpPr>
          <p:nvPr>
            <p:ph type="sldNum" idx="92"/>
          </p:nvPr>
        </p:nvSpPr>
        <p:spPr/>
        <p:txBody>
          <a:bodyPr/>
          <a:lstStyle/>
          <a:p>
            <a:fld id="{5FFE97D7-0649-447A-850E-4813E8F097AA}" type="slidenum">
              <a:t>‹N°›</a:t>
            </a:fld>
            <a:endParaRPr/>
          </a:p>
        </p:txBody>
      </p:sp>
      <p:sp>
        <p:nvSpPr>
          <p:cNvPr id="7" name="PlaceHolder 6"/>
          <p:cNvSpPr>
            <a:spLocks noGrp="1"/>
          </p:cNvSpPr>
          <p:nvPr>
            <p:ph type="dt" idx="93"/>
          </p:nvPr>
        </p:nvSpPr>
        <p:spPr/>
        <p:txBody>
          <a:bodyPr/>
          <a:lstStyle/>
          <a:p>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91"/>
          </p:nvPr>
        </p:nvSpPr>
        <p:spPr/>
        <p:txBody>
          <a:bodyPr/>
          <a:lstStyle/>
          <a:p>
            <a:r>
              <a:t>Footer</a:t>
            </a:r>
          </a:p>
        </p:txBody>
      </p:sp>
      <p:sp>
        <p:nvSpPr>
          <p:cNvPr id="4" name="PlaceHolder 3"/>
          <p:cNvSpPr>
            <a:spLocks noGrp="1"/>
          </p:cNvSpPr>
          <p:nvPr>
            <p:ph type="sldNum" idx="92"/>
          </p:nvPr>
        </p:nvSpPr>
        <p:spPr/>
        <p:txBody>
          <a:bodyPr/>
          <a:lstStyle/>
          <a:p>
            <a:fld id="{45C74081-4A89-4AD3-ABAF-A371A9684195}" type="slidenum">
              <a:t>‹N°›</a:t>
            </a:fld>
            <a:endParaRPr/>
          </a:p>
        </p:txBody>
      </p:sp>
      <p:sp>
        <p:nvSpPr>
          <p:cNvPr id="5" name="PlaceHolder 4"/>
          <p:cNvSpPr>
            <a:spLocks noGrp="1"/>
          </p:cNvSpPr>
          <p:nvPr>
            <p:ph type="dt" idx="93"/>
          </p:nvPr>
        </p:nvSpPr>
        <p:spPr/>
        <p:txBody>
          <a:bodyPr/>
          <a:lstStyle/>
          <a:p>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9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91"/>
          </p:nvPr>
        </p:nvSpPr>
        <p:spPr/>
        <p:txBody>
          <a:bodyPr/>
          <a:lstStyle/>
          <a:p>
            <a:r>
              <a:t>Footer</a:t>
            </a:r>
          </a:p>
        </p:txBody>
      </p:sp>
      <p:sp>
        <p:nvSpPr>
          <p:cNvPr id="4" name="PlaceHolder 3"/>
          <p:cNvSpPr>
            <a:spLocks noGrp="1"/>
          </p:cNvSpPr>
          <p:nvPr>
            <p:ph type="sldNum" idx="92"/>
          </p:nvPr>
        </p:nvSpPr>
        <p:spPr/>
        <p:txBody>
          <a:bodyPr/>
          <a:lstStyle/>
          <a:p>
            <a:fld id="{AFABA0E8-7AC3-48DA-956C-EBE4C4540F8F}" type="slidenum">
              <a:t>‹N°›</a:t>
            </a:fld>
            <a:endParaRPr/>
          </a:p>
        </p:txBody>
      </p:sp>
      <p:sp>
        <p:nvSpPr>
          <p:cNvPr id="5" name="PlaceHolder 4"/>
          <p:cNvSpPr>
            <a:spLocks noGrp="1"/>
          </p:cNvSpPr>
          <p:nvPr>
            <p:ph type="dt" idx="93"/>
          </p:nvPr>
        </p:nvSpPr>
        <p:spPr/>
        <p:txBody>
          <a:bodyPr/>
          <a:lstStyle/>
          <a:p>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9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9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29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91"/>
          </p:nvPr>
        </p:nvSpPr>
        <p:spPr/>
        <p:txBody>
          <a:bodyPr/>
          <a:lstStyle/>
          <a:p>
            <a:r>
              <a:t>Footer</a:t>
            </a:r>
          </a:p>
        </p:txBody>
      </p:sp>
      <p:sp>
        <p:nvSpPr>
          <p:cNvPr id="7" name="PlaceHolder 6"/>
          <p:cNvSpPr>
            <a:spLocks noGrp="1"/>
          </p:cNvSpPr>
          <p:nvPr>
            <p:ph type="sldNum" idx="92"/>
          </p:nvPr>
        </p:nvSpPr>
        <p:spPr/>
        <p:txBody>
          <a:bodyPr/>
          <a:lstStyle/>
          <a:p>
            <a:fld id="{CEA0DBF6-EA6C-45A1-92D3-B41169FA8ED7}" type="slidenum">
              <a:t>‹N°›</a:t>
            </a:fld>
            <a:endParaRPr/>
          </a:p>
        </p:txBody>
      </p:sp>
      <p:sp>
        <p:nvSpPr>
          <p:cNvPr id="8" name="PlaceHolder 7"/>
          <p:cNvSpPr>
            <a:spLocks noGrp="1"/>
          </p:cNvSpPr>
          <p:nvPr>
            <p:ph type="dt" idx="93"/>
          </p:nvPr>
        </p:nvSpPr>
        <p:spPr/>
        <p:txBody>
          <a:bodyPr/>
          <a:lstStyle/>
          <a:p>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29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0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0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91"/>
          </p:nvPr>
        </p:nvSpPr>
        <p:spPr/>
        <p:txBody>
          <a:bodyPr/>
          <a:lstStyle/>
          <a:p>
            <a:r>
              <a:t>Footer</a:t>
            </a:r>
          </a:p>
        </p:txBody>
      </p:sp>
      <p:sp>
        <p:nvSpPr>
          <p:cNvPr id="7" name="PlaceHolder 6"/>
          <p:cNvSpPr>
            <a:spLocks noGrp="1"/>
          </p:cNvSpPr>
          <p:nvPr>
            <p:ph type="sldNum" idx="92"/>
          </p:nvPr>
        </p:nvSpPr>
        <p:spPr/>
        <p:txBody>
          <a:bodyPr/>
          <a:lstStyle/>
          <a:p>
            <a:fld id="{41356636-B031-4EC0-94AA-9A487AF8FFCE}" type="slidenum">
              <a:t>‹N°›</a:t>
            </a:fld>
            <a:endParaRPr/>
          </a:p>
        </p:txBody>
      </p:sp>
      <p:sp>
        <p:nvSpPr>
          <p:cNvPr id="8" name="PlaceHolder 7"/>
          <p:cNvSpPr>
            <a:spLocks noGrp="1"/>
          </p:cNvSpPr>
          <p:nvPr>
            <p:ph type="dt" idx="93"/>
          </p:nvPr>
        </p:nvSpPr>
        <p:spPr/>
        <p:txBody>
          <a:bodyPr/>
          <a:lstStyle/>
          <a:p>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0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0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0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91"/>
          </p:nvPr>
        </p:nvSpPr>
        <p:spPr/>
        <p:txBody>
          <a:bodyPr/>
          <a:lstStyle/>
          <a:p>
            <a:r>
              <a:t>Footer</a:t>
            </a:r>
          </a:p>
        </p:txBody>
      </p:sp>
      <p:sp>
        <p:nvSpPr>
          <p:cNvPr id="7" name="PlaceHolder 6"/>
          <p:cNvSpPr>
            <a:spLocks noGrp="1"/>
          </p:cNvSpPr>
          <p:nvPr>
            <p:ph type="sldNum" idx="92"/>
          </p:nvPr>
        </p:nvSpPr>
        <p:spPr/>
        <p:txBody>
          <a:bodyPr/>
          <a:lstStyle/>
          <a:p>
            <a:fld id="{3C587814-0A7F-4F5B-9DBB-A010FBF87B8C}" type="slidenum">
              <a:t>‹N°›</a:t>
            </a:fld>
            <a:endParaRPr/>
          </a:p>
        </p:txBody>
      </p:sp>
      <p:sp>
        <p:nvSpPr>
          <p:cNvPr id="8" name="PlaceHolder 7"/>
          <p:cNvSpPr>
            <a:spLocks noGrp="1"/>
          </p:cNvSpPr>
          <p:nvPr>
            <p:ph type="dt" idx="93"/>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026BE4EA-673C-438A-89DF-98C89DDC9B72}" type="slidenum">
              <a:t>‹N°›</a:t>
            </a:fld>
            <a:endParaRPr/>
          </a:p>
        </p:txBody>
      </p:sp>
      <p:sp>
        <p:nvSpPr>
          <p:cNvPr id="4" name="PlaceHolder 3"/>
          <p:cNvSpPr>
            <a:spLocks noGrp="1"/>
          </p:cNvSpPr>
          <p:nvPr>
            <p:ph type="dt" idx="12"/>
          </p:nvPr>
        </p:nvSpPr>
        <p:spPr/>
        <p:txBody>
          <a:bodyPr/>
          <a:lstStyle/>
          <a:p>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0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0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91"/>
          </p:nvPr>
        </p:nvSpPr>
        <p:spPr/>
        <p:txBody>
          <a:bodyPr/>
          <a:lstStyle/>
          <a:p>
            <a:r>
              <a:t>Footer</a:t>
            </a:r>
          </a:p>
        </p:txBody>
      </p:sp>
      <p:sp>
        <p:nvSpPr>
          <p:cNvPr id="6" name="PlaceHolder 5"/>
          <p:cNvSpPr>
            <a:spLocks noGrp="1"/>
          </p:cNvSpPr>
          <p:nvPr>
            <p:ph type="sldNum" idx="92"/>
          </p:nvPr>
        </p:nvSpPr>
        <p:spPr/>
        <p:txBody>
          <a:bodyPr/>
          <a:lstStyle/>
          <a:p>
            <a:fld id="{81289475-7207-4F19-8A39-A3C89E23547F}" type="slidenum">
              <a:t>‹N°›</a:t>
            </a:fld>
            <a:endParaRPr/>
          </a:p>
        </p:txBody>
      </p:sp>
      <p:sp>
        <p:nvSpPr>
          <p:cNvPr id="7" name="PlaceHolder 6"/>
          <p:cNvSpPr>
            <a:spLocks noGrp="1"/>
          </p:cNvSpPr>
          <p:nvPr>
            <p:ph type="dt" idx="93"/>
          </p:nvPr>
        </p:nvSpPr>
        <p:spPr/>
        <p:txBody>
          <a:bodyPr/>
          <a:lstStyle/>
          <a:p>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1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1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1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1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91"/>
          </p:nvPr>
        </p:nvSpPr>
        <p:spPr/>
        <p:txBody>
          <a:bodyPr/>
          <a:lstStyle/>
          <a:p>
            <a:r>
              <a:t>Footer</a:t>
            </a:r>
          </a:p>
        </p:txBody>
      </p:sp>
      <p:sp>
        <p:nvSpPr>
          <p:cNvPr id="8" name="PlaceHolder 7"/>
          <p:cNvSpPr>
            <a:spLocks noGrp="1"/>
          </p:cNvSpPr>
          <p:nvPr>
            <p:ph type="sldNum" idx="92"/>
          </p:nvPr>
        </p:nvSpPr>
        <p:spPr/>
        <p:txBody>
          <a:bodyPr/>
          <a:lstStyle/>
          <a:p>
            <a:fld id="{E3BEB93C-9AE7-4B58-BFF5-78139370BEFC}" type="slidenum">
              <a:t>‹N°›</a:t>
            </a:fld>
            <a:endParaRPr/>
          </a:p>
        </p:txBody>
      </p:sp>
      <p:sp>
        <p:nvSpPr>
          <p:cNvPr id="9" name="PlaceHolder 8"/>
          <p:cNvSpPr>
            <a:spLocks noGrp="1"/>
          </p:cNvSpPr>
          <p:nvPr>
            <p:ph type="dt" idx="93"/>
          </p:nvPr>
        </p:nvSpPr>
        <p:spPr/>
        <p:txBody>
          <a:bodyPr/>
          <a:lstStyle/>
          <a:p>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1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1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1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1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1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2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91"/>
          </p:nvPr>
        </p:nvSpPr>
        <p:spPr/>
        <p:txBody>
          <a:bodyPr/>
          <a:lstStyle/>
          <a:p>
            <a:r>
              <a:t>Footer</a:t>
            </a:r>
          </a:p>
        </p:txBody>
      </p:sp>
      <p:sp>
        <p:nvSpPr>
          <p:cNvPr id="10" name="PlaceHolder 9"/>
          <p:cNvSpPr>
            <a:spLocks noGrp="1"/>
          </p:cNvSpPr>
          <p:nvPr>
            <p:ph type="sldNum" idx="92"/>
          </p:nvPr>
        </p:nvSpPr>
        <p:spPr/>
        <p:txBody>
          <a:bodyPr/>
          <a:lstStyle/>
          <a:p>
            <a:fld id="{B6EDEF48-0FF2-4034-AB00-6E7744E22C3B}" type="slidenum">
              <a:t>‹N°›</a:t>
            </a:fld>
            <a:endParaRPr/>
          </a:p>
        </p:txBody>
      </p:sp>
      <p:sp>
        <p:nvSpPr>
          <p:cNvPr id="11" name="PlaceHolder 10"/>
          <p:cNvSpPr>
            <a:spLocks noGrp="1"/>
          </p:cNvSpPr>
          <p:nvPr>
            <p:ph type="dt" idx="93"/>
          </p:nvPr>
        </p:nvSpPr>
        <p:spPr/>
        <p:txBody>
          <a:bodyPr/>
          <a:lstStyle/>
          <a:p>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4"/>
          </p:nvPr>
        </p:nvSpPr>
        <p:spPr/>
        <p:txBody>
          <a:bodyPr/>
          <a:lstStyle/>
          <a:p>
            <a:r>
              <a:t>Footer</a:t>
            </a:r>
          </a:p>
        </p:txBody>
      </p:sp>
      <p:sp>
        <p:nvSpPr>
          <p:cNvPr id="3" name="PlaceHolder 2"/>
          <p:cNvSpPr>
            <a:spLocks noGrp="1"/>
          </p:cNvSpPr>
          <p:nvPr>
            <p:ph type="sldNum" idx="95"/>
          </p:nvPr>
        </p:nvSpPr>
        <p:spPr/>
        <p:txBody>
          <a:bodyPr/>
          <a:lstStyle/>
          <a:p>
            <a:fld id="{C8581003-14AF-4B95-8674-E7C84F42B489}" type="slidenum">
              <a:t>‹N°›</a:t>
            </a:fld>
            <a:endParaRPr/>
          </a:p>
        </p:txBody>
      </p:sp>
      <p:sp>
        <p:nvSpPr>
          <p:cNvPr id="4" name="PlaceHolder 3"/>
          <p:cNvSpPr>
            <a:spLocks noGrp="1"/>
          </p:cNvSpPr>
          <p:nvPr>
            <p:ph type="dt" idx="96"/>
          </p:nvPr>
        </p:nvSpPr>
        <p:spPr/>
        <p:txBody>
          <a:bodyPr/>
          <a:lstStyle/>
          <a:p>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2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94"/>
          </p:nvPr>
        </p:nvSpPr>
        <p:spPr/>
        <p:txBody>
          <a:bodyPr/>
          <a:lstStyle/>
          <a:p>
            <a:r>
              <a:t>Footer</a:t>
            </a:r>
          </a:p>
        </p:txBody>
      </p:sp>
      <p:sp>
        <p:nvSpPr>
          <p:cNvPr id="5" name="PlaceHolder 4"/>
          <p:cNvSpPr>
            <a:spLocks noGrp="1"/>
          </p:cNvSpPr>
          <p:nvPr>
            <p:ph type="sldNum" idx="95"/>
          </p:nvPr>
        </p:nvSpPr>
        <p:spPr/>
        <p:txBody>
          <a:bodyPr/>
          <a:lstStyle/>
          <a:p>
            <a:fld id="{1BED7E55-9055-456B-BF50-0271841585D8}" type="slidenum">
              <a:t>‹N°›</a:t>
            </a:fld>
            <a:endParaRPr/>
          </a:p>
        </p:txBody>
      </p:sp>
      <p:sp>
        <p:nvSpPr>
          <p:cNvPr id="6" name="PlaceHolder 5"/>
          <p:cNvSpPr>
            <a:spLocks noGrp="1"/>
          </p:cNvSpPr>
          <p:nvPr>
            <p:ph type="dt" idx="96"/>
          </p:nvPr>
        </p:nvSpPr>
        <p:spPr/>
        <p:txBody>
          <a:bodyPr/>
          <a:lstStyle/>
          <a:p>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2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94"/>
          </p:nvPr>
        </p:nvSpPr>
        <p:spPr/>
        <p:txBody>
          <a:bodyPr/>
          <a:lstStyle/>
          <a:p>
            <a:r>
              <a:t>Footer</a:t>
            </a:r>
          </a:p>
        </p:txBody>
      </p:sp>
      <p:sp>
        <p:nvSpPr>
          <p:cNvPr id="5" name="PlaceHolder 4"/>
          <p:cNvSpPr>
            <a:spLocks noGrp="1"/>
          </p:cNvSpPr>
          <p:nvPr>
            <p:ph type="sldNum" idx="95"/>
          </p:nvPr>
        </p:nvSpPr>
        <p:spPr/>
        <p:txBody>
          <a:bodyPr/>
          <a:lstStyle/>
          <a:p>
            <a:fld id="{0F4413E3-3E46-4961-94D0-28E7AB62F23B}" type="slidenum">
              <a:t>‹N°›</a:t>
            </a:fld>
            <a:endParaRPr/>
          </a:p>
        </p:txBody>
      </p:sp>
      <p:sp>
        <p:nvSpPr>
          <p:cNvPr id="6" name="PlaceHolder 5"/>
          <p:cNvSpPr>
            <a:spLocks noGrp="1"/>
          </p:cNvSpPr>
          <p:nvPr>
            <p:ph type="dt" idx="96"/>
          </p:nvPr>
        </p:nvSpPr>
        <p:spPr/>
        <p:txBody>
          <a:bodyPr/>
          <a:lstStyle/>
          <a:p>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3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3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94"/>
          </p:nvPr>
        </p:nvSpPr>
        <p:spPr/>
        <p:txBody>
          <a:bodyPr/>
          <a:lstStyle/>
          <a:p>
            <a:r>
              <a:t>Footer</a:t>
            </a:r>
          </a:p>
        </p:txBody>
      </p:sp>
      <p:sp>
        <p:nvSpPr>
          <p:cNvPr id="6" name="PlaceHolder 5"/>
          <p:cNvSpPr>
            <a:spLocks noGrp="1"/>
          </p:cNvSpPr>
          <p:nvPr>
            <p:ph type="sldNum" idx="95"/>
          </p:nvPr>
        </p:nvSpPr>
        <p:spPr/>
        <p:txBody>
          <a:bodyPr/>
          <a:lstStyle/>
          <a:p>
            <a:fld id="{B71279F7-1BF4-4B2E-A9F7-3A85886C2D72}" type="slidenum">
              <a:t>‹N°›</a:t>
            </a:fld>
            <a:endParaRPr/>
          </a:p>
        </p:txBody>
      </p:sp>
      <p:sp>
        <p:nvSpPr>
          <p:cNvPr id="7" name="PlaceHolder 6"/>
          <p:cNvSpPr>
            <a:spLocks noGrp="1"/>
          </p:cNvSpPr>
          <p:nvPr>
            <p:ph type="dt" idx="96"/>
          </p:nvPr>
        </p:nvSpPr>
        <p:spPr/>
        <p:txBody>
          <a:bodyPr/>
          <a:lstStyle/>
          <a:p>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94"/>
          </p:nvPr>
        </p:nvSpPr>
        <p:spPr/>
        <p:txBody>
          <a:bodyPr/>
          <a:lstStyle/>
          <a:p>
            <a:r>
              <a:t>Footer</a:t>
            </a:r>
          </a:p>
        </p:txBody>
      </p:sp>
      <p:sp>
        <p:nvSpPr>
          <p:cNvPr id="4" name="PlaceHolder 3"/>
          <p:cNvSpPr>
            <a:spLocks noGrp="1"/>
          </p:cNvSpPr>
          <p:nvPr>
            <p:ph type="sldNum" idx="95"/>
          </p:nvPr>
        </p:nvSpPr>
        <p:spPr/>
        <p:txBody>
          <a:bodyPr/>
          <a:lstStyle/>
          <a:p>
            <a:fld id="{1D43CB04-A1E7-496A-917E-4EB194A29CA3}" type="slidenum">
              <a:t>‹N°›</a:t>
            </a:fld>
            <a:endParaRPr/>
          </a:p>
        </p:txBody>
      </p:sp>
      <p:sp>
        <p:nvSpPr>
          <p:cNvPr id="5" name="PlaceHolder 4"/>
          <p:cNvSpPr>
            <a:spLocks noGrp="1"/>
          </p:cNvSpPr>
          <p:nvPr>
            <p:ph type="dt" idx="96"/>
          </p:nvPr>
        </p:nvSpPr>
        <p:spPr/>
        <p:txBody>
          <a:bodyPr/>
          <a:lstStyle/>
          <a:p>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94"/>
          </p:nvPr>
        </p:nvSpPr>
        <p:spPr/>
        <p:txBody>
          <a:bodyPr/>
          <a:lstStyle/>
          <a:p>
            <a:r>
              <a:t>Footer</a:t>
            </a:r>
          </a:p>
        </p:txBody>
      </p:sp>
      <p:sp>
        <p:nvSpPr>
          <p:cNvPr id="4" name="PlaceHolder 3"/>
          <p:cNvSpPr>
            <a:spLocks noGrp="1"/>
          </p:cNvSpPr>
          <p:nvPr>
            <p:ph type="sldNum" idx="95"/>
          </p:nvPr>
        </p:nvSpPr>
        <p:spPr/>
        <p:txBody>
          <a:bodyPr/>
          <a:lstStyle/>
          <a:p>
            <a:fld id="{C6F74DFE-B761-4F25-826C-5467DDCECABF}" type="slidenum">
              <a:t>‹N°›</a:t>
            </a:fld>
            <a:endParaRPr/>
          </a:p>
        </p:txBody>
      </p:sp>
      <p:sp>
        <p:nvSpPr>
          <p:cNvPr id="5" name="PlaceHolder 4"/>
          <p:cNvSpPr>
            <a:spLocks noGrp="1"/>
          </p:cNvSpPr>
          <p:nvPr>
            <p:ph type="dt" idx="96"/>
          </p:nvPr>
        </p:nvSpPr>
        <p:spPr/>
        <p:txBody>
          <a:bodyPr/>
          <a:lstStyle/>
          <a:p>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3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3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3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94"/>
          </p:nvPr>
        </p:nvSpPr>
        <p:spPr/>
        <p:txBody>
          <a:bodyPr/>
          <a:lstStyle/>
          <a:p>
            <a:r>
              <a:t>Footer</a:t>
            </a:r>
          </a:p>
        </p:txBody>
      </p:sp>
      <p:sp>
        <p:nvSpPr>
          <p:cNvPr id="7" name="PlaceHolder 6"/>
          <p:cNvSpPr>
            <a:spLocks noGrp="1"/>
          </p:cNvSpPr>
          <p:nvPr>
            <p:ph type="sldNum" idx="95"/>
          </p:nvPr>
        </p:nvSpPr>
        <p:spPr/>
        <p:txBody>
          <a:bodyPr/>
          <a:lstStyle/>
          <a:p>
            <a:fld id="{8C233200-A2B9-49AB-ADC0-FFBD15CAC1FB}" type="slidenum">
              <a:t>‹N°›</a:t>
            </a:fld>
            <a:endParaRPr/>
          </a:p>
        </p:txBody>
      </p:sp>
      <p:sp>
        <p:nvSpPr>
          <p:cNvPr id="8" name="PlaceHolder 7"/>
          <p:cNvSpPr>
            <a:spLocks noGrp="1"/>
          </p:cNvSpPr>
          <p:nvPr>
            <p:ph type="dt" idx="96"/>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C3781945-ED6D-4835-B3BF-0E794386A355}" type="slidenum">
              <a:t>‹N°›</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3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4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4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94"/>
          </p:nvPr>
        </p:nvSpPr>
        <p:spPr/>
        <p:txBody>
          <a:bodyPr/>
          <a:lstStyle/>
          <a:p>
            <a:r>
              <a:t>Footer</a:t>
            </a:r>
          </a:p>
        </p:txBody>
      </p:sp>
      <p:sp>
        <p:nvSpPr>
          <p:cNvPr id="7" name="PlaceHolder 6"/>
          <p:cNvSpPr>
            <a:spLocks noGrp="1"/>
          </p:cNvSpPr>
          <p:nvPr>
            <p:ph type="sldNum" idx="95"/>
          </p:nvPr>
        </p:nvSpPr>
        <p:spPr/>
        <p:txBody>
          <a:bodyPr/>
          <a:lstStyle/>
          <a:p>
            <a:fld id="{3587319A-0AC7-4296-AF41-A2CDDA387666}" type="slidenum">
              <a:t>‹N°›</a:t>
            </a:fld>
            <a:endParaRPr/>
          </a:p>
        </p:txBody>
      </p:sp>
      <p:sp>
        <p:nvSpPr>
          <p:cNvPr id="8" name="PlaceHolder 7"/>
          <p:cNvSpPr>
            <a:spLocks noGrp="1"/>
          </p:cNvSpPr>
          <p:nvPr>
            <p:ph type="dt" idx="96"/>
          </p:nvPr>
        </p:nvSpPr>
        <p:spPr/>
        <p:txBody>
          <a:bodyPr/>
          <a:lstStyle/>
          <a:p>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4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4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4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94"/>
          </p:nvPr>
        </p:nvSpPr>
        <p:spPr/>
        <p:txBody>
          <a:bodyPr/>
          <a:lstStyle/>
          <a:p>
            <a:r>
              <a:t>Footer</a:t>
            </a:r>
          </a:p>
        </p:txBody>
      </p:sp>
      <p:sp>
        <p:nvSpPr>
          <p:cNvPr id="7" name="PlaceHolder 6"/>
          <p:cNvSpPr>
            <a:spLocks noGrp="1"/>
          </p:cNvSpPr>
          <p:nvPr>
            <p:ph type="sldNum" idx="95"/>
          </p:nvPr>
        </p:nvSpPr>
        <p:spPr/>
        <p:txBody>
          <a:bodyPr/>
          <a:lstStyle/>
          <a:p>
            <a:fld id="{32335BC2-E4CB-4414-96B9-40D2529594AC}" type="slidenum">
              <a:t>‹N°›</a:t>
            </a:fld>
            <a:endParaRPr/>
          </a:p>
        </p:txBody>
      </p:sp>
      <p:sp>
        <p:nvSpPr>
          <p:cNvPr id="8" name="PlaceHolder 7"/>
          <p:cNvSpPr>
            <a:spLocks noGrp="1"/>
          </p:cNvSpPr>
          <p:nvPr>
            <p:ph type="dt" idx="96"/>
          </p:nvPr>
        </p:nvSpPr>
        <p:spPr/>
        <p:txBody>
          <a:bodyPr/>
          <a:lstStyle/>
          <a:p>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4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4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94"/>
          </p:nvPr>
        </p:nvSpPr>
        <p:spPr/>
        <p:txBody>
          <a:bodyPr/>
          <a:lstStyle/>
          <a:p>
            <a:r>
              <a:t>Footer</a:t>
            </a:r>
          </a:p>
        </p:txBody>
      </p:sp>
      <p:sp>
        <p:nvSpPr>
          <p:cNvPr id="6" name="PlaceHolder 5"/>
          <p:cNvSpPr>
            <a:spLocks noGrp="1"/>
          </p:cNvSpPr>
          <p:nvPr>
            <p:ph type="sldNum" idx="95"/>
          </p:nvPr>
        </p:nvSpPr>
        <p:spPr/>
        <p:txBody>
          <a:bodyPr/>
          <a:lstStyle/>
          <a:p>
            <a:fld id="{8E871263-FDCA-421A-8557-6BE5CE027D41}" type="slidenum">
              <a:t>‹N°›</a:t>
            </a:fld>
            <a:endParaRPr/>
          </a:p>
        </p:txBody>
      </p:sp>
      <p:sp>
        <p:nvSpPr>
          <p:cNvPr id="7" name="PlaceHolder 6"/>
          <p:cNvSpPr>
            <a:spLocks noGrp="1"/>
          </p:cNvSpPr>
          <p:nvPr>
            <p:ph type="dt" idx="96"/>
          </p:nvPr>
        </p:nvSpPr>
        <p:spPr/>
        <p:txBody>
          <a:bodyPr/>
          <a:lstStyle/>
          <a:p>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5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5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5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5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94"/>
          </p:nvPr>
        </p:nvSpPr>
        <p:spPr/>
        <p:txBody>
          <a:bodyPr/>
          <a:lstStyle/>
          <a:p>
            <a:r>
              <a:t>Footer</a:t>
            </a:r>
          </a:p>
        </p:txBody>
      </p:sp>
      <p:sp>
        <p:nvSpPr>
          <p:cNvPr id="8" name="PlaceHolder 7"/>
          <p:cNvSpPr>
            <a:spLocks noGrp="1"/>
          </p:cNvSpPr>
          <p:nvPr>
            <p:ph type="sldNum" idx="95"/>
          </p:nvPr>
        </p:nvSpPr>
        <p:spPr/>
        <p:txBody>
          <a:bodyPr/>
          <a:lstStyle/>
          <a:p>
            <a:fld id="{85967EF6-4CC3-4D5D-9047-F1EAF497335B}" type="slidenum">
              <a:t>‹N°›</a:t>
            </a:fld>
            <a:endParaRPr/>
          </a:p>
        </p:txBody>
      </p:sp>
      <p:sp>
        <p:nvSpPr>
          <p:cNvPr id="9" name="PlaceHolder 8"/>
          <p:cNvSpPr>
            <a:spLocks noGrp="1"/>
          </p:cNvSpPr>
          <p:nvPr>
            <p:ph type="dt" idx="96"/>
          </p:nvPr>
        </p:nvSpPr>
        <p:spPr/>
        <p:txBody>
          <a:bodyPr/>
          <a:lstStyle/>
          <a:p>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5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5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5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5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5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6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94"/>
          </p:nvPr>
        </p:nvSpPr>
        <p:spPr/>
        <p:txBody>
          <a:bodyPr/>
          <a:lstStyle/>
          <a:p>
            <a:r>
              <a:t>Footer</a:t>
            </a:r>
          </a:p>
        </p:txBody>
      </p:sp>
      <p:sp>
        <p:nvSpPr>
          <p:cNvPr id="10" name="PlaceHolder 9"/>
          <p:cNvSpPr>
            <a:spLocks noGrp="1"/>
          </p:cNvSpPr>
          <p:nvPr>
            <p:ph type="sldNum" idx="95"/>
          </p:nvPr>
        </p:nvSpPr>
        <p:spPr/>
        <p:txBody>
          <a:bodyPr/>
          <a:lstStyle/>
          <a:p>
            <a:fld id="{0D3CDD05-689F-404D-8977-5B79293D98AD}" type="slidenum">
              <a:t>‹N°›</a:t>
            </a:fld>
            <a:endParaRPr/>
          </a:p>
        </p:txBody>
      </p:sp>
      <p:sp>
        <p:nvSpPr>
          <p:cNvPr id="11" name="PlaceHolder 10"/>
          <p:cNvSpPr>
            <a:spLocks noGrp="1"/>
          </p:cNvSpPr>
          <p:nvPr>
            <p:ph type="dt" idx="96"/>
          </p:nvPr>
        </p:nvSpPr>
        <p:spPr/>
        <p:txBody>
          <a:bodyPr/>
          <a:lstStyle/>
          <a:p>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7"/>
          </p:nvPr>
        </p:nvSpPr>
        <p:spPr/>
        <p:txBody>
          <a:bodyPr/>
          <a:lstStyle/>
          <a:p>
            <a:r>
              <a:t>Footer</a:t>
            </a:r>
          </a:p>
        </p:txBody>
      </p:sp>
      <p:sp>
        <p:nvSpPr>
          <p:cNvPr id="3" name="PlaceHolder 2"/>
          <p:cNvSpPr>
            <a:spLocks noGrp="1"/>
          </p:cNvSpPr>
          <p:nvPr>
            <p:ph type="sldNum" idx="98"/>
          </p:nvPr>
        </p:nvSpPr>
        <p:spPr/>
        <p:txBody>
          <a:bodyPr/>
          <a:lstStyle/>
          <a:p>
            <a:fld id="{F52B7D4D-F5C2-4B21-86EA-F0B5B23FC77D}" type="slidenum">
              <a:t>‹N°›</a:t>
            </a:fld>
            <a:endParaRPr/>
          </a:p>
        </p:txBody>
      </p:sp>
      <p:sp>
        <p:nvSpPr>
          <p:cNvPr id="4" name="PlaceHolder 3"/>
          <p:cNvSpPr>
            <a:spLocks noGrp="1"/>
          </p:cNvSpPr>
          <p:nvPr>
            <p:ph type="dt" idx="99"/>
          </p:nvPr>
        </p:nvSpPr>
        <p:spPr/>
        <p:txBody>
          <a:bodyPr/>
          <a:lstStyle/>
          <a:p>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6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97"/>
          </p:nvPr>
        </p:nvSpPr>
        <p:spPr/>
        <p:txBody>
          <a:bodyPr/>
          <a:lstStyle/>
          <a:p>
            <a:r>
              <a:t>Footer</a:t>
            </a:r>
          </a:p>
        </p:txBody>
      </p:sp>
      <p:sp>
        <p:nvSpPr>
          <p:cNvPr id="5" name="PlaceHolder 4"/>
          <p:cNvSpPr>
            <a:spLocks noGrp="1"/>
          </p:cNvSpPr>
          <p:nvPr>
            <p:ph type="sldNum" idx="98"/>
          </p:nvPr>
        </p:nvSpPr>
        <p:spPr/>
        <p:txBody>
          <a:bodyPr/>
          <a:lstStyle/>
          <a:p>
            <a:fld id="{3E844274-8602-4D5B-A874-34645BF372CD}" type="slidenum">
              <a:t>‹N°›</a:t>
            </a:fld>
            <a:endParaRPr/>
          </a:p>
        </p:txBody>
      </p:sp>
      <p:sp>
        <p:nvSpPr>
          <p:cNvPr id="6" name="PlaceHolder 5"/>
          <p:cNvSpPr>
            <a:spLocks noGrp="1"/>
          </p:cNvSpPr>
          <p:nvPr>
            <p:ph type="dt" idx="99"/>
          </p:nvPr>
        </p:nvSpPr>
        <p:spPr/>
        <p:txBody>
          <a:bodyPr/>
          <a:lstStyle/>
          <a:p>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6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97"/>
          </p:nvPr>
        </p:nvSpPr>
        <p:spPr/>
        <p:txBody>
          <a:bodyPr/>
          <a:lstStyle/>
          <a:p>
            <a:r>
              <a:t>Footer</a:t>
            </a:r>
          </a:p>
        </p:txBody>
      </p:sp>
      <p:sp>
        <p:nvSpPr>
          <p:cNvPr id="5" name="PlaceHolder 4"/>
          <p:cNvSpPr>
            <a:spLocks noGrp="1"/>
          </p:cNvSpPr>
          <p:nvPr>
            <p:ph type="sldNum" idx="98"/>
          </p:nvPr>
        </p:nvSpPr>
        <p:spPr/>
        <p:txBody>
          <a:bodyPr/>
          <a:lstStyle/>
          <a:p>
            <a:fld id="{48B9C900-6532-43FF-9985-871A4CE33C0B}" type="slidenum">
              <a:t>‹N°›</a:t>
            </a:fld>
            <a:endParaRPr/>
          </a:p>
        </p:txBody>
      </p:sp>
      <p:sp>
        <p:nvSpPr>
          <p:cNvPr id="6" name="PlaceHolder 5"/>
          <p:cNvSpPr>
            <a:spLocks noGrp="1"/>
          </p:cNvSpPr>
          <p:nvPr>
            <p:ph type="dt" idx="99"/>
          </p:nvPr>
        </p:nvSpPr>
        <p:spPr/>
        <p:txBody>
          <a:bodyPr/>
          <a:lstStyle/>
          <a:p>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6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7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97"/>
          </p:nvPr>
        </p:nvSpPr>
        <p:spPr/>
        <p:txBody>
          <a:bodyPr/>
          <a:lstStyle/>
          <a:p>
            <a:r>
              <a:t>Footer</a:t>
            </a:r>
          </a:p>
        </p:txBody>
      </p:sp>
      <p:sp>
        <p:nvSpPr>
          <p:cNvPr id="6" name="PlaceHolder 5"/>
          <p:cNvSpPr>
            <a:spLocks noGrp="1"/>
          </p:cNvSpPr>
          <p:nvPr>
            <p:ph type="sldNum" idx="98"/>
          </p:nvPr>
        </p:nvSpPr>
        <p:spPr/>
        <p:txBody>
          <a:bodyPr/>
          <a:lstStyle/>
          <a:p>
            <a:fld id="{B9B43E99-2B36-430D-A7E8-029F1CA4E6A3}" type="slidenum">
              <a:t>‹N°›</a:t>
            </a:fld>
            <a:endParaRPr/>
          </a:p>
        </p:txBody>
      </p:sp>
      <p:sp>
        <p:nvSpPr>
          <p:cNvPr id="7" name="PlaceHolder 6"/>
          <p:cNvSpPr>
            <a:spLocks noGrp="1"/>
          </p:cNvSpPr>
          <p:nvPr>
            <p:ph type="dt" idx="99"/>
          </p:nvPr>
        </p:nvSpPr>
        <p:spPr/>
        <p:txBody>
          <a:bodyPr/>
          <a:lstStyle/>
          <a:p>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97"/>
          </p:nvPr>
        </p:nvSpPr>
        <p:spPr/>
        <p:txBody>
          <a:bodyPr/>
          <a:lstStyle/>
          <a:p>
            <a:r>
              <a:t>Footer</a:t>
            </a:r>
          </a:p>
        </p:txBody>
      </p:sp>
      <p:sp>
        <p:nvSpPr>
          <p:cNvPr id="4" name="PlaceHolder 3"/>
          <p:cNvSpPr>
            <a:spLocks noGrp="1"/>
          </p:cNvSpPr>
          <p:nvPr>
            <p:ph type="sldNum" idx="98"/>
          </p:nvPr>
        </p:nvSpPr>
        <p:spPr/>
        <p:txBody>
          <a:bodyPr/>
          <a:lstStyle/>
          <a:p>
            <a:fld id="{94EA8C2C-4062-47CD-87CD-085527C9126A}" type="slidenum">
              <a:t>‹N°›</a:t>
            </a:fld>
            <a:endParaRPr/>
          </a:p>
        </p:txBody>
      </p:sp>
      <p:sp>
        <p:nvSpPr>
          <p:cNvPr id="5" name="PlaceHolder 4"/>
          <p:cNvSpPr>
            <a:spLocks noGrp="1"/>
          </p:cNvSpPr>
          <p:nvPr>
            <p:ph type="dt" idx="99"/>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A1DC40BC-9453-4329-9CF3-9A88F51D00DE}" type="slidenum">
              <a:t>‹N°›</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97"/>
          </p:nvPr>
        </p:nvSpPr>
        <p:spPr/>
        <p:txBody>
          <a:bodyPr/>
          <a:lstStyle/>
          <a:p>
            <a:r>
              <a:t>Footer</a:t>
            </a:r>
          </a:p>
        </p:txBody>
      </p:sp>
      <p:sp>
        <p:nvSpPr>
          <p:cNvPr id="4" name="PlaceHolder 3"/>
          <p:cNvSpPr>
            <a:spLocks noGrp="1"/>
          </p:cNvSpPr>
          <p:nvPr>
            <p:ph type="sldNum" idx="98"/>
          </p:nvPr>
        </p:nvSpPr>
        <p:spPr/>
        <p:txBody>
          <a:bodyPr/>
          <a:lstStyle/>
          <a:p>
            <a:fld id="{377F47BA-F43D-4DE2-BA33-0DEC8F74B964}" type="slidenum">
              <a:t>‹N°›</a:t>
            </a:fld>
            <a:endParaRPr/>
          </a:p>
        </p:txBody>
      </p:sp>
      <p:sp>
        <p:nvSpPr>
          <p:cNvPr id="5" name="PlaceHolder 4"/>
          <p:cNvSpPr>
            <a:spLocks noGrp="1"/>
          </p:cNvSpPr>
          <p:nvPr>
            <p:ph type="dt" idx="99"/>
          </p:nvPr>
        </p:nvSpPr>
        <p:spPr/>
        <p:txBody>
          <a:bodyPr/>
          <a:lstStyle/>
          <a:p>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7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7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7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97"/>
          </p:nvPr>
        </p:nvSpPr>
        <p:spPr/>
        <p:txBody>
          <a:bodyPr/>
          <a:lstStyle/>
          <a:p>
            <a:r>
              <a:t>Footer</a:t>
            </a:r>
          </a:p>
        </p:txBody>
      </p:sp>
      <p:sp>
        <p:nvSpPr>
          <p:cNvPr id="7" name="PlaceHolder 6"/>
          <p:cNvSpPr>
            <a:spLocks noGrp="1"/>
          </p:cNvSpPr>
          <p:nvPr>
            <p:ph type="sldNum" idx="98"/>
          </p:nvPr>
        </p:nvSpPr>
        <p:spPr/>
        <p:txBody>
          <a:bodyPr/>
          <a:lstStyle/>
          <a:p>
            <a:fld id="{FD6D61FA-1E1D-4206-9982-7E02EF87B288}" type="slidenum">
              <a:t>‹N°›</a:t>
            </a:fld>
            <a:endParaRPr/>
          </a:p>
        </p:txBody>
      </p:sp>
      <p:sp>
        <p:nvSpPr>
          <p:cNvPr id="8" name="PlaceHolder 7"/>
          <p:cNvSpPr>
            <a:spLocks noGrp="1"/>
          </p:cNvSpPr>
          <p:nvPr>
            <p:ph type="dt" idx="99"/>
          </p:nvPr>
        </p:nvSpPr>
        <p:spPr/>
        <p:txBody>
          <a:bodyPr/>
          <a:lstStyle/>
          <a:p>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7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7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8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97"/>
          </p:nvPr>
        </p:nvSpPr>
        <p:spPr/>
        <p:txBody>
          <a:bodyPr/>
          <a:lstStyle/>
          <a:p>
            <a:r>
              <a:t>Footer</a:t>
            </a:r>
          </a:p>
        </p:txBody>
      </p:sp>
      <p:sp>
        <p:nvSpPr>
          <p:cNvPr id="7" name="PlaceHolder 6"/>
          <p:cNvSpPr>
            <a:spLocks noGrp="1"/>
          </p:cNvSpPr>
          <p:nvPr>
            <p:ph type="sldNum" idx="98"/>
          </p:nvPr>
        </p:nvSpPr>
        <p:spPr/>
        <p:txBody>
          <a:bodyPr/>
          <a:lstStyle/>
          <a:p>
            <a:fld id="{17ACB9D0-2618-4E6B-8FCC-7B18EB163D50}" type="slidenum">
              <a:t>‹N°›</a:t>
            </a:fld>
            <a:endParaRPr/>
          </a:p>
        </p:txBody>
      </p:sp>
      <p:sp>
        <p:nvSpPr>
          <p:cNvPr id="8" name="PlaceHolder 7"/>
          <p:cNvSpPr>
            <a:spLocks noGrp="1"/>
          </p:cNvSpPr>
          <p:nvPr>
            <p:ph type="dt" idx="99"/>
          </p:nvPr>
        </p:nvSpPr>
        <p:spPr/>
        <p:txBody>
          <a:bodyPr/>
          <a:lstStyle/>
          <a:p>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8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8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8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97"/>
          </p:nvPr>
        </p:nvSpPr>
        <p:spPr/>
        <p:txBody>
          <a:bodyPr/>
          <a:lstStyle/>
          <a:p>
            <a:r>
              <a:t>Footer</a:t>
            </a:r>
          </a:p>
        </p:txBody>
      </p:sp>
      <p:sp>
        <p:nvSpPr>
          <p:cNvPr id="7" name="PlaceHolder 6"/>
          <p:cNvSpPr>
            <a:spLocks noGrp="1"/>
          </p:cNvSpPr>
          <p:nvPr>
            <p:ph type="sldNum" idx="98"/>
          </p:nvPr>
        </p:nvSpPr>
        <p:spPr/>
        <p:txBody>
          <a:bodyPr/>
          <a:lstStyle/>
          <a:p>
            <a:fld id="{13429B32-9AFC-4652-9306-628E666DEA7A}" type="slidenum">
              <a:t>‹N°›</a:t>
            </a:fld>
            <a:endParaRPr/>
          </a:p>
        </p:txBody>
      </p:sp>
      <p:sp>
        <p:nvSpPr>
          <p:cNvPr id="8" name="PlaceHolder 7"/>
          <p:cNvSpPr>
            <a:spLocks noGrp="1"/>
          </p:cNvSpPr>
          <p:nvPr>
            <p:ph type="dt" idx="99"/>
          </p:nvPr>
        </p:nvSpPr>
        <p:spPr/>
        <p:txBody>
          <a:bodyPr/>
          <a:lstStyle/>
          <a:p>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8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8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97"/>
          </p:nvPr>
        </p:nvSpPr>
        <p:spPr/>
        <p:txBody>
          <a:bodyPr/>
          <a:lstStyle/>
          <a:p>
            <a:r>
              <a:t>Footer</a:t>
            </a:r>
          </a:p>
        </p:txBody>
      </p:sp>
      <p:sp>
        <p:nvSpPr>
          <p:cNvPr id="6" name="PlaceHolder 5"/>
          <p:cNvSpPr>
            <a:spLocks noGrp="1"/>
          </p:cNvSpPr>
          <p:nvPr>
            <p:ph type="sldNum" idx="98"/>
          </p:nvPr>
        </p:nvSpPr>
        <p:spPr/>
        <p:txBody>
          <a:bodyPr/>
          <a:lstStyle/>
          <a:p>
            <a:fld id="{A6E374EE-18C2-42C8-9B8E-A28178D1345F}" type="slidenum">
              <a:t>‹N°›</a:t>
            </a:fld>
            <a:endParaRPr/>
          </a:p>
        </p:txBody>
      </p:sp>
      <p:sp>
        <p:nvSpPr>
          <p:cNvPr id="7" name="PlaceHolder 6"/>
          <p:cNvSpPr>
            <a:spLocks noGrp="1"/>
          </p:cNvSpPr>
          <p:nvPr>
            <p:ph type="dt" idx="99"/>
          </p:nvPr>
        </p:nvSpPr>
        <p:spPr/>
        <p:txBody>
          <a:bodyPr/>
          <a:lstStyle/>
          <a:p>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8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9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9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9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97"/>
          </p:nvPr>
        </p:nvSpPr>
        <p:spPr/>
        <p:txBody>
          <a:bodyPr/>
          <a:lstStyle/>
          <a:p>
            <a:r>
              <a:t>Footer</a:t>
            </a:r>
          </a:p>
        </p:txBody>
      </p:sp>
      <p:sp>
        <p:nvSpPr>
          <p:cNvPr id="8" name="PlaceHolder 7"/>
          <p:cNvSpPr>
            <a:spLocks noGrp="1"/>
          </p:cNvSpPr>
          <p:nvPr>
            <p:ph type="sldNum" idx="98"/>
          </p:nvPr>
        </p:nvSpPr>
        <p:spPr/>
        <p:txBody>
          <a:bodyPr/>
          <a:lstStyle/>
          <a:p>
            <a:fld id="{312A3E96-FCD6-4ECC-9AC5-58DAE98D904B}" type="slidenum">
              <a:t>‹N°›</a:t>
            </a:fld>
            <a:endParaRPr/>
          </a:p>
        </p:txBody>
      </p:sp>
      <p:sp>
        <p:nvSpPr>
          <p:cNvPr id="9" name="PlaceHolder 8"/>
          <p:cNvSpPr>
            <a:spLocks noGrp="1"/>
          </p:cNvSpPr>
          <p:nvPr>
            <p:ph type="dt" idx="99"/>
          </p:nvPr>
        </p:nvSpPr>
        <p:spPr/>
        <p:txBody>
          <a:bodyPr/>
          <a:lstStyle/>
          <a:p>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39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9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9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9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9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39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97"/>
          </p:nvPr>
        </p:nvSpPr>
        <p:spPr/>
        <p:txBody>
          <a:bodyPr/>
          <a:lstStyle/>
          <a:p>
            <a:r>
              <a:t>Footer</a:t>
            </a:r>
          </a:p>
        </p:txBody>
      </p:sp>
      <p:sp>
        <p:nvSpPr>
          <p:cNvPr id="10" name="PlaceHolder 9"/>
          <p:cNvSpPr>
            <a:spLocks noGrp="1"/>
          </p:cNvSpPr>
          <p:nvPr>
            <p:ph type="sldNum" idx="98"/>
          </p:nvPr>
        </p:nvSpPr>
        <p:spPr/>
        <p:txBody>
          <a:bodyPr/>
          <a:lstStyle/>
          <a:p>
            <a:fld id="{EC44D633-E527-4061-849E-38B368FB702C}" type="slidenum">
              <a:t>‹N°›</a:t>
            </a:fld>
            <a:endParaRPr/>
          </a:p>
        </p:txBody>
      </p:sp>
      <p:sp>
        <p:nvSpPr>
          <p:cNvPr id="11" name="PlaceHolder 10"/>
          <p:cNvSpPr>
            <a:spLocks noGrp="1"/>
          </p:cNvSpPr>
          <p:nvPr>
            <p:ph type="dt" idx="99"/>
          </p:nvPr>
        </p:nvSpPr>
        <p:spPr/>
        <p:txBody>
          <a:bodyPr/>
          <a:lstStyle/>
          <a:p>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0"/>
          </p:nvPr>
        </p:nvSpPr>
        <p:spPr/>
        <p:txBody>
          <a:bodyPr/>
          <a:lstStyle/>
          <a:p>
            <a:r>
              <a:t>Footer</a:t>
            </a:r>
          </a:p>
        </p:txBody>
      </p:sp>
      <p:sp>
        <p:nvSpPr>
          <p:cNvPr id="3" name="PlaceHolder 2"/>
          <p:cNvSpPr>
            <a:spLocks noGrp="1"/>
          </p:cNvSpPr>
          <p:nvPr>
            <p:ph type="sldNum" idx="101"/>
          </p:nvPr>
        </p:nvSpPr>
        <p:spPr/>
        <p:txBody>
          <a:bodyPr/>
          <a:lstStyle/>
          <a:p>
            <a:fld id="{1428A1E1-49D8-4D4C-A314-15413EAAD195}" type="slidenum">
              <a:t>‹N°›</a:t>
            </a:fld>
            <a:endParaRPr/>
          </a:p>
        </p:txBody>
      </p:sp>
      <p:sp>
        <p:nvSpPr>
          <p:cNvPr id="4" name="PlaceHolder 3"/>
          <p:cNvSpPr>
            <a:spLocks noGrp="1"/>
          </p:cNvSpPr>
          <p:nvPr>
            <p:ph type="dt" idx="102"/>
          </p:nvPr>
        </p:nvSpPr>
        <p:spPr/>
        <p:txBody>
          <a:bodyPr/>
          <a:lstStyle/>
          <a:p>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0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00"/>
          </p:nvPr>
        </p:nvSpPr>
        <p:spPr/>
        <p:txBody>
          <a:bodyPr/>
          <a:lstStyle/>
          <a:p>
            <a:r>
              <a:t>Footer</a:t>
            </a:r>
          </a:p>
        </p:txBody>
      </p:sp>
      <p:sp>
        <p:nvSpPr>
          <p:cNvPr id="5" name="PlaceHolder 4"/>
          <p:cNvSpPr>
            <a:spLocks noGrp="1"/>
          </p:cNvSpPr>
          <p:nvPr>
            <p:ph type="sldNum" idx="101"/>
          </p:nvPr>
        </p:nvSpPr>
        <p:spPr/>
        <p:txBody>
          <a:bodyPr/>
          <a:lstStyle/>
          <a:p>
            <a:fld id="{E631AEA8-185D-4796-A84B-589DE021D943}" type="slidenum">
              <a:t>‹N°›</a:t>
            </a:fld>
            <a:endParaRPr/>
          </a:p>
        </p:txBody>
      </p:sp>
      <p:sp>
        <p:nvSpPr>
          <p:cNvPr id="6" name="PlaceHolder 5"/>
          <p:cNvSpPr>
            <a:spLocks noGrp="1"/>
          </p:cNvSpPr>
          <p:nvPr>
            <p:ph type="dt" idx="102"/>
          </p:nvPr>
        </p:nvSpPr>
        <p:spPr/>
        <p:txBody>
          <a:bodyPr/>
          <a:lstStyle/>
          <a:p>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1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00"/>
          </p:nvPr>
        </p:nvSpPr>
        <p:spPr/>
        <p:txBody>
          <a:bodyPr/>
          <a:lstStyle/>
          <a:p>
            <a:r>
              <a:t>Footer</a:t>
            </a:r>
          </a:p>
        </p:txBody>
      </p:sp>
      <p:sp>
        <p:nvSpPr>
          <p:cNvPr id="5" name="PlaceHolder 4"/>
          <p:cNvSpPr>
            <a:spLocks noGrp="1"/>
          </p:cNvSpPr>
          <p:nvPr>
            <p:ph type="sldNum" idx="101"/>
          </p:nvPr>
        </p:nvSpPr>
        <p:spPr/>
        <p:txBody>
          <a:bodyPr/>
          <a:lstStyle/>
          <a:p>
            <a:fld id="{554EF4F0-CF48-448A-A680-DA8E8837B084}" type="slidenum">
              <a:t>‹N°›</a:t>
            </a:fld>
            <a:endParaRPr/>
          </a:p>
        </p:txBody>
      </p:sp>
      <p:sp>
        <p:nvSpPr>
          <p:cNvPr id="6" name="PlaceHolder 5"/>
          <p:cNvSpPr>
            <a:spLocks noGrp="1"/>
          </p:cNvSpPr>
          <p:nvPr>
            <p:ph type="dt" idx="102"/>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B2793743-17F2-44EF-89CB-1C802EE0738B}"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88D304B3-1365-4D98-A7C8-9F28B7DC8D84}" type="slidenum">
              <a:t>‹N°›</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1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1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0"/>
          </p:nvPr>
        </p:nvSpPr>
        <p:spPr/>
        <p:txBody>
          <a:bodyPr/>
          <a:lstStyle/>
          <a:p>
            <a:r>
              <a:t>Footer</a:t>
            </a:r>
          </a:p>
        </p:txBody>
      </p:sp>
      <p:sp>
        <p:nvSpPr>
          <p:cNvPr id="6" name="PlaceHolder 5"/>
          <p:cNvSpPr>
            <a:spLocks noGrp="1"/>
          </p:cNvSpPr>
          <p:nvPr>
            <p:ph type="sldNum" idx="101"/>
          </p:nvPr>
        </p:nvSpPr>
        <p:spPr/>
        <p:txBody>
          <a:bodyPr/>
          <a:lstStyle/>
          <a:p>
            <a:fld id="{B3D7CC44-C56D-4300-A698-4E34CCC6AAFD}" type="slidenum">
              <a:t>‹N°›</a:t>
            </a:fld>
            <a:endParaRPr/>
          </a:p>
        </p:txBody>
      </p:sp>
      <p:sp>
        <p:nvSpPr>
          <p:cNvPr id="7" name="PlaceHolder 6"/>
          <p:cNvSpPr>
            <a:spLocks noGrp="1"/>
          </p:cNvSpPr>
          <p:nvPr>
            <p:ph type="dt" idx="102"/>
          </p:nvPr>
        </p:nvSpPr>
        <p:spPr/>
        <p:txBody>
          <a:bodyPr/>
          <a:lstStyle/>
          <a:p>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00"/>
          </p:nvPr>
        </p:nvSpPr>
        <p:spPr/>
        <p:txBody>
          <a:bodyPr/>
          <a:lstStyle/>
          <a:p>
            <a:r>
              <a:t>Footer</a:t>
            </a:r>
          </a:p>
        </p:txBody>
      </p:sp>
      <p:sp>
        <p:nvSpPr>
          <p:cNvPr id="4" name="PlaceHolder 3"/>
          <p:cNvSpPr>
            <a:spLocks noGrp="1"/>
          </p:cNvSpPr>
          <p:nvPr>
            <p:ph type="sldNum" idx="101"/>
          </p:nvPr>
        </p:nvSpPr>
        <p:spPr/>
        <p:txBody>
          <a:bodyPr/>
          <a:lstStyle/>
          <a:p>
            <a:fld id="{1E208A60-FCDC-444F-B7FE-0B0BE805AEA1}" type="slidenum">
              <a:t>‹N°›</a:t>
            </a:fld>
            <a:endParaRPr/>
          </a:p>
        </p:txBody>
      </p:sp>
      <p:sp>
        <p:nvSpPr>
          <p:cNvPr id="5" name="PlaceHolder 4"/>
          <p:cNvSpPr>
            <a:spLocks noGrp="1"/>
          </p:cNvSpPr>
          <p:nvPr>
            <p:ph type="dt" idx="102"/>
          </p:nvPr>
        </p:nvSpPr>
        <p:spPr/>
        <p:txBody>
          <a:bodyPr/>
          <a:lstStyle/>
          <a:p>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1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00"/>
          </p:nvPr>
        </p:nvSpPr>
        <p:spPr/>
        <p:txBody>
          <a:bodyPr/>
          <a:lstStyle/>
          <a:p>
            <a:r>
              <a:t>Footer</a:t>
            </a:r>
          </a:p>
        </p:txBody>
      </p:sp>
      <p:sp>
        <p:nvSpPr>
          <p:cNvPr id="4" name="PlaceHolder 3"/>
          <p:cNvSpPr>
            <a:spLocks noGrp="1"/>
          </p:cNvSpPr>
          <p:nvPr>
            <p:ph type="sldNum" idx="101"/>
          </p:nvPr>
        </p:nvSpPr>
        <p:spPr/>
        <p:txBody>
          <a:bodyPr/>
          <a:lstStyle/>
          <a:p>
            <a:fld id="{E4633C7F-59FB-4522-8003-86702A268AF2}" type="slidenum">
              <a:t>‹N°›</a:t>
            </a:fld>
            <a:endParaRPr/>
          </a:p>
        </p:txBody>
      </p:sp>
      <p:sp>
        <p:nvSpPr>
          <p:cNvPr id="5" name="PlaceHolder 4"/>
          <p:cNvSpPr>
            <a:spLocks noGrp="1"/>
          </p:cNvSpPr>
          <p:nvPr>
            <p:ph type="dt" idx="102"/>
          </p:nvPr>
        </p:nvSpPr>
        <p:spPr/>
        <p:txBody>
          <a:bodyPr/>
          <a:lstStyle/>
          <a:p>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1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1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1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0"/>
          </p:nvPr>
        </p:nvSpPr>
        <p:spPr/>
        <p:txBody>
          <a:bodyPr/>
          <a:lstStyle/>
          <a:p>
            <a:r>
              <a:t>Footer</a:t>
            </a:r>
          </a:p>
        </p:txBody>
      </p:sp>
      <p:sp>
        <p:nvSpPr>
          <p:cNvPr id="7" name="PlaceHolder 6"/>
          <p:cNvSpPr>
            <a:spLocks noGrp="1"/>
          </p:cNvSpPr>
          <p:nvPr>
            <p:ph type="sldNum" idx="101"/>
          </p:nvPr>
        </p:nvSpPr>
        <p:spPr/>
        <p:txBody>
          <a:bodyPr/>
          <a:lstStyle/>
          <a:p>
            <a:fld id="{0F6EEB23-6ACB-4AF9-8604-B87C30AF4CB9}" type="slidenum">
              <a:t>‹N°›</a:t>
            </a:fld>
            <a:endParaRPr/>
          </a:p>
        </p:txBody>
      </p:sp>
      <p:sp>
        <p:nvSpPr>
          <p:cNvPr id="8" name="PlaceHolder 7"/>
          <p:cNvSpPr>
            <a:spLocks noGrp="1"/>
          </p:cNvSpPr>
          <p:nvPr>
            <p:ph type="dt" idx="102"/>
          </p:nvPr>
        </p:nvSpPr>
        <p:spPr/>
        <p:txBody>
          <a:bodyPr/>
          <a:lstStyle/>
          <a:p>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2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2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2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0"/>
          </p:nvPr>
        </p:nvSpPr>
        <p:spPr/>
        <p:txBody>
          <a:bodyPr/>
          <a:lstStyle/>
          <a:p>
            <a:r>
              <a:t>Footer</a:t>
            </a:r>
          </a:p>
        </p:txBody>
      </p:sp>
      <p:sp>
        <p:nvSpPr>
          <p:cNvPr id="7" name="PlaceHolder 6"/>
          <p:cNvSpPr>
            <a:spLocks noGrp="1"/>
          </p:cNvSpPr>
          <p:nvPr>
            <p:ph type="sldNum" idx="101"/>
          </p:nvPr>
        </p:nvSpPr>
        <p:spPr/>
        <p:txBody>
          <a:bodyPr/>
          <a:lstStyle/>
          <a:p>
            <a:fld id="{8E5D3F78-B452-4E8B-A2DC-37A76EA9EC63}" type="slidenum">
              <a:t>‹N°›</a:t>
            </a:fld>
            <a:endParaRPr/>
          </a:p>
        </p:txBody>
      </p:sp>
      <p:sp>
        <p:nvSpPr>
          <p:cNvPr id="8" name="PlaceHolder 7"/>
          <p:cNvSpPr>
            <a:spLocks noGrp="1"/>
          </p:cNvSpPr>
          <p:nvPr>
            <p:ph type="dt" idx="102"/>
          </p:nvPr>
        </p:nvSpPr>
        <p:spPr/>
        <p:txBody>
          <a:bodyPr/>
          <a:lstStyle/>
          <a:p>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2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2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2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0"/>
          </p:nvPr>
        </p:nvSpPr>
        <p:spPr/>
        <p:txBody>
          <a:bodyPr/>
          <a:lstStyle/>
          <a:p>
            <a:r>
              <a:t>Footer</a:t>
            </a:r>
          </a:p>
        </p:txBody>
      </p:sp>
      <p:sp>
        <p:nvSpPr>
          <p:cNvPr id="7" name="PlaceHolder 6"/>
          <p:cNvSpPr>
            <a:spLocks noGrp="1"/>
          </p:cNvSpPr>
          <p:nvPr>
            <p:ph type="sldNum" idx="101"/>
          </p:nvPr>
        </p:nvSpPr>
        <p:spPr/>
        <p:txBody>
          <a:bodyPr/>
          <a:lstStyle/>
          <a:p>
            <a:fld id="{3F2DE982-44AE-4412-BDD3-0EB2CCB5CBEE}" type="slidenum">
              <a:t>‹N°›</a:t>
            </a:fld>
            <a:endParaRPr/>
          </a:p>
        </p:txBody>
      </p:sp>
      <p:sp>
        <p:nvSpPr>
          <p:cNvPr id="8" name="PlaceHolder 7"/>
          <p:cNvSpPr>
            <a:spLocks noGrp="1"/>
          </p:cNvSpPr>
          <p:nvPr>
            <p:ph type="dt" idx="102"/>
          </p:nvPr>
        </p:nvSpPr>
        <p:spPr/>
        <p:txBody>
          <a:bodyPr/>
          <a:lstStyle/>
          <a:p>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2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3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0"/>
          </p:nvPr>
        </p:nvSpPr>
        <p:spPr/>
        <p:txBody>
          <a:bodyPr/>
          <a:lstStyle/>
          <a:p>
            <a:r>
              <a:t>Footer</a:t>
            </a:r>
          </a:p>
        </p:txBody>
      </p:sp>
      <p:sp>
        <p:nvSpPr>
          <p:cNvPr id="6" name="PlaceHolder 5"/>
          <p:cNvSpPr>
            <a:spLocks noGrp="1"/>
          </p:cNvSpPr>
          <p:nvPr>
            <p:ph type="sldNum" idx="101"/>
          </p:nvPr>
        </p:nvSpPr>
        <p:spPr/>
        <p:txBody>
          <a:bodyPr/>
          <a:lstStyle/>
          <a:p>
            <a:fld id="{1F259423-5F68-4CE4-B3E1-53B58DDE4AC0}" type="slidenum">
              <a:t>‹N°›</a:t>
            </a:fld>
            <a:endParaRPr/>
          </a:p>
        </p:txBody>
      </p:sp>
      <p:sp>
        <p:nvSpPr>
          <p:cNvPr id="7" name="PlaceHolder 6"/>
          <p:cNvSpPr>
            <a:spLocks noGrp="1"/>
          </p:cNvSpPr>
          <p:nvPr>
            <p:ph type="dt" idx="102"/>
          </p:nvPr>
        </p:nvSpPr>
        <p:spPr/>
        <p:txBody>
          <a:bodyPr/>
          <a:lstStyle/>
          <a:p>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3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3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3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3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00"/>
          </p:nvPr>
        </p:nvSpPr>
        <p:spPr/>
        <p:txBody>
          <a:bodyPr/>
          <a:lstStyle/>
          <a:p>
            <a:r>
              <a:t>Footer</a:t>
            </a:r>
          </a:p>
        </p:txBody>
      </p:sp>
      <p:sp>
        <p:nvSpPr>
          <p:cNvPr id="8" name="PlaceHolder 7"/>
          <p:cNvSpPr>
            <a:spLocks noGrp="1"/>
          </p:cNvSpPr>
          <p:nvPr>
            <p:ph type="sldNum" idx="101"/>
          </p:nvPr>
        </p:nvSpPr>
        <p:spPr/>
        <p:txBody>
          <a:bodyPr/>
          <a:lstStyle/>
          <a:p>
            <a:fld id="{0411CF05-1103-4941-9243-DADC6438ED90}" type="slidenum">
              <a:t>‹N°›</a:t>
            </a:fld>
            <a:endParaRPr/>
          </a:p>
        </p:txBody>
      </p:sp>
      <p:sp>
        <p:nvSpPr>
          <p:cNvPr id="9" name="PlaceHolder 8"/>
          <p:cNvSpPr>
            <a:spLocks noGrp="1"/>
          </p:cNvSpPr>
          <p:nvPr>
            <p:ph type="dt" idx="102"/>
          </p:nvPr>
        </p:nvSpPr>
        <p:spPr/>
        <p:txBody>
          <a:bodyPr/>
          <a:lstStyle/>
          <a:p>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3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3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3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4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4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4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00"/>
          </p:nvPr>
        </p:nvSpPr>
        <p:spPr/>
        <p:txBody>
          <a:bodyPr/>
          <a:lstStyle/>
          <a:p>
            <a:r>
              <a:t>Footer</a:t>
            </a:r>
          </a:p>
        </p:txBody>
      </p:sp>
      <p:sp>
        <p:nvSpPr>
          <p:cNvPr id="10" name="PlaceHolder 9"/>
          <p:cNvSpPr>
            <a:spLocks noGrp="1"/>
          </p:cNvSpPr>
          <p:nvPr>
            <p:ph type="sldNum" idx="101"/>
          </p:nvPr>
        </p:nvSpPr>
        <p:spPr/>
        <p:txBody>
          <a:bodyPr/>
          <a:lstStyle/>
          <a:p>
            <a:fld id="{2B447ACB-94CD-4A42-AECF-265222BE9DE2}" type="slidenum">
              <a:t>‹N°›</a:t>
            </a:fld>
            <a:endParaRPr/>
          </a:p>
        </p:txBody>
      </p:sp>
      <p:sp>
        <p:nvSpPr>
          <p:cNvPr id="11" name="PlaceHolder 10"/>
          <p:cNvSpPr>
            <a:spLocks noGrp="1"/>
          </p:cNvSpPr>
          <p:nvPr>
            <p:ph type="dt" idx="102"/>
          </p:nvPr>
        </p:nvSpPr>
        <p:spPr/>
        <p:txBody>
          <a:bodyPr/>
          <a:lstStyle/>
          <a:p>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3"/>
          </p:nvPr>
        </p:nvSpPr>
        <p:spPr/>
        <p:txBody>
          <a:bodyPr/>
          <a:lstStyle/>
          <a:p>
            <a:r>
              <a:t>Footer</a:t>
            </a:r>
          </a:p>
        </p:txBody>
      </p:sp>
      <p:sp>
        <p:nvSpPr>
          <p:cNvPr id="3" name="PlaceHolder 2"/>
          <p:cNvSpPr>
            <a:spLocks noGrp="1"/>
          </p:cNvSpPr>
          <p:nvPr>
            <p:ph type="sldNum" idx="104"/>
          </p:nvPr>
        </p:nvSpPr>
        <p:spPr/>
        <p:txBody>
          <a:bodyPr/>
          <a:lstStyle/>
          <a:p>
            <a:fld id="{72BD4E22-902F-490F-8FF9-2FAA268A8C50}" type="slidenum">
              <a:t>‹N°›</a:t>
            </a:fld>
            <a:endParaRPr/>
          </a:p>
        </p:txBody>
      </p:sp>
      <p:sp>
        <p:nvSpPr>
          <p:cNvPr id="4" name="PlaceHolder 3"/>
          <p:cNvSpPr>
            <a:spLocks noGrp="1"/>
          </p:cNvSpPr>
          <p:nvPr>
            <p:ph type="dt" idx="105"/>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C0227E58-5DB4-49BE-BEDC-E68D77D18F50}" type="slidenum">
              <a:t>‹N°›</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5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03"/>
          </p:nvPr>
        </p:nvSpPr>
        <p:spPr/>
        <p:txBody>
          <a:bodyPr/>
          <a:lstStyle/>
          <a:p>
            <a:r>
              <a:t>Footer</a:t>
            </a:r>
          </a:p>
        </p:txBody>
      </p:sp>
      <p:sp>
        <p:nvSpPr>
          <p:cNvPr id="5" name="PlaceHolder 4"/>
          <p:cNvSpPr>
            <a:spLocks noGrp="1"/>
          </p:cNvSpPr>
          <p:nvPr>
            <p:ph type="sldNum" idx="104"/>
          </p:nvPr>
        </p:nvSpPr>
        <p:spPr/>
        <p:txBody>
          <a:bodyPr/>
          <a:lstStyle/>
          <a:p>
            <a:fld id="{0A577A6B-23DF-4601-8069-14F74260D9B4}" type="slidenum">
              <a:t>‹N°›</a:t>
            </a:fld>
            <a:endParaRPr/>
          </a:p>
        </p:txBody>
      </p:sp>
      <p:sp>
        <p:nvSpPr>
          <p:cNvPr id="6" name="PlaceHolder 5"/>
          <p:cNvSpPr>
            <a:spLocks noGrp="1"/>
          </p:cNvSpPr>
          <p:nvPr>
            <p:ph type="dt" idx="105"/>
          </p:nvPr>
        </p:nvSpPr>
        <p:spPr/>
        <p:txBody>
          <a:bodyPr/>
          <a:lstStyle/>
          <a:p>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5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03"/>
          </p:nvPr>
        </p:nvSpPr>
        <p:spPr/>
        <p:txBody>
          <a:bodyPr/>
          <a:lstStyle/>
          <a:p>
            <a:r>
              <a:t>Footer</a:t>
            </a:r>
          </a:p>
        </p:txBody>
      </p:sp>
      <p:sp>
        <p:nvSpPr>
          <p:cNvPr id="5" name="PlaceHolder 4"/>
          <p:cNvSpPr>
            <a:spLocks noGrp="1"/>
          </p:cNvSpPr>
          <p:nvPr>
            <p:ph type="sldNum" idx="104"/>
          </p:nvPr>
        </p:nvSpPr>
        <p:spPr/>
        <p:txBody>
          <a:bodyPr/>
          <a:lstStyle/>
          <a:p>
            <a:fld id="{DAEC8FD9-EE82-4DD8-BAE5-226B31617D69}" type="slidenum">
              <a:t>‹N°›</a:t>
            </a:fld>
            <a:endParaRPr/>
          </a:p>
        </p:txBody>
      </p:sp>
      <p:sp>
        <p:nvSpPr>
          <p:cNvPr id="6" name="PlaceHolder 5"/>
          <p:cNvSpPr>
            <a:spLocks noGrp="1"/>
          </p:cNvSpPr>
          <p:nvPr>
            <p:ph type="dt" idx="105"/>
          </p:nvPr>
        </p:nvSpPr>
        <p:spPr/>
        <p:txBody>
          <a:bodyPr/>
          <a:lstStyle/>
          <a:p>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5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5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3"/>
          </p:nvPr>
        </p:nvSpPr>
        <p:spPr/>
        <p:txBody>
          <a:bodyPr/>
          <a:lstStyle/>
          <a:p>
            <a:r>
              <a:t>Footer</a:t>
            </a:r>
          </a:p>
        </p:txBody>
      </p:sp>
      <p:sp>
        <p:nvSpPr>
          <p:cNvPr id="6" name="PlaceHolder 5"/>
          <p:cNvSpPr>
            <a:spLocks noGrp="1"/>
          </p:cNvSpPr>
          <p:nvPr>
            <p:ph type="sldNum" idx="104"/>
          </p:nvPr>
        </p:nvSpPr>
        <p:spPr/>
        <p:txBody>
          <a:bodyPr/>
          <a:lstStyle/>
          <a:p>
            <a:fld id="{5EDADD73-F415-492C-94B3-4F29615576CF}" type="slidenum">
              <a:t>‹N°›</a:t>
            </a:fld>
            <a:endParaRPr/>
          </a:p>
        </p:txBody>
      </p:sp>
      <p:sp>
        <p:nvSpPr>
          <p:cNvPr id="7" name="PlaceHolder 6"/>
          <p:cNvSpPr>
            <a:spLocks noGrp="1"/>
          </p:cNvSpPr>
          <p:nvPr>
            <p:ph type="dt" idx="105"/>
          </p:nvPr>
        </p:nvSpPr>
        <p:spPr/>
        <p:txBody>
          <a:bodyPr/>
          <a:lstStyle/>
          <a:p>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03"/>
          </p:nvPr>
        </p:nvSpPr>
        <p:spPr/>
        <p:txBody>
          <a:bodyPr/>
          <a:lstStyle/>
          <a:p>
            <a:r>
              <a:t>Footer</a:t>
            </a:r>
          </a:p>
        </p:txBody>
      </p:sp>
      <p:sp>
        <p:nvSpPr>
          <p:cNvPr id="4" name="PlaceHolder 3"/>
          <p:cNvSpPr>
            <a:spLocks noGrp="1"/>
          </p:cNvSpPr>
          <p:nvPr>
            <p:ph type="sldNum" idx="104"/>
          </p:nvPr>
        </p:nvSpPr>
        <p:spPr/>
        <p:txBody>
          <a:bodyPr/>
          <a:lstStyle/>
          <a:p>
            <a:fld id="{C23738DF-408A-488E-AE3E-E8BF559758A5}" type="slidenum">
              <a:t>‹N°›</a:t>
            </a:fld>
            <a:endParaRPr/>
          </a:p>
        </p:txBody>
      </p:sp>
      <p:sp>
        <p:nvSpPr>
          <p:cNvPr id="5" name="PlaceHolder 4"/>
          <p:cNvSpPr>
            <a:spLocks noGrp="1"/>
          </p:cNvSpPr>
          <p:nvPr>
            <p:ph type="dt" idx="105"/>
          </p:nvPr>
        </p:nvSpPr>
        <p:spPr/>
        <p:txBody>
          <a:bodyPr/>
          <a:lstStyle/>
          <a:p>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5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03"/>
          </p:nvPr>
        </p:nvSpPr>
        <p:spPr/>
        <p:txBody>
          <a:bodyPr/>
          <a:lstStyle/>
          <a:p>
            <a:r>
              <a:t>Footer</a:t>
            </a:r>
          </a:p>
        </p:txBody>
      </p:sp>
      <p:sp>
        <p:nvSpPr>
          <p:cNvPr id="4" name="PlaceHolder 3"/>
          <p:cNvSpPr>
            <a:spLocks noGrp="1"/>
          </p:cNvSpPr>
          <p:nvPr>
            <p:ph type="sldNum" idx="104"/>
          </p:nvPr>
        </p:nvSpPr>
        <p:spPr/>
        <p:txBody>
          <a:bodyPr/>
          <a:lstStyle/>
          <a:p>
            <a:fld id="{4C34E008-1216-40F8-9428-3D60CB9030A8}" type="slidenum">
              <a:t>‹N°›</a:t>
            </a:fld>
            <a:endParaRPr/>
          </a:p>
        </p:txBody>
      </p:sp>
      <p:sp>
        <p:nvSpPr>
          <p:cNvPr id="5" name="PlaceHolder 4"/>
          <p:cNvSpPr>
            <a:spLocks noGrp="1"/>
          </p:cNvSpPr>
          <p:nvPr>
            <p:ph type="dt" idx="105"/>
          </p:nvPr>
        </p:nvSpPr>
        <p:spPr/>
        <p:txBody>
          <a:bodyPr/>
          <a:lstStyle/>
          <a:p>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6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6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6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3"/>
          </p:nvPr>
        </p:nvSpPr>
        <p:spPr/>
        <p:txBody>
          <a:bodyPr/>
          <a:lstStyle/>
          <a:p>
            <a:r>
              <a:t>Footer</a:t>
            </a:r>
          </a:p>
        </p:txBody>
      </p:sp>
      <p:sp>
        <p:nvSpPr>
          <p:cNvPr id="7" name="PlaceHolder 6"/>
          <p:cNvSpPr>
            <a:spLocks noGrp="1"/>
          </p:cNvSpPr>
          <p:nvPr>
            <p:ph type="sldNum" idx="104"/>
          </p:nvPr>
        </p:nvSpPr>
        <p:spPr/>
        <p:txBody>
          <a:bodyPr/>
          <a:lstStyle/>
          <a:p>
            <a:fld id="{76C76D56-5C98-4C7D-A8C9-1F1BF99E8F18}" type="slidenum">
              <a:t>‹N°›</a:t>
            </a:fld>
            <a:endParaRPr/>
          </a:p>
        </p:txBody>
      </p:sp>
      <p:sp>
        <p:nvSpPr>
          <p:cNvPr id="8" name="PlaceHolder 7"/>
          <p:cNvSpPr>
            <a:spLocks noGrp="1"/>
          </p:cNvSpPr>
          <p:nvPr>
            <p:ph type="dt" idx="105"/>
          </p:nvPr>
        </p:nvSpPr>
        <p:spPr/>
        <p:txBody>
          <a:bodyPr/>
          <a:lstStyle/>
          <a:p>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6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6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6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3"/>
          </p:nvPr>
        </p:nvSpPr>
        <p:spPr/>
        <p:txBody>
          <a:bodyPr/>
          <a:lstStyle/>
          <a:p>
            <a:r>
              <a:t>Footer</a:t>
            </a:r>
          </a:p>
        </p:txBody>
      </p:sp>
      <p:sp>
        <p:nvSpPr>
          <p:cNvPr id="7" name="PlaceHolder 6"/>
          <p:cNvSpPr>
            <a:spLocks noGrp="1"/>
          </p:cNvSpPr>
          <p:nvPr>
            <p:ph type="sldNum" idx="104"/>
          </p:nvPr>
        </p:nvSpPr>
        <p:spPr/>
        <p:txBody>
          <a:bodyPr/>
          <a:lstStyle/>
          <a:p>
            <a:fld id="{39113D0D-B9E0-47D9-A489-EEA7B8E641A0}" type="slidenum">
              <a:t>‹N°›</a:t>
            </a:fld>
            <a:endParaRPr/>
          </a:p>
        </p:txBody>
      </p:sp>
      <p:sp>
        <p:nvSpPr>
          <p:cNvPr id="8" name="PlaceHolder 7"/>
          <p:cNvSpPr>
            <a:spLocks noGrp="1"/>
          </p:cNvSpPr>
          <p:nvPr>
            <p:ph type="dt" idx="105"/>
          </p:nvPr>
        </p:nvSpPr>
        <p:spPr/>
        <p:txBody>
          <a:bodyPr/>
          <a:lstStyle/>
          <a:p>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6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6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7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3"/>
          </p:nvPr>
        </p:nvSpPr>
        <p:spPr/>
        <p:txBody>
          <a:bodyPr/>
          <a:lstStyle/>
          <a:p>
            <a:r>
              <a:t>Footer</a:t>
            </a:r>
          </a:p>
        </p:txBody>
      </p:sp>
      <p:sp>
        <p:nvSpPr>
          <p:cNvPr id="7" name="PlaceHolder 6"/>
          <p:cNvSpPr>
            <a:spLocks noGrp="1"/>
          </p:cNvSpPr>
          <p:nvPr>
            <p:ph type="sldNum" idx="104"/>
          </p:nvPr>
        </p:nvSpPr>
        <p:spPr/>
        <p:txBody>
          <a:bodyPr/>
          <a:lstStyle/>
          <a:p>
            <a:fld id="{02A39328-7256-4EF1-BDCC-A82DA571DDD2}" type="slidenum">
              <a:t>‹N°›</a:t>
            </a:fld>
            <a:endParaRPr/>
          </a:p>
        </p:txBody>
      </p:sp>
      <p:sp>
        <p:nvSpPr>
          <p:cNvPr id="8" name="PlaceHolder 7"/>
          <p:cNvSpPr>
            <a:spLocks noGrp="1"/>
          </p:cNvSpPr>
          <p:nvPr>
            <p:ph type="dt" idx="105"/>
          </p:nvPr>
        </p:nvSpPr>
        <p:spPr/>
        <p:txBody>
          <a:bodyPr/>
          <a:lstStyle/>
          <a:p>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7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7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3"/>
          </p:nvPr>
        </p:nvSpPr>
        <p:spPr/>
        <p:txBody>
          <a:bodyPr/>
          <a:lstStyle/>
          <a:p>
            <a:r>
              <a:t>Footer</a:t>
            </a:r>
          </a:p>
        </p:txBody>
      </p:sp>
      <p:sp>
        <p:nvSpPr>
          <p:cNvPr id="6" name="PlaceHolder 5"/>
          <p:cNvSpPr>
            <a:spLocks noGrp="1"/>
          </p:cNvSpPr>
          <p:nvPr>
            <p:ph type="sldNum" idx="104"/>
          </p:nvPr>
        </p:nvSpPr>
        <p:spPr/>
        <p:txBody>
          <a:bodyPr/>
          <a:lstStyle/>
          <a:p>
            <a:fld id="{53824E5C-5359-4267-9AC9-AF1124696622}" type="slidenum">
              <a:t>‹N°›</a:t>
            </a:fld>
            <a:endParaRPr/>
          </a:p>
        </p:txBody>
      </p:sp>
      <p:sp>
        <p:nvSpPr>
          <p:cNvPr id="7" name="PlaceHolder 6"/>
          <p:cNvSpPr>
            <a:spLocks noGrp="1"/>
          </p:cNvSpPr>
          <p:nvPr>
            <p:ph type="dt" idx="105"/>
          </p:nvPr>
        </p:nvSpPr>
        <p:spPr/>
        <p:txBody>
          <a:bodyPr/>
          <a:lstStyle/>
          <a:p>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7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7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7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7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03"/>
          </p:nvPr>
        </p:nvSpPr>
        <p:spPr/>
        <p:txBody>
          <a:bodyPr/>
          <a:lstStyle/>
          <a:p>
            <a:r>
              <a:t>Footer</a:t>
            </a:r>
          </a:p>
        </p:txBody>
      </p:sp>
      <p:sp>
        <p:nvSpPr>
          <p:cNvPr id="8" name="PlaceHolder 7"/>
          <p:cNvSpPr>
            <a:spLocks noGrp="1"/>
          </p:cNvSpPr>
          <p:nvPr>
            <p:ph type="sldNum" idx="104"/>
          </p:nvPr>
        </p:nvSpPr>
        <p:spPr/>
        <p:txBody>
          <a:bodyPr/>
          <a:lstStyle/>
          <a:p>
            <a:fld id="{7222DB8C-59D5-44AB-9BEF-167AFEA08D7F}" type="slidenum">
              <a:t>‹N°›</a:t>
            </a:fld>
            <a:endParaRPr/>
          </a:p>
        </p:txBody>
      </p:sp>
      <p:sp>
        <p:nvSpPr>
          <p:cNvPr id="9" name="PlaceHolder 8"/>
          <p:cNvSpPr>
            <a:spLocks noGrp="1"/>
          </p:cNvSpPr>
          <p:nvPr>
            <p:ph type="dt" idx="105"/>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0C97E8AD-02EA-4DAF-9970-95FE99C7213A}" type="slidenum">
              <a:t>‹N°›</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8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8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8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8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8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8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03"/>
          </p:nvPr>
        </p:nvSpPr>
        <p:spPr/>
        <p:txBody>
          <a:bodyPr/>
          <a:lstStyle/>
          <a:p>
            <a:r>
              <a:t>Footer</a:t>
            </a:r>
          </a:p>
        </p:txBody>
      </p:sp>
      <p:sp>
        <p:nvSpPr>
          <p:cNvPr id="10" name="PlaceHolder 9"/>
          <p:cNvSpPr>
            <a:spLocks noGrp="1"/>
          </p:cNvSpPr>
          <p:nvPr>
            <p:ph type="sldNum" idx="104"/>
          </p:nvPr>
        </p:nvSpPr>
        <p:spPr/>
        <p:txBody>
          <a:bodyPr/>
          <a:lstStyle/>
          <a:p>
            <a:fld id="{D6068C2F-F368-443D-9B5C-60A024B86850}" type="slidenum">
              <a:t>‹N°›</a:t>
            </a:fld>
            <a:endParaRPr/>
          </a:p>
        </p:txBody>
      </p:sp>
      <p:sp>
        <p:nvSpPr>
          <p:cNvPr id="11" name="PlaceHolder 10"/>
          <p:cNvSpPr>
            <a:spLocks noGrp="1"/>
          </p:cNvSpPr>
          <p:nvPr>
            <p:ph type="dt" idx="105"/>
          </p:nvPr>
        </p:nvSpPr>
        <p:spPr/>
        <p:txBody>
          <a:bodyPr/>
          <a:lstStyle/>
          <a:p>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6"/>
          </p:nvPr>
        </p:nvSpPr>
        <p:spPr/>
        <p:txBody>
          <a:bodyPr/>
          <a:lstStyle/>
          <a:p>
            <a:r>
              <a:t>Footer</a:t>
            </a:r>
          </a:p>
        </p:txBody>
      </p:sp>
      <p:sp>
        <p:nvSpPr>
          <p:cNvPr id="3" name="PlaceHolder 2"/>
          <p:cNvSpPr>
            <a:spLocks noGrp="1"/>
          </p:cNvSpPr>
          <p:nvPr>
            <p:ph type="sldNum" idx="107"/>
          </p:nvPr>
        </p:nvSpPr>
        <p:spPr/>
        <p:txBody>
          <a:bodyPr/>
          <a:lstStyle/>
          <a:p>
            <a:fld id="{6D958634-F98D-43BD-BA98-1651A8284332}" type="slidenum">
              <a:t>‹N°›</a:t>
            </a:fld>
            <a:endParaRPr/>
          </a:p>
        </p:txBody>
      </p:sp>
      <p:sp>
        <p:nvSpPr>
          <p:cNvPr id="4" name="PlaceHolder 3"/>
          <p:cNvSpPr>
            <a:spLocks noGrp="1"/>
          </p:cNvSpPr>
          <p:nvPr>
            <p:ph type="dt" idx="108"/>
          </p:nvPr>
        </p:nvSpPr>
        <p:spPr/>
        <p:txBody>
          <a:bodyPr/>
          <a:lstStyle/>
          <a:p>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9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06"/>
          </p:nvPr>
        </p:nvSpPr>
        <p:spPr/>
        <p:txBody>
          <a:bodyPr/>
          <a:lstStyle/>
          <a:p>
            <a:r>
              <a:t>Footer</a:t>
            </a:r>
          </a:p>
        </p:txBody>
      </p:sp>
      <p:sp>
        <p:nvSpPr>
          <p:cNvPr id="5" name="PlaceHolder 4"/>
          <p:cNvSpPr>
            <a:spLocks noGrp="1"/>
          </p:cNvSpPr>
          <p:nvPr>
            <p:ph type="sldNum" idx="107"/>
          </p:nvPr>
        </p:nvSpPr>
        <p:spPr/>
        <p:txBody>
          <a:bodyPr/>
          <a:lstStyle/>
          <a:p>
            <a:fld id="{613A3F10-F08F-4834-B673-C3C2AF64F0B1}" type="slidenum">
              <a:t>‹N°›</a:t>
            </a:fld>
            <a:endParaRPr/>
          </a:p>
        </p:txBody>
      </p:sp>
      <p:sp>
        <p:nvSpPr>
          <p:cNvPr id="6" name="PlaceHolder 5"/>
          <p:cNvSpPr>
            <a:spLocks noGrp="1"/>
          </p:cNvSpPr>
          <p:nvPr>
            <p:ph type="dt" idx="108"/>
          </p:nvPr>
        </p:nvSpPr>
        <p:spPr/>
        <p:txBody>
          <a:bodyPr/>
          <a:lstStyle/>
          <a:p>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9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06"/>
          </p:nvPr>
        </p:nvSpPr>
        <p:spPr/>
        <p:txBody>
          <a:bodyPr/>
          <a:lstStyle/>
          <a:p>
            <a:r>
              <a:t>Footer</a:t>
            </a:r>
          </a:p>
        </p:txBody>
      </p:sp>
      <p:sp>
        <p:nvSpPr>
          <p:cNvPr id="5" name="PlaceHolder 4"/>
          <p:cNvSpPr>
            <a:spLocks noGrp="1"/>
          </p:cNvSpPr>
          <p:nvPr>
            <p:ph type="sldNum" idx="107"/>
          </p:nvPr>
        </p:nvSpPr>
        <p:spPr/>
        <p:txBody>
          <a:bodyPr/>
          <a:lstStyle/>
          <a:p>
            <a:fld id="{601B0FA5-F439-4DA3-8697-0CE2DF67FD5E}" type="slidenum">
              <a:t>‹N°›</a:t>
            </a:fld>
            <a:endParaRPr/>
          </a:p>
        </p:txBody>
      </p:sp>
      <p:sp>
        <p:nvSpPr>
          <p:cNvPr id="6" name="PlaceHolder 5"/>
          <p:cNvSpPr>
            <a:spLocks noGrp="1"/>
          </p:cNvSpPr>
          <p:nvPr>
            <p:ph type="dt" idx="108"/>
          </p:nvPr>
        </p:nvSpPr>
        <p:spPr/>
        <p:txBody>
          <a:bodyPr/>
          <a:lstStyle/>
          <a:p>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49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49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6"/>
          </p:nvPr>
        </p:nvSpPr>
        <p:spPr/>
        <p:txBody>
          <a:bodyPr/>
          <a:lstStyle/>
          <a:p>
            <a:r>
              <a:t>Footer</a:t>
            </a:r>
          </a:p>
        </p:txBody>
      </p:sp>
      <p:sp>
        <p:nvSpPr>
          <p:cNvPr id="6" name="PlaceHolder 5"/>
          <p:cNvSpPr>
            <a:spLocks noGrp="1"/>
          </p:cNvSpPr>
          <p:nvPr>
            <p:ph type="sldNum" idx="107"/>
          </p:nvPr>
        </p:nvSpPr>
        <p:spPr/>
        <p:txBody>
          <a:bodyPr/>
          <a:lstStyle/>
          <a:p>
            <a:fld id="{3B386EB2-454D-402A-97E9-7530F3476CEA}" type="slidenum">
              <a:t>‹N°›</a:t>
            </a:fld>
            <a:endParaRPr/>
          </a:p>
        </p:txBody>
      </p:sp>
      <p:sp>
        <p:nvSpPr>
          <p:cNvPr id="7" name="PlaceHolder 6"/>
          <p:cNvSpPr>
            <a:spLocks noGrp="1"/>
          </p:cNvSpPr>
          <p:nvPr>
            <p:ph type="dt" idx="108"/>
          </p:nvPr>
        </p:nvSpPr>
        <p:spPr/>
        <p:txBody>
          <a:bodyPr/>
          <a:lstStyle/>
          <a:p>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06"/>
          </p:nvPr>
        </p:nvSpPr>
        <p:spPr/>
        <p:txBody>
          <a:bodyPr/>
          <a:lstStyle/>
          <a:p>
            <a:r>
              <a:t>Footer</a:t>
            </a:r>
          </a:p>
        </p:txBody>
      </p:sp>
      <p:sp>
        <p:nvSpPr>
          <p:cNvPr id="4" name="PlaceHolder 3"/>
          <p:cNvSpPr>
            <a:spLocks noGrp="1"/>
          </p:cNvSpPr>
          <p:nvPr>
            <p:ph type="sldNum" idx="107"/>
          </p:nvPr>
        </p:nvSpPr>
        <p:spPr/>
        <p:txBody>
          <a:bodyPr/>
          <a:lstStyle/>
          <a:p>
            <a:fld id="{48A52F99-5FB2-4711-8068-89205D65A6C7}" type="slidenum">
              <a:t>‹N°›</a:t>
            </a:fld>
            <a:endParaRPr/>
          </a:p>
        </p:txBody>
      </p:sp>
      <p:sp>
        <p:nvSpPr>
          <p:cNvPr id="5" name="PlaceHolder 4"/>
          <p:cNvSpPr>
            <a:spLocks noGrp="1"/>
          </p:cNvSpPr>
          <p:nvPr>
            <p:ph type="dt" idx="108"/>
          </p:nvPr>
        </p:nvSpPr>
        <p:spPr/>
        <p:txBody>
          <a:bodyPr/>
          <a:lstStyle/>
          <a:p>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0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06"/>
          </p:nvPr>
        </p:nvSpPr>
        <p:spPr/>
        <p:txBody>
          <a:bodyPr/>
          <a:lstStyle/>
          <a:p>
            <a:r>
              <a:t>Footer</a:t>
            </a:r>
          </a:p>
        </p:txBody>
      </p:sp>
      <p:sp>
        <p:nvSpPr>
          <p:cNvPr id="4" name="PlaceHolder 3"/>
          <p:cNvSpPr>
            <a:spLocks noGrp="1"/>
          </p:cNvSpPr>
          <p:nvPr>
            <p:ph type="sldNum" idx="107"/>
          </p:nvPr>
        </p:nvSpPr>
        <p:spPr/>
        <p:txBody>
          <a:bodyPr/>
          <a:lstStyle/>
          <a:p>
            <a:fld id="{4CEAC887-87B4-484A-A3D1-D76968260255}" type="slidenum">
              <a:t>‹N°›</a:t>
            </a:fld>
            <a:endParaRPr/>
          </a:p>
        </p:txBody>
      </p:sp>
      <p:sp>
        <p:nvSpPr>
          <p:cNvPr id="5" name="PlaceHolder 4"/>
          <p:cNvSpPr>
            <a:spLocks noGrp="1"/>
          </p:cNvSpPr>
          <p:nvPr>
            <p:ph type="dt" idx="108"/>
          </p:nvPr>
        </p:nvSpPr>
        <p:spPr/>
        <p:txBody>
          <a:bodyPr/>
          <a:lstStyle/>
          <a:p>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0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0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0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6"/>
          </p:nvPr>
        </p:nvSpPr>
        <p:spPr/>
        <p:txBody>
          <a:bodyPr/>
          <a:lstStyle/>
          <a:p>
            <a:r>
              <a:t>Footer</a:t>
            </a:r>
          </a:p>
        </p:txBody>
      </p:sp>
      <p:sp>
        <p:nvSpPr>
          <p:cNvPr id="7" name="PlaceHolder 6"/>
          <p:cNvSpPr>
            <a:spLocks noGrp="1"/>
          </p:cNvSpPr>
          <p:nvPr>
            <p:ph type="sldNum" idx="107"/>
          </p:nvPr>
        </p:nvSpPr>
        <p:spPr/>
        <p:txBody>
          <a:bodyPr/>
          <a:lstStyle/>
          <a:p>
            <a:fld id="{2675AFEA-A564-44EB-8A30-A73003C9E063}" type="slidenum">
              <a:t>‹N°›</a:t>
            </a:fld>
            <a:endParaRPr/>
          </a:p>
        </p:txBody>
      </p:sp>
      <p:sp>
        <p:nvSpPr>
          <p:cNvPr id="8" name="PlaceHolder 7"/>
          <p:cNvSpPr>
            <a:spLocks noGrp="1"/>
          </p:cNvSpPr>
          <p:nvPr>
            <p:ph type="dt" idx="108"/>
          </p:nvPr>
        </p:nvSpPr>
        <p:spPr/>
        <p:txBody>
          <a:bodyPr/>
          <a:lstStyle/>
          <a:p>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0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0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0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6"/>
          </p:nvPr>
        </p:nvSpPr>
        <p:spPr/>
        <p:txBody>
          <a:bodyPr/>
          <a:lstStyle/>
          <a:p>
            <a:r>
              <a:t>Footer</a:t>
            </a:r>
          </a:p>
        </p:txBody>
      </p:sp>
      <p:sp>
        <p:nvSpPr>
          <p:cNvPr id="7" name="PlaceHolder 6"/>
          <p:cNvSpPr>
            <a:spLocks noGrp="1"/>
          </p:cNvSpPr>
          <p:nvPr>
            <p:ph type="sldNum" idx="107"/>
          </p:nvPr>
        </p:nvSpPr>
        <p:spPr/>
        <p:txBody>
          <a:bodyPr/>
          <a:lstStyle/>
          <a:p>
            <a:fld id="{B5965653-6805-4CFA-AD77-AA2D999ED8FC}" type="slidenum">
              <a:t>‹N°›</a:t>
            </a:fld>
            <a:endParaRPr/>
          </a:p>
        </p:txBody>
      </p:sp>
      <p:sp>
        <p:nvSpPr>
          <p:cNvPr id="8" name="PlaceHolder 7"/>
          <p:cNvSpPr>
            <a:spLocks noGrp="1"/>
          </p:cNvSpPr>
          <p:nvPr>
            <p:ph type="dt" idx="108"/>
          </p:nvPr>
        </p:nvSpPr>
        <p:spPr/>
        <p:txBody>
          <a:bodyPr/>
          <a:lstStyle/>
          <a:p>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1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1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1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6"/>
          </p:nvPr>
        </p:nvSpPr>
        <p:spPr/>
        <p:txBody>
          <a:bodyPr/>
          <a:lstStyle/>
          <a:p>
            <a:r>
              <a:t>Footer</a:t>
            </a:r>
          </a:p>
        </p:txBody>
      </p:sp>
      <p:sp>
        <p:nvSpPr>
          <p:cNvPr id="7" name="PlaceHolder 6"/>
          <p:cNvSpPr>
            <a:spLocks noGrp="1"/>
          </p:cNvSpPr>
          <p:nvPr>
            <p:ph type="sldNum" idx="107"/>
          </p:nvPr>
        </p:nvSpPr>
        <p:spPr/>
        <p:txBody>
          <a:bodyPr/>
          <a:lstStyle/>
          <a:p>
            <a:fld id="{6E4E611D-F252-4812-810B-EEC2F11E89D4}" type="slidenum">
              <a:t>‹N°›</a:t>
            </a:fld>
            <a:endParaRPr/>
          </a:p>
        </p:txBody>
      </p:sp>
      <p:sp>
        <p:nvSpPr>
          <p:cNvPr id="8" name="PlaceHolder 7"/>
          <p:cNvSpPr>
            <a:spLocks noGrp="1"/>
          </p:cNvSpPr>
          <p:nvPr>
            <p:ph type="dt" idx="108"/>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26506E82-67C1-41C8-8930-336B9E6B2421}" type="slidenum">
              <a:t>‹N°›</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1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1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6"/>
          </p:nvPr>
        </p:nvSpPr>
        <p:spPr/>
        <p:txBody>
          <a:bodyPr/>
          <a:lstStyle/>
          <a:p>
            <a:r>
              <a:t>Footer</a:t>
            </a:r>
          </a:p>
        </p:txBody>
      </p:sp>
      <p:sp>
        <p:nvSpPr>
          <p:cNvPr id="6" name="PlaceHolder 5"/>
          <p:cNvSpPr>
            <a:spLocks noGrp="1"/>
          </p:cNvSpPr>
          <p:nvPr>
            <p:ph type="sldNum" idx="107"/>
          </p:nvPr>
        </p:nvSpPr>
        <p:spPr/>
        <p:txBody>
          <a:bodyPr/>
          <a:lstStyle/>
          <a:p>
            <a:fld id="{9C38583A-71EC-45E1-990F-FBB595D92D72}" type="slidenum">
              <a:t>‹N°›</a:t>
            </a:fld>
            <a:endParaRPr/>
          </a:p>
        </p:txBody>
      </p:sp>
      <p:sp>
        <p:nvSpPr>
          <p:cNvPr id="7" name="PlaceHolder 6"/>
          <p:cNvSpPr>
            <a:spLocks noGrp="1"/>
          </p:cNvSpPr>
          <p:nvPr>
            <p:ph type="dt" idx="108"/>
          </p:nvPr>
        </p:nvSpPr>
        <p:spPr/>
        <p:txBody>
          <a:bodyPr/>
          <a:lstStyle/>
          <a:p>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1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1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2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2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06"/>
          </p:nvPr>
        </p:nvSpPr>
        <p:spPr/>
        <p:txBody>
          <a:bodyPr/>
          <a:lstStyle/>
          <a:p>
            <a:r>
              <a:t>Footer</a:t>
            </a:r>
          </a:p>
        </p:txBody>
      </p:sp>
      <p:sp>
        <p:nvSpPr>
          <p:cNvPr id="8" name="PlaceHolder 7"/>
          <p:cNvSpPr>
            <a:spLocks noGrp="1"/>
          </p:cNvSpPr>
          <p:nvPr>
            <p:ph type="sldNum" idx="107"/>
          </p:nvPr>
        </p:nvSpPr>
        <p:spPr/>
        <p:txBody>
          <a:bodyPr/>
          <a:lstStyle/>
          <a:p>
            <a:fld id="{6EC683D7-DA54-486F-8956-542C9FA3D546}" type="slidenum">
              <a:t>‹N°›</a:t>
            </a:fld>
            <a:endParaRPr/>
          </a:p>
        </p:txBody>
      </p:sp>
      <p:sp>
        <p:nvSpPr>
          <p:cNvPr id="9" name="PlaceHolder 8"/>
          <p:cNvSpPr>
            <a:spLocks noGrp="1"/>
          </p:cNvSpPr>
          <p:nvPr>
            <p:ph type="dt" idx="108"/>
          </p:nvPr>
        </p:nvSpPr>
        <p:spPr/>
        <p:txBody>
          <a:bodyPr/>
          <a:lstStyle/>
          <a:p>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2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2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2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2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2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2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06"/>
          </p:nvPr>
        </p:nvSpPr>
        <p:spPr/>
        <p:txBody>
          <a:bodyPr/>
          <a:lstStyle/>
          <a:p>
            <a:r>
              <a:t>Footer</a:t>
            </a:r>
          </a:p>
        </p:txBody>
      </p:sp>
      <p:sp>
        <p:nvSpPr>
          <p:cNvPr id="10" name="PlaceHolder 9"/>
          <p:cNvSpPr>
            <a:spLocks noGrp="1"/>
          </p:cNvSpPr>
          <p:nvPr>
            <p:ph type="sldNum" idx="107"/>
          </p:nvPr>
        </p:nvSpPr>
        <p:spPr/>
        <p:txBody>
          <a:bodyPr/>
          <a:lstStyle/>
          <a:p>
            <a:fld id="{5388B993-7975-4982-B8B8-195D933E32C1}" type="slidenum">
              <a:t>‹N°›</a:t>
            </a:fld>
            <a:endParaRPr/>
          </a:p>
        </p:txBody>
      </p:sp>
      <p:sp>
        <p:nvSpPr>
          <p:cNvPr id="11" name="PlaceHolder 10"/>
          <p:cNvSpPr>
            <a:spLocks noGrp="1"/>
          </p:cNvSpPr>
          <p:nvPr>
            <p:ph type="dt" idx="108"/>
          </p:nvPr>
        </p:nvSpPr>
        <p:spPr/>
        <p:txBody>
          <a:bodyPr/>
          <a:lstStyle/>
          <a:p>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9"/>
          </p:nvPr>
        </p:nvSpPr>
        <p:spPr/>
        <p:txBody>
          <a:bodyPr/>
          <a:lstStyle/>
          <a:p>
            <a:r>
              <a:t>Footer</a:t>
            </a:r>
          </a:p>
        </p:txBody>
      </p:sp>
      <p:sp>
        <p:nvSpPr>
          <p:cNvPr id="3" name="PlaceHolder 2"/>
          <p:cNvSpPr>
            <a:spLocks noGrp="1"/>
          </p:cNvSpPr>
          <p:nvPr>
            <p:ph type="sldNum" idx="110"/>
          </p:nvPr>
        </p:nvSpPr>
        <p:spPr/>
        <p:txBody>
          <a:bodyPr/>
          <a:lstStyle/>
          <a:p>
            <a:fld id="{A38D5F6E-4622-492A-944E-3E49A3B6F2E9}" type="slidenum">
              <a:t>‹N°›</a:t>
            </a:fld>
            <a:endParaRPr/>
          </a:p>
        </p:txBody>
      </p:sp>
      <p:sp>
        <p:nvSpPr>
          <p:cNvPr id="4" name="PlaceHolder 3"/>
          <p:cNvSpPr>
            <a:spLocks noGrp="1"/>
          </p:cNvSpPr>
          <p:nvPr>
            <p:ph type="dt" idx="111"/>
          </p:nvPr>
        </p:nvSpPr>
        <p:spPr/>
        <p:txBody>
          <a:bodyPr/>
          <a:lstStyle/>
          <a:p>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3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09"/>
          </p:nvPr>
        </p:nvSpPr>
        <p:spPr/>
        <p:txBody>
          <a:bodyPr/>
          <a:lstStyle/>
          <a:p>
            <a:r>
              <a:t>Footer</a:t>
            </a:r>
          </a:p>
        </p:txBody>
      </p:sp>
      <p:sp>
        <p:nvSpPr>
          <p:cNvPr id="5" name="PlaceHolder 4"/>
          <p:cNvSpPr>
            <a:spLocks noGrp="1"/>
          </p:cNvSpPr>
          <p:nvPr>
            <p:ph type="sldNum" idx="110"/>
          </p:nvPr>
        </p:nvSpPr>
        <p:spPr/>
        <p:txBody>
          <a:bodyPr/>
          <a:lstStyle/>
          <a:p>
            <a:fld id="{D6393C9F-E91D-4FF6-A5F9-B187749BACEB}" type="slidenum">
              <a:t>‹N°›</a:t>
            </a:fld>
            <a:endParaRPr/>
          </a:p>
        </p:txBody>
      </p:sp>
      <p:sp>
        <p:nvSpPr>
          <p:cNvPr id="6" name="PlaceHolder 5"/>
          <p:cNvSpPr>
            <a:spLocks noGrp="1"/>
          </p:cNvSpPr>
          <p:nvPr>
            <p:ph type="dt" idx="111"/>
          </p:nvPr>
        </p:nvSpPr>
        <p:spPr/>
        <p:txBody>
          <a:bodyPr/>
          <a:lstStyle/>
          <a:p>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3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09"/>
          </p:nvPr>
        </p:nvSpPr>
        <p:spPr/>
        <p:txBody>
          <a:bodyPr/>
          <a:lstStyle/>
          <a:p>
            <a:r>
              <a:t>Footer</a:t>
            </a:r>
          </a:p>
        </p:txBody>
      </p:sp>
      <p:sp>
        <p:nvSpPr>
          <p:cNvPr id="5" name="PlaceHolder 4"/>
          <p:cNvSpPr>
            <a:spLocks noGrp="1"/>
          </p:cNvSpPr>
          <p:nvPr>
            <p:ph type="sldNum" idx="110"/>
          </p:nvPr>
        </p:nvSpPr>
        <p:spPr/>
        <p:txBody>
          <a:bodyPr/>
          <a:lstStyle/>
          <a:p>
            <a:fld id="{B5637B79-829E-4A4F-9ACF-4B93EBCA52E3}" type="slidenum">
              <a:t>‹N°›</a:t>
            </a:fld>
            <a:endParaRPr/>
          </a:p>
        </p:txBody>
      </p:sp>
      <p:sp>
        <p:nvSpPr>
          <p:cNvPr id="6" name="PlaceHolder 5"/>
          <p:cNvSpPr>
            <a:spLocks noGrp="1"/>
          </p:cNvSpPr>
          <p:nvPr>
            <p:ph type="dt" idx="111"/>
          </p:nvPr>
        </p:nvSpPr>
        <p:spPr/>
        <p:txBody>
          <a:bodyPr/>
          <a:lstStyle/>
          <a:p>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4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4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9"/>
          </p:nvPr>
        </p:nvSpPr>
        <p:spPr/>
        <p:txBody>
          <a:bodyPr/>
          <a:lstStyle/>
          <a:p>
            <a:r>
              <a:t>Footer</a:t>
            </a:r>
          </a:p>
        </p:txBody>
      </p:sp>
      <p:sp>
        <p:nvSpPr>
          <p:cNvPr id="6" name="PlaceHolder 5"/>
          <p:cNvSpPr>
            <a:spLocks noGrp="1"/>
          </p:cNvSpPr>
          <p:nvPr>
            <p:ph type="sldNum" idx="110"/>
          </p:nvPr>
        </p:nvSpPr>
        <p:spPr/>
        <p:txBody>
          <a:bodyPr/>
          <a:lstStyle/>
          <a:p>
            <a:fld id="{A6AFC87C-00D9-4452-B6EB-FE0A9F6FB804}" type="slidenum">
              <a:t>‹N°›</a:t>
            </a:fld>
            <a:endParaRPr/>
          </a:p>
        </p:txBody>
      </p:sp>
      <p:sp>
        <p:nvSpPr>
          <p:cNvPr id="7" name="PlaceHolder 6"/>
          <p:cNvSpPr>
            <a:spLocks noGrp="1"/>
          </p:cNvSpPr>
          <p:nvPr>
            <p:ph type="dt" idx="111"/>
          </p:nvPr>
        </p:nvSpPr>
        <p:spPr/>
        <p:txBody>
          <a:bodyPr/>
          <a:lstStyle/>
          <a:p>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09"/>
          </p:nvPr>
        </p:nvSpPr>
        <p:spPr/>
        <p:txBody>
          <a:bodyPr/>
          <a:lstStyle/>
          <a:p>
            <a:r>
              <a:t>Footer</a:t>
            </a:r>
          </a:p>
        </p:txBody>
      </p:sp>
      <p:sp>
        <p:nvSpPr>
          <p:cNvPr id="4" name="PlaceHolder 3"/>
          <p:cNvSpPr>
            <a:spLocks noGrp="1"/>
          </p:cNvSpPr>
          <p:nvPr>
            <p:ph type="sldNum" idx="110"/>
          </p:nvPr>
        </p:nvSpPr>
        <p:spPr/>
        <p:txBody>
          <a:bodyPr/>
          <a:lstStyle/>
          <a:p>
            <a:fld id="{3DBDF823-4F50-4741-A737-DAC2412A7D6C}" type="slidenum">
              <a:t>‹N°›</a:t>
            </a:fld>
            <a:endParaRPr/>
          </a:p>
        </p:txBody>
      </p:sp>
      <p:sp>
        <p:nvSpPr>
          <p:cNvPr id="5" name="PlaceHolder 4"/>
          <p:cNvSpPr>
            <a:spLocks noGrp="1"/>
          </p:cNvSpPr>
          <p:nvPr>
            <p:ph type="dt" idx="111"/>
          </p:nvPr>
        </p:nvSpPr>
        <p:spPr/>
        <p:txBody>
          <a:bodyPr/>
          <a:lstStyle/>
          <a:p>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4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09"/>
          </p:nvPr>
        </p:nvSpPr>
        <p:spPr/>
        <p:txBody>
          <a:bodyPr/>
          <a:lstStyle/>
          <a:p>
            <a:r>
              <a:t>Footer</a:t>
            </a:r>
          </a:p>
        </p:txBody>
      </p:sp>
      <p:sp>
        <p:nvSpPr>
          <p:cNvPr id="4" name="PlaceHolder 3"/>
          <p:cNvSpPr>
            <a:spLocks noGrp="1"/>
          </p:cNvSpPr>
          <p:nvPr>
            <p:ph type="sldNum" idx="110"/>
          </p:nvPr>
        </p:nvSpPr>
        <p:spPr/>
        <p:txBody>
          <a:bodyPr/>
          <a:lstStyle/>
          <a:p>
            <a:fld id="{15E38C68-7815-4044-AE16-DE0EC360D0AF}" type="slidenum">
              <a:t>‹N°›</a:t>
            </a:fld>
            <a:endParaRPr/>
          </a:p>
        </p:txBody>
      </p:sp>
      <p:sp>
        <p:nvSpPr>
          <p:cNvPr id="5" name="PlaceHolder 4"/>
          <p:cNvSpPr>
            <a:spLocks noGrp="1"/>
          </p:cNvSpPr>
          <p:nvPr>
            <p:ph type="dt" idx="111"/>
          </p:nvPr>
        </p:nvSpPr>
        <p:spPr/>
        <p:txBody>
          <a:bodyPr/>
          <a:lstStyle/>
          <a:p>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4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4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4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9"/>
          </p:nvPr>
        </p:nvSpPr>
        <p:spPr/>
        <p:txBody>
          <a:bodyPr/>
          <a:lstStyle/>
          <a:p>
            <a:r>
              <a:t>Footer</a:t>
            </a:r>
          </a:p>
        </p:txBody>
      </p:sp>
      <p:sp>
        <p:nvSpPr>
          <p:cNvPr id="7" name="PlaceHolder 6"/>
          <p:cNvSpPr>
            <a:spLocks noGrp="1"/>
          </p:cNvSpPr>
          <p:nvPr>
            <p:ph type="sldNum" idx="110"/>
          </p:nvPr>
        </p:nvSpPr>
        <p:spPr/>
        <p:txBody>
          <a:bodyPr/>
          <a:lstStyle/>
          <a:p>
            <a:fld id="{7C26EF3A-64BB-4513-87E0-2AB96B1F82FC}" type="slidenum">
              <a:t>‹N°›</a:t>
            </a:fld>
            <a:endParaRPr/>
          </a:p>
        </p:txBody>
      </p:sp>
      <p:sp>
        <p:nvSpPr>
          <p:cNvPr id="8" name="PlaceHolder 7"/>
          <p:cNvSpPr>
            <a:spLocks noGrp="1"/>
          </p:cNvSpPr>
          <p:nvPr>
            <p:ph type="dt" idx="111"/>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5AF05446-2E11-4A5C-8A3A-47D1E1A36504}" type="slidenum">
              <a:t>‹N°›</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4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5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5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9"/>
          </p:nvPr>
        </p:nvSpPr>
        <p:spPr/>
        <p:txBody>
          <a:bodyPr/>
          <a:lstStyle/>
          <a:p>
            <a:r>
              <a:t>Footer</a:t>
            </a:r>
          </a:p>
        </p:txBody>
      </p:sp>
      <p:sp>
        <p:nvSpPr>
          <p:cNvPr id="7" name="PlaceHolder 6"/>
          <p:cNvSpPr>
            <a:spLocks noGrp="1"/>
          </p:cNvSpPr>
          <p:nvPr>
            <p:ph type="sldNum" idx="110"/>
          </p:nvPr>
        </p:nvSpPr>
        <p:spPr/>
        <p:txBody>
          <a:bodyPr/>
          <a:lstStyle/>
          <a:p>
            <a:fld id="{12B523F1-9F4E-4BDE-B6DB-3CBFD10E5AC4}" type="slidenum">
              <a:t>‹N°›</a:t>
            </a:fld>
            <a:endParaRPr/>
          </a:p>
        </p:txBody>
      </p:sp>
      <p:sp>
        <p:nvSpPr>
          <p:cNvPr id="8" name="PlaceHolder 7"/>
          <p:cNvSpPr>
            <a:spLocks noGrp="1"/>
          </p:cNvSpPr>
          <p:nvPr>
            <p:ph type="dt" idx="111"/>
          </p:nvPr>
        </p:nvSpPr>
        <p:spPr/>
        <p:txBody>
          <a:bodyPr/>
          <a:lstStyle/>
          <a:p>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5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5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5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9"/>
          </p:nvPr>
        </p:nvSpPr>
        <p:spPr/>
        <p:txBody>
          <a:bodyPr/>
          <a:lstStyle/>
          <a:p>
            <a:r>
              <a:t>Footer</a:t>
            </a:r>
          </a:p>
        </p:txBody>
      </p:sp>
      <p:sp>
        <p:nvSpPr>
          <p:cNvPr id="7" name="PlaceHolder 6"/>
          <p:cNvSpPr>
            <a:spLocks noGrp="1"/>
          </p:cNvSpPr>
          <p:nvPr>
            <p:ph type="sldNum" idx="110"/>
          </p:nvPr>
        </p:nvSpPr>
        <p:spPr/>
        <p:txBody>
          <a:bodyPr/>
          <a:lstStyle/>
          <a:p>
            <a:fld id="{8C6BF01C-379C-4F9F-9501-63ACB407A6B3}" type="slidenum">
              <a:t>‹N°›</a:t>
            </a:fld>
            <a:endParaRPr/>
          </a:p>
        </p:txBody>
      </p:sp>
      <p:sp>
        <p:nvSpPr>
          <p:cNvPr id="8" name="PlaceHolder 7"/>
          <p:cNvSpPr>
            <a:spLocks noGrp="1"/>
          </p:cNvSpPr>
          <p:nvPr>
            <p:ph type="dt" idx="111"/>
          </p:nvPr>
        </p:nvSpPr>
        <p:spPr/>
        <p:txBody>
          <a:bodyPr/>
          <a:lstStyle/>
          <a:p>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5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5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9"/>
          </p:nvPr>
        </p:nvSpPr>
        <p:spPr/>
        <p:txBody>
          <a:bodyPr/>
          <a:lstStyle/>
          <a:p>
            <a:r>
              <a:t>Footer</a:t>
            </a:r>
          </a:p>
        </p:txBody>
      </p:sp>
      <p:sp>
        <p:nvSpPr>
          <p:cNvPr id="6" name="PlaceHolder 5"/>
          <p:cNvSpPr>
            <a:spLocks noGrp="1"/>
          </p:cNvSpPr>
          <p:nvPr>
            <p:ph type="sldNum" idx="110"/>
          </p:nvPr>
        </p:nvSpPr>
        <p:spPr/>
        <p:txBody>
          <a:bodyPr/>
          <a:lstStyle/>
          <a:p>
            <a:fld id="{D5F4D835-45CC-49EF-BD19-BC301BFAB7AD}" type="slidenum">
              <a:t>‹N°›</a:t>
            </a:fld>
            <a:endParaRPr/>
          </a:p>
        </p:txBody>
      </p:sp>
      <p:sp>
        <p:nvSpPr>
          <p:cNvPr id="7" name="PlaceHolder 6"/>
          <p:cNvSpPr>
            <a:spLocks noGrp="1"/>
          </p:cNvSpPr>
          <p:nvPr>
            <p:ph type="dt" idx="111"/>
          </p:nvPr>
        </p:nvSpPr>
        <p:spPr/>
        <p:txBody>
          <a:bodyPr/>
          <a:lstStyle/>
          <a:p>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6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6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6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6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09"/>
          </p:nvPr>
        </p:nvSpPr>
        <p:spPr/>
        <p:txBody>
          <a:bodyPr/>
          <a:lstStyle/>
          <a:p>
            <a:r>
              <a:t>Footer</a:t>
            </a:r>
          </a:p>
        </p:txBody>
      </p:sp>
      <p:sp>
        <p:nvSpPr>
          <p:cNvPr id="8" name="PlaceHolder 7"/>
          <p:cNvSpPr>
            <a:spLocks noGrp="1"/>
          </p:cNvSpPr>
          <p:nvPr>
            <p:ph type="sldNum" idx="110"/>
          </p:nvPr>
        </p:nvSpPr>
        <p:spPr/>
        <p:txBody>
          <a:bodyPr/>
          <a:lstStyle/>
          <a:p>
            <a:fld id="{BEA2E546-0D47-4460-BD44-318908EDF429}" type="slidenum">
              <a:t>‹N°›</a:t>
            </a:fld>
            <a:endParaRPr/>
          </a:p>
        </p:txBody>
      </p:sp>
      <p:sp>
        <p:nvSpPr>
          <p:cNvPr id="9" name="PlaceHolder 8"/>
          <p:cNvSpPr>
            <a:spLocks noGrp="1"/>
          </p:cNvSpPr>
          <p:nvPr>
            <p:ph type="dt" idx="111"/>
          </p:nvPr>
        </p:nvSpPr>
        <p:spPr/>
        <p:txBody>
          <a:bodyPr/>
          <a:lstStyle/>
          <a:p>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6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6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6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6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6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7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09"/>
          </p:nvPr>
        </p:nvSpPr>
        <p:spPr/>
        <p:txBody>
          <a:bodyPr/>
          <a:lstStyle/>
          <a:p>
            <a:r>
              <a:t>Footer</a:t>
            </a:r>
          </a:p>
        </p:txBody>
      </p:sp>
      <p:sp>
        <p:nvSpPr>
          <p:cNvPr id="10" name="PlaceHolder 9"/>
          <p:cNvSpPr>
            <a:spLocks noGrp="1"/>
          </p:cNvSpPr>
          <p:nvPr>
            <p:ph type="sldNum" idx="110"/>
          </p:nvPr>
        </p:nvSpPr>
        <p:spPr/>
        <p:txBody>
          <a:bodyPr/>
          <a:lstStyle/>
          <a:p>
            <a:fld id="{0479352F-E21D-4547-83A1-748FAB285DC0}" type="slidenum">
              <a:t>‹N°›</a:t>
            </a:fld>
            <a:endParaRPr/>
          </a:p>
        </p:txBody>
      </p:sp>
      <p:sp>
        <p:nvSpPr>
          <p:cNvPr id="11" name="PlaceHolder 10"/>
          <p:cNvSpPr>
            <a:spLocks noGrp="1"/>
          </p:cNvSpPr>
          <p:nvPr>
            <p:ph type="dt" idx="111"/>
          </p:nvPr>
        </p:nvSpPr>
        <p:spPr/>
        <p:txBody>
          <a:bodyPr/>
          <a:lstStyle/>
          <a:p>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2"/>
          </p:nvPr>
        </p:nvSpPr>
        <p:spPr/>
        <p:txBody>
          <a:bodyPr/>
          <a:lstStyle/>
          <a:p>
            <a:r>
              <a:t>Footer</a:t>
            </a:r>
          </a:p>
        </p:txBody>
      </p:sp>
      <p:sp>
        <p:nvSpPr>
          <p:cNvPr id="3" name="PlaceHolder 2"/>
          <p:cNvSpPr>
            <a:spLocks noGrp="1"/>
          </p:cNvSpPr>
          <p:nvPr>
            <p:ph type="sldNum" idx="113"/>
          </p:nvPr>
        </p:nvSpPr>
        <p:spPr/>
        <p:txBody>
          <a:bodyPr/>
          <a:lstStyle/>
          <a:p>
            <a:fld id="{5845E3CF-E741-4BCB-A331-F074A35814AE}" type="slidenum">
              <a:t>‹N°›</a:t>
            </a:fld>
            <a:endParaRPr/>
          </a:p>
        </p:txBody>
      </p:sp>
      <p:sp>
        <p:nvSpPr>
          <p:cNvPr id="4" name="PlaceHolder 3"/>
          <p:cNvSpPr>
            <a:spLocks noGrp="1"/>
          </p:cNvSpPr>
          <p:nvPr>
            <p:ph type="dt" idx="114"/>
          </p:nvPr>
        </p:nvSpPr>
        <p:spPr/>
        <p:txBody>
          <a:bodyPr/>
          <a:lstStyle/>
          <a:p>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8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12"/>
          </p:nvPr>
        </p:nvSpPr>
        <p:spPr/>
        <p:txBody>
          <a:bodyPr/>
          <a:lstStyle/>
          <a:p>
            <a:r>
              <a:t>Footer</a:t>
            </a:r>
          </a:p>
        </p:txBody>
      </p:sp>
      <p:sp>
        <p:nvSpPr>
          <p:cNvPr id="5" name="PlaceHolder 4"/>
          <p:cNvSpPr>
            <a:spLocks noGrp="1"/>
          </p:cNvSpPr>
          <p:nvPr>
            <p:ph type="sldNum" idx="113"/>
          </p:nvPr>
        </p:nvSpPr>
        <p:spPr/>
        <p:txBody>
          <a:bodyPr/>
          <a:lstStyle/>
          <a:p>
            <a:fld id="{9339D4DB-E351-4B45-A0D1-8EEB18D57AB6}" type="slidenum">
              <a:t>‹N°›</a:t>
            </a:fld>
            <a:endParaRPr/>
          </a:p>
        </p:txBody>
      </p:sp>
      <p:sp>
        <p:nvSpPr>
          <p:cNvPr id="6" name="PlaceHolder 5"/>
          <p:cNvSpPr>
            <a:spLocks noGrp="1"/>
          </p:cNvSpPr>
          <p:nvPr>
            <p:ph type="dt" idx="114"/>
          </p:nvPr>
        </p:nvSpPr>
        <p:spPr/>
        <p:txBody>
          <a:bodyPr/>
          <a:lstStyle/>
          <a:p>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8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12"/>
          </p:nvPr>
        </p:nvSpPr>
        <p:spPr/>
        <p:txBody>
          <a:bodyPr/>
          <a:lstStyle/>
          <a:p>
            <a:r>
              <a:t>Footer</a:t>
            </a:r>
          </a:p>
        </p:txBody>
      </p:sp>
      <p:sp>
        <p:nvSpPr>
          <p:cNvPr id="5" name="PlaceHolder 4"/>
          <p:cNvSpPr>
            <a:spLocks noGrp="1"/>
          </p:cNvSpPr>
          <p:nvPr>
            <p:ph type="sldNum" idx="113"/>
          </p:nvPr>
        </p:nvSpPr>
        <p:spPr/>
        <p:txBody>
          <a:bodyPr/>
          <a:lstStyle/>
          <a:p>
            <a:fld id="{D068092C-88D3-4333-B92D-8DAB735B3392}" type="slidenum">
              <a:t>‹N°›</a:t>
            </a:fld>
            <a:endParaRPr/>
          </a:p>
        </p:txBody>
      </p:sp>
      <p:sp>
        <p:nvSpPr>
          <p:cNvPr id="6" name="PlaceHolder 5"/>
          <p:cNvSpPr>
            <a:spLocks noGrp="1"/>
          </p:cNvSpPr>
          <p:nvPr>
            <p:ph type="dt" idx="114"/>
          </p:nvPr>
        </p:nvSpPr>
        <p:spPr/>
        <p:txBody>
          <a:bodyPr/>
          <a:lstStyle/>
          <a:p>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8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8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12"/>
          </p:nvPr>
        </p:nvSpPr>
        <p:spPr/>
        <p:txBody>
          <a:bodyPr/>
          <a:lstStyle/>
          <a:p>
            <a:r>
              <a:t>Footer</a:t>
            </a:r>
          </a:p>
        </p:txBody>
      </p:sp>
      <p:sp>
        <p:nvSpPr>
          <p:cNvPr id="6" name="PlaceHolder 5"/>
          <p:cNvSpPr>
            <a:spLocks noGrp="1"/>
          </p:cNvSpPr>
          <p:nvPr>
            <p:ph type="sldNum" idx="113"/>
          </p:nvPr>
        </p:nvSpPr>
        <p:spPr/>
        <p:txBody>
          <a:bodyPr/>
          <a:lstStyle/>
          <a:p>
            <a:fld id="{A4BAED49-7DC0-4A0C-8C5B-9C123B54A41B}" type="slidenum">
              <a:t>‹N°›</a:t>
            </a:fld>
            <a:endParaRPr/>
          </a:p>
        </p:txBody>
      </p:sp>
      <p:sp>
        <p:nvSpPr>
          <p:cNvPr id="7" name="PlaceHolder 6"/>
          <p:cNvSpPr>
            <a:spLocks noGrp="1"/>
          </p:cNvSpPr>
          <p:nvPr>
            <p:ph type="dt" idx="114"/>
          </p:nvPr>
        </p:nvSpPr>
        <p:spPr/>
        <p:txBody>
          <a:bodyPr/>
          <a:lstStyle/>
          <a:p>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12"/>
          </p:nvPr>
        </p:nvSpPr>
        <p:spPr/>
        <p:txBody>
          <a:bodyPr/>
          <a:lstStyle/>
          <a:p>
            <a:r>
              <a:t>Footer</a:t>
            </a:r>
          </a:p>
        </p:txBody>
      </p:sp>
      <p:sp>
        <p:nvSpPr>
          <p:cNvPr id="4" name="PlaceHolder 3"/>
          <p:cNvSpPr>
            <a:spLocks noGrp="1"/>
          </p:cNvSpPr>
          <p:nvPr>
            <p:ph type="sldNum" idx="113"/>
          </p:nvPr>
        </p:nvSpPr>
        <p:spPr/>
        <p:txBody>
          <a:bodyPr/>
          <a:lstStyle/>
          <a:p>
            <a:fld id="{5E6A8373-BFC1-4B89-8D82-881B6EABFE09}" type="slidenum">
              <a:t>‹N°›</a:t>
            </a:fld>
            <a:endParaRPr/>
          </a:p>
        </p:txBody>
      </p:sp>
      <p:sp>
        <p:nvSpPr>
          <p:cNvPr id="5" name="PlaceHolder 4"/>
          <p:cNvSpPr>
            <a:spLocks noGrp="1"/>
          </p:cNvSpPr>
          <p:nvPr>
            <p:ph type="dt" idx="114"/>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35C8734F-0547-4DE8-86C4-92ADAD92836A}" type="slidenum">
              <a:t>‹N°›</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8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12"/>
          </p:nvPr>
        </p:nvSpPr>
        <p:spPr/>
        <p:txBody>
          <a:bodyPr/>
          <a:lstStyle/>
          <a:p>
            <a:r>
              <a:t>Footer</a:t>
            </a:r>
          </a:p>
        </p:txBody>
      </p:sp>
      <p:sp>
        <p:nvSpPr>
          <p:cNvPr id="4" name="PlaceHolder 3"/>
          <p:cNvSpPr>
            <a:spLocks noGrp="1"/>
          </p:cNvSpPr>
          <p:nvPr>
            <p:ph type="sldNum" idx="113"/>
          </p:nvPr>
        </p:nvSpPr>
        <p:spPr/>
        <p:txBody>
          <a:bodyPr/>
          <a:lstStyle/>
          <a:p>
            <a:fld id="{3EF017A3-5470-47D7-8D20-3D934A6DBD3F}" type="slidenum">
              <a:t>‹N°›</a:t>
            </a:fld>
            <a:endParaRPr/>
          </a:p>
        </p:txBody>
      </p:sp>
      <p:sp>
        <p:nvSpPr>
          <p:cNvPr id="5" name="PlaceHolder 4"/>
          <p:cNvSpPr>
            <a:spLocks noGrp="1"/>
          </p:cNvSpPr>
          <p:nvPr>
            <p:ph type="dt" idx="114"/>
          </p:nvPr>
        </p:nvSpPr>
        <p:spPr/>
        <p:txBody>
          <a:bodyPr/>
          <a:lstStyle/>
          <a:p>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9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9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12"/>
          </p:nvPr>
        </p:nvSpPr>
        <p:spPr/>
        <p:txBody>
          <a:bodyPr/>
          <a:lstStyle/>
          <a:p>
            <a:r>
              <a:t>Footer</a:t>
            </a:r>
          </a:p>
        </p:txBody>
      </p:sp>
      <p:sp>
        <p:nvSpPr>
          <p:cNvPr id="7" name="PlaceHolder 6"/>
          <p:cNvSpPr>
            <a:spLocks noGrp="1"/>
          </p:cNvSpPr>
          <p:nvPr>
            <p:ph type="sldNum" idx="113"/>
          </p:nvPr>
        </p:nvSpPr>
        <p:spPr/>
        <p:txBody>
          <a:bodyPr/>
          <a:lstStyle/>
          <a:p>
            <a:fld id="{57735920-BB4A-488B-A001-7842F46CEAAB}" type="slidenum">
              <a:t>‹N°›</a:t>
            </a:fld>
            <a:endParaRPr/>
          </a:p>
        </p:txBody>
      </p:sp>
      <p:sp>
        <p:nvSpPr>
          <p:cNvPr id="8" name="PlaceHolder 7"/>
          <p:cNvSpPr>
            <a:spLocks noGrp="1"/>
          </p:cNvSpPr>
          <p:nvPr>
            <p:ph type="dt" idx="114"/>
          </p:nvPr>
        </p:nvSpPr>
        <p:spPr/>
        <p:txBody>
          <a:bodyPr/>
          <a:lstStyle/>
          <a:p>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9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9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12"/>
          </p:nvPr>
        </p:nvSpPr>
        <p:spPr/>
        <p:txBody>
          <a:bodyPr/>
          <a:lstStyle/>
          <a:p>
            <a:r>
              <a:t>Footer</a:t>
            </a:r>
          </a:p>
        </p:txBody>
      </p:sp>
      <p:sp>
        <p:nvSpPr>
          <p:cNvPr id="7" name="PlaceHolder 6"/>
          <p:cNvSpPr>
            <a:spLocks noGrp="1"/>
          </p:cNvSpPr>
          <p:nvPr>
            <p:ph type="sldNum" idx="113"/>
          </p:nvPr>
        </p:nvSpPr>
        <p:spPr/>
        <p:txBody>
          <a:bodyPr/>
          <a:lstStyle/>
          <a:p>
            <a:fld id="{B7D1B244-C0D2-4883-A3AB-6EF2AF2B355B}" type="slidenum">
              <a:t>‹N°›</a:t>
            </a:fld>
            <a:endParaRPr/>
          </a:p>
        </p:txBody>
      </p:sp>
      <p:sp>
        <p:nvSpPr>
          <p:cNvPr id="8" name="PlaceHolder 7"/>
          <p:cNvSpPr>
            <a:spLocks noGrp="1"/>
          </p:cNvSpPr>
          <p:nvPr>
            <p:ph type="dt" idx="114"/>
          </p:nvPr>
        </p:nvSpPr>
        <p:spPr/>
        <p:txBody>
          <a:bodyPr/>
          <a:lstStyle/>
          <a:p>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5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59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0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12"/>
          </p:nvPr>
        </p:nvSpPr>
        <p:spPr/>
        <p:txBody>
          <a:bodyPr/>
          <a:lstStyle/>
          <a:p>
            <a:r>
              <a:t>Footer</a:t>
            </a:r>
          </a:p>
        </p:txBody>
      </p:sp>
      <p:sp>
        <p:nvSpPr>
          <p:cNvPr id="7" name="PlaceHolder 6"/>
          <p:cNvSpPr>
            <a:spLocks noGrp="1"/>
          </p:cNvSpPr>
          <p:nvPr>
            <p:ph type="sldNum" idx="113"/>
          </p:nvPr>
        </p:nvSpPr>
        <p:spPr/>
        <p:txBody>
          <a:bodyPr/>
          <a:lstStyle/>
          <a:p>
            <a:fld id="{C3E14B84-C03E-491E-9ACA-F16CEB63AAC1}" type="slidenum">
              <a:t>‹N°›</a:t>
            </a:fld>
            <a:endParaRPr/>
          </a:p>
        </p:txBody>
      </p:sp>
      <p:sp>
        <p:nvSpPr>
          <p:cNvPr id="8" name="PlaceHolder 7"/>
          <p:cNvSpPr>
            <a:spLocks noGrp="1"/>
          </p:cNvSpPr>
          <p:nvPr>
            <p:ph type="dt" idx="114"/>
          </p:nvPr>
        </p:nvSpPr>
        <p:spPr/>
        <p:txBody>
          <a:bodyPr/>
          <a:lstStyle/>
          <a:p>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0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0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12"/>
          </p:nvPr>
        </p:nvSpPr>
        <p:spPr/>
        <p:txBody>
          <a:bodyPr/>
          <a:lstStyle/>
          <a:p>
            <a:r>
              <a:t>Footer</a:t>
            </a:r>
          </a:p>
        </p:txBody>
      </p:sp>
      <p:sp>
        <p:nvSpPr>
          <p:cNvPr id="6" name="PlaceHolder 5"/>
          <p:cNvSpPr>
            <a:spLocks noGrp="1"/>
          </p:cNvSpPr>
          <p:nvPr>
            <p:ph type="sldNum" idx="113"/>
          </p:nvPr>
        </p:nvSpPr>
        <p:spPr/>
        <p:txBody>
          <a:bodyPr/>
          <a:lstStyle/>
          <a:p>
            <a:fld id="{242A904B-AFAD-41C4-ABB9-1F174AB6F986}" type="slidenum">
              <a:t>‹N°›</a:t>
            </a:fld>
            <a:endParaRPr/>
          </a:p>
        </p:txBody>
      </p:sp>
      <p:sp>
        <p:nvSpPr>
          <p:cNvPr id="7" name="PlaceHolder 6"/>
          <p:cNvSpPr>
            <a:spLocks noGrp="1"/>
          </p:cNvSpPr>
          <p:nvPr>
            <p:ph type="dt" idx="114"/>
          </p:nvPr>
        </p:nvSpPr>
        <p:spPr/>
        <p:txBody>
          <a:bodyPr/>
          <a:lstStyle/>
          <a:p>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0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0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0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12"/>
          </p:nvPr>
        </p:nvSpPr>
        <p:spPr/>
        <p:txBody>
          <a:bodyPr/>
          <a:lstStyle/>
          <a:p>
            <a:r>
              <a:t>Footer</a:t>
            </a:r>
          </a:p>
        </p:txBody>
      </p:sp>
      <p:sp>
        <p:nvSpPr>
          <p:cNvPr id="8" name="PlaceHolder 7"/>
          <p:cNvSpPr>
            <a:spLocks noGrp="1"/>
          </p:cNvSpPr>
          <p:nvPr>
            <p:ph type="sldNum" idx="113"/>
          </p:nvPr>
        </p:nvSpPr>
        <p:spPr/>
        <p:txBody>
          <a:bodyPr/>
          <a:lstStyle/>
          <a:p>
            <a:fld id="{E0E3B323-D1E8-41FA-A2D1-A3E18957F8F3}" type="slidenum">
              <a:t>‹N°›</a:t>
            </a:fld>
            <a:endParaRPr/>
          </a:p>
        </p:txBody>
      </p:sp>
      <p:sp>
        <p:nvSpPr>
          <p:cNvPr id="9" name="PlaceHolder 8"/>
          <p:cNvSpPr>
            <a:spLocks noGrp="1"/>
          </p:cNvSpPr>
          <p:nvPr>
            <p:ph type="dt" idx="114"/>
          </p:nvPr>
        </p:nvSpPr>
        <p:spPr/>
        <p:txBody>
          <a:bodyPr/>
          <a:lstStyle/>
          <a:p>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1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1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1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1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1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1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12"/>
          </p:nvPr>
        </p:nvSpPr>
        <p:spPr/>
        <p:txBody>
          <a:bodyPr/>
          <a:lstStyle/>
          <a:p>
            <a:r>
              <a:t>Footer</a:t>
            </a:r>
          </a:p>
        </p:txBody>
      </p:sp>
      <p:sp>
        <p:nvSpPr>
          <p:cNvPr id="10" name="PlaceHolder 9"/>
          <p:cNvSpPr>
            <a:spLocks noGrp="1"/>
          </p:cNvSpPr>
          <p:nvPr>
            <p:ph type="sldNum" idx="113"/>
          </p:nvPr>
        </p:nvSpPr>
        <p:spPr/>
        <p:txBody>
          <a:bodyPr/>
          <a:lstStyle/>
          <a:p>
            <a:fld id="{A811F922-0DA9-4CEC-9068-A69C2B7FD871}" type="slidenum">
              <a:t>‹N°›</a:t>
            </a:fld>
            <a:endParaRPr/>
          </a:p>
        </p:txBody>
      </p:sp>
      <p:sp>
        <p:nvSpPr>
          <p:cNvPr id="11" name="PlaceHolder 10"/>
          <p:cNvSpPr>
            <a:spLocks noGrp="1"/>
          </p:cNvSpPr>
          <p:nvPr>
            <p:ph type="dt" idx="114"/>
          </p:nvPr>
        </p:nvSpPr>
        <p:spPr/>
        <p:txBody>
          <a:bodyPr/>
          <a:lstStyle/>
          <a:p>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5"/>
          </p:nvPr>
        </p:nvSpPr>
        <p:spPr/>
        <p:txBody>
          <a:bodyPr/>
          <a:lstStyle/>
          <a:p>
            <a:r>
              <a:t>Footer</a:t>
            </a:r>
          </a:p>
        </p:txBody>
      </p:sp>
      <p:sp>
        <p:nvSpPr>
          <p:cNvPr id="3" name="PlaceHolder 2"/>
          <p:cNvSpPr>
            <a:spLocks noGrp="1"/>
          </p:cNvSpPr>
          <p:nvPr>
            <p:ph type="sldNum" idx="116"/>
          </p:nvPr>
        </p:nvSpPr>
        <p:spPr/>
        <p:txBody>
          <a:bodyPr/>
          <a:lstStyle/>
          <a:p>
            <a:fld id="{E9E01A3F-66F5-4FD5-B99E-D9B87854EF61}" type="slidenum">
              <a:t>‹N°›</a:t>
            </a:fld>
            <a:endParaRPr/>
          </a:p>
        </p:txBody>
      </p:sp>
      <p:sp>
        <p:nvSpPr>
          <p:cNvPr id="4" name="PlaceHolder 3"/>
          <p:cNvSpPr>
            <a:spLocks noGrp="1"/>
          </p:cNvSpPr>
          <p:nvPr>
            <p:ph type="dt" idx="117"/>
          </p:nvPr>
        </p:nvSpPr>
        <p:spPr/>
        <p:txBody>
          <a:bodyPr/>
          <a:lstStyle/>
          <a:p>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2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15"/>
          </p:nvPr>
        </p:nvSpPr>
        <p:spPr/>
        <p:txBody>
          <a:bodyPr/>
          <a:lstStyle/>
          <a:p>
            <a:r>
              <a:t>Footer</a:t>
            </a:r>
          </a:p>
        </p:txBody>
      </p:sp>
      <p:sp>
        <p:nvSpPr>
          <p:cNvPr id="5" name="PlaceHolder 4"/>
          <p:cNvSpPr>
            <a:spLocks noGrp="1"/>
          </p:cNvSpPr>
          <p:nvPr>
            <p:ph type="sldNum" idx="116"/>
          </p:nvPr>
        </p:nvSpPr>
        <p:spPr/>
        <p:txBody>
          <a:bodyPr/>
          <a:lstStyle/>
          <a:p>
            <a:fld id="{C47124D5-9924-4A36-B5D0-4BC2855362D2}" type="slidenum">
              <a:t>‹N°›</a:t>
            </a:fld>
            <a:endParaRPr/>
          </a:p>
        </p:txBody>
      </p:sp>
      <p:sp>
        <p:nvSpPr>
          <p:cNvPr id="6" name="PlaceHolder 5"/>
          <p:cNvSpPr>
            <a:spLocks noGrp="1"/>
          </p:cNvSpPr>
          <p:nvPr>
            <p:ph type="dt" idx="117"/>
          </p:nvPr>
        </p:nvSpPr>
        <p:spPr/>
        <p:txBody>
          <a:bodyPr/>
          <a:lstStyle/>
          <a:p>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2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15"/>
          </p:nvPr>
        </p:nvSpPr>
        <p:spPr/>
        <p:txBody>
          <a:bodyPr/>
          <a:lstStyle/>
          <a:p>
            <a:r>
              <a:t>Footer</a:t>
            </a:r>
          </a:p>
        </p:txBody>
      </p:sp>
      <p:sp>
        <p:nvSpPr>
          <p:cNvPr id="5" name="PlaceHolder 4"/>
          <p:cNvSpPr>
            <a:spLocks noGrp="1"/>
          </p:cNvSpPr>
          <p:nvPr>
            <p:ph type="sldNum" idx="116"/>
          </p:nvPr>
        </p:nvSpPr>
        <p:spPr/>
        <p:txBody>
          <a:bodyPr/>
          <a:lstStyle/>
          <a:p>
            <a:fld id="{A3BDDE73-D27E-493F-B5CA-411F9C9EB983}" type="slidenum">
              <a:t>‹N°›</a:t>
            </a:fld>
            <a:endParaRPr/>
          </a:p>
        </p:txBody>
      </p:sp>
      <p:sp>
        <p:nvSpPr>
          <p:cNvPr id="6" name="PlaceHolder 5"/>
          <p:cNvSpPr>
            <a:spLocks noGrp="1"/>
          </p:cNvSpPr>
          <p:nvPr>
            <p:ph type="dt" idx="117"/>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44E1902B-58AC-47E3-9BFC-56B19038157F}" type="slidenum">
              <a:t>‹N°›</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3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3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15"/>
          </p:nvPr>
        </p:nvSpPr>
        <p:spPr/>
        <p:txBody>
          <a:bodyPr/>
          <a:lstStyle/>
          <a:p>
            <a:r>
              <a:t>Footer</a:t>
            </a:r>
          </a:p>
        </p:txBody>
      </p:sp>
      <p:sp>
        <p:nvSpPr>
          <p:cNvPr id="6" name="PlaceHolder 5"/>
          <p:cNvSpPr>
            <a:spLocks noGrp="1"/>
          </p:cNvSpPr>
          <p:nvPr>
            <p:ph type="sldNum" idx="116"/>
          </p:nvPr>
        </p:nvSpPr>
        <p:spPr/>
        <p:txBody>
          <a:bodyPr/>
          <a:lstStyle/>
          <a:p>
            <a:fld id="{5E9A4D27-B730-48ED-B7C3-B5595DF322A2}" type="slidenum">
              <a:t>‹N°›</a:t>
            </a:fld>
            <a:endParaRPr/>
          </a:p>
        </p:txBody>
      </p:sp>
      <p:sp>
        <p:nvSpPr>
          <p:cNvPr id="7" name="PlaceHolder 6"/>
          <p:cNvSpPr>
            <a:spLocks noGrp="1"/>
          </p:cNvSpPr>
          <p:nvPr>
            <p:ph type="dt" idx="117"/>
          </p:nvPr>
        </p:nvSpPr>
        <p:spPr/>
        <p:txBody>
          <a:bodyPr/>
          <a:lstStyle/>
          <a:p>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15"/>
          </p:nvPr>
        </p:nvSpPr>
        <p:spPr/>
        <p:txBody>
          <a:bodyPr/>
          <a:lstStyle/>
          <a:p>
            <a:r>
              <a:t>Footer</a:t>
            </a:r>
          </a:p>
        </p:txBody>
      </p:sp>
      <p:sp>
        <p:nvSpPr>
          <p:cNvPr id="4" name="PlaceHolder 3"/>
          <p:cNvSpPr>
            <a:spLocks noGrp="1"/>
          </p:cNvSpPr>
          <p:nvPr>
            <p:ph type="sldNum" idx="116"/>
          </p:nvPr>
        </p:nvSpPr>
        <p:spPr/>
        <p:txBody>
          <a:bodyPr/>
          <a:lstStyle/>
          <a:p>
            <a:fld id="{10FAB755-9AC3-45A3-8775-B8893BC7168F}" type="slidenum">
              <a:t>‹N°›</a:t>
            </a:fld>
            <a:endParaRPr/>
          </a:p>
        </p:txBody>
      </p:sp>
      <p:sp>
        <p:nvSpPr>
          <p:cNvPr id="5" name="PlaceHolder 4"/>
          <p:cNvSpPr>
            <a:spLocks noGrp="1"/>
          </p:cNvSpPr>
          <p:nvPr>
            <p:ph type="dt" idx="117"/>
          </p:nvPr>
        </p:nvSpPr>
        <p:spPr/>
        <p:txBody>
          <a:bodyPr/>
          <a:lstStyle/>
          <a:p>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3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15"/>
          </p:nvPr>
        </p:nvSpPr>
        <p:spPr/>
        <p:txBody>
          <a:bodyPr/>
          <a:lstStyle/>
          <a:p>
            <a:r>
              <a:t>Footer</a:t>
            </a:r>
          </a:p>
        </p:txBody>
      </p:sp>
      <p:sp>
        <p:nvSpPr>
          <p:cNvPr id="4" name="PlaceHolder 3"/>
          <p:cNvSpPr>
            <a:spLocks noGrp="1"/>
          </p:cNvSpPr>
          <p:nvPr>
            <p:ph type="sldNum" idx="116"/>
          </p:nvPr>
        </p:nvSpPr>
        <p:spPr/>
        <p:txBody>
          <a:bodyPr/>
          <a:lstStyle/>
          <a:p>
            <a:fld id="{4AA45173-A257-4B81-AD15-E2AB95E703E9}" type="slidenum">
              <a:t>‹N°›</a:t>
            </a:fld>
            <a:endParaRPr/>
          </a:p>
        </p:txBody>
      </p:sp>
      <p:sp>
        <p:nvSpPr>
          <p:cNvPr id="5" name="PlaceHolder 4"/>
          <p:cNvSpPr>
            <a:spLocks noGrp="1"/>
          </p:cNvSpPr>
          <p:nvPr>
            <p:ph type="dt" idx="117"/>
          </p:nvPr>
        </p:nvSpPr>
        <p:spPr/>
        <p:txBody>
          <a:bodyPr/>
          <a:lstStyle/>
          <a:p>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3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3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3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15"/>
          </p:nvPr>
        </p:nvSpPr>
        <p:spPr/>
        <p:txBody>
          <a:bodyPr/>
          <a:lstStyle/>
          <a:p>
            <a:r>
              <a:t>Footer</a:t>
            </a:r>
          </a:p>
        </p:txBody>
      </p:sp>
      <p:sp>
        <p:nvSpPr>
          <p:cNvPr id="7" name="PlaceHolder 6"/>
          <p:cNvSpPr>
            <a:spLocks noGrp="1"/>
          </p:cNvSpPr>
          <p:nvPr>
            <p:ph type="sldNum" idx="116"/>
          </p:nvPr>
        </p:nvSpPr>
        <p:spPr/>
        <p:txBody>
          <a:bodyPr/>
          <a:lstStyle/>
          <a:p>
            <a:fld id="{08022B9E-339B-4231-98C5-6816BBE3B775}" type="slidenum">
              <a:t>‹N°›</a:t>
            </a:fld>
            <a:endParaRPr/>
          </a:p>
        </p:txBody>
      </p:sp>
      <p:sp>
        <p:nvSpPr>
          <p:cNvPr id="8" name="PlaceHolder 7"/>
          <p:cNvSpPr>
            <a:spLocks noGrp="1"/>
          </p:cNvSpPr>
          <p:nvPr>
            <p:ph type="dt" idx="117"/>
          </p:nvPr>
        </p:nvSpPr>
        <p:spPr/>
        <p:txBody>
          <a:bodyPr/>
          <a:lstStyle/>
          <a:p>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4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4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4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15"/>
          </p:nvPr>
        </p:nvSpPr>
        <p:spPr/>
        <p:txBody>
          <a:bodyPr/>
          <a:lstStyle/>
          <a:p>
            <a:r>
              <a:t>Footer</a:t>
            </a:r>
          </a:p>
        </p:txBody>
      </p:sp>
      <p:sp>
        <p:nvSpPr>
          <p:cNvPr id="7" name="PlaceHolder 6"/>
          <p:cNvSpPr>
            <a:spLocks noGrp="1"/>
          </p:cNvSpPr>
          <p:nvPr>
            <p:ph type="sldNum" idx="116"/>
          </p:nvPr>
        </p:nvSpPr>
        <p:spPr/>
        <p:txBody>
          <a:bodyPr/>
          <a:lstStyle/>
          <a:p>
            <a:fld id="{6C69FBDC-45A2-47BA-8629-3B6DE859607B}" type="slidenum">
              <a:t>‹N°›</a:t>
            </a:fld>
            <a:endParaRPr/>
          </a:p>
        </p:txBody>
      </p:sp>
      <p:sp>
        <p:nvSpPr>
          <p:cNvPr id="8" name="PlaceHolder 7"/>
          <p:cNvSpPr>
            <a:spLocks noGrp="1"/>
          </p:cNvSpPr>
          <p:nvPr>
            <p:ph type="dt" idx="117"/>
          </p:nvPr>
        </p:nvSpPr>
        <p:spPr/>
        <p:txBody>
          <a:bodyPr/>
          <a:lstStyle/>
          <a:p>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4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15"/>
          </p:nvPr>
        </p:nvSpPr>
        <p:spPr/>
        <p:txBody>
          <a:bodyPr/>
          <a:lstStyle/>
          <a:p>
            <a:r>
              <a:t>Footer</a:t>
            </a:r>
          </a:p>
        </p:txBody>
      </p:sp>
      <p:sp>
        <p:nvSpPr>
          <p:cNvPr id="7" name="PlaceHolder 6"/>
          <p:cNvSpPr>
            <a:spLocks noGrp="1"/>
          </p:cNvSpPr>
          <p:nvPr>
            <p:ph type="sldNum" idx="116"/>
          </p:nvPr>
        </p:nvSpPr>
        <p:spPr/>
        <p:txBody>
          <a:bodyPr/>
          <a:lstStyle/>
          <a:p>
            <a:fld id="{BB497EC8-2F46-4EF9-A96F-AB9EED217816}" type="slidenum">
              <a:t>‹N°›</a:t>
            </a:fld>
            <a:endParaRPr/>
          </a:p>
        </p:txBody>
      </p:sp>
      <p:sp>
        <p:nvSpPr>
          <p:cNvPr id="8" name="PlaceHolder 7"/>
          <p:cNvSpPr>
            <a:spLocks noGrp="1"/>
          </p:cNvSpPr>
          <p:nvPr>
            <p:ph type="dt" idx="117"/>
          </p:nvPr>
        </p:nvSpPr>
        <p:spPr/>
        <p:txBody>
          <a:bodyPr/>
          <a:lstStyle/>
          <a:p>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4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4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15"/>
          </p:nvPr>
        </p:nvSpPr>
        <p:spPr/>
        <p:txBody>
          <a:bodyPr/>
          <a:lstStyle/>
          <a:p>
            <a:r>
              <a:t>Footer</a:t>
            </a:r>
          </a:p>
        </p:txBody>
      </p:sp>
      <p:sp>
        <p:nvSpPr>
          <p:cNvPr id="6" name="PlaceHolder 5"/>
          <p:cNvSpPr>
            <a:spLocks noGrp="1"/>
          </p:cNvSpPr>
          <p:nvPr>
            <p:ph type="sldNum" idx="116"/>
          </p:nvPr>
        </p:nvSpPr>
        <p:spPr/>
        <p:txBody>
          <a:bodyPr/>
          <a:lstStyle/>
          <a:p>
            <a:fld id="{DCB34C98-B688-4B62-A06F-31428902DF3D}" type="slidenum">
              <a:t>‹N°›</a:t>
            </a:fld>
            <a:endParaRPr/>
          </a:p>
        </p:txBody>
      </p:sp>
      <p:sp>
        <p:nvSpPr>
          <p:cNvPr id="7" name="PlaceHolder 6"/>
          <p:cNvSpPr>
            <a:spLocks noGrp="1"/>
          </p:cNvSpPr>
          <p:nvPr>
            <p:ph type="dt" idx="117"/>
          </p:nvPr>
        </p:nvSpPr>
        <p:spPr/>
        <p:txBody>
          <a:bodyPr/>
          <a:lstStyle/>
          <a:p>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5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5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5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5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15"/>
          </p:nvPr>
        </p:nvSpPr>
        <p:spPr/>
        <p:txBody>
          <a:bodyPr/>
          <a:lstStyle/>
          <a:p>
            <a:r>
              <a:t>Footer</a:t>
            </a:r>
          </a:p>
        </p:txBody>
      </p:sp>
      <p:sp>
        <p:nvSpPr>
          <p:cNvPr id="8" name="PlaceHolder 7"/>
          <p:cNvSpPr>
            <a:spLocks noGrp="1"/>
          </p:cNvSpPr>
          <p:nvPr>
            <p:ph type="sldNum" idx="116"/>
          </p:nvPr>
        </p:nvSpPr>
        <p:spPr/>
        <p:txBody>
          <a:bodyPr/>
          <a:lstStyle/>
          <a:p>
            <a:fld id="{0CBF006B-DF3F-4EB1-8698-F564831A9A42}" type="slidenum">
              <a:t>‹N°›</a:t>
            </a:fld>
            <a:endParaRPr/>
          </a:p>
        </p:txBody>
      </p:sp>
      <p:sp>
        <p:nvSpPr>
          <p:cNvPr id="9" name="PlaceHolder 8"/>
          <p:cNvSpPr>
            <a:spLocks noGrp="1"/>
          </p:cNvSpPr>
          <p:nvPr>
            <p:ph type="dt" idx="117"/>
          </p:nvPr>
        </p:nvSpPr>
        <p:spPr/>
        <p:txBody>
          <a:bodyPr/>
          <a:lstStyle/>
          <a:p>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5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5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5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5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6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6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15"/>
          </p:nvPr>
        </p:nvSpPr>
        <p:spPr/>
        <p:txBody>
          <a:bodyPr/>
          <a:lstStyle/>
          <a:p>
            <a:r>
              <a:t>Footer</a:t>
            </a:r>
          </a:p>
        </p:txBody>
      </p:sp>
      <p:sp>
        <p:nvSpPr>
          <p:cNvPr id="10" name="PlaceHolder 9"/>
          <p:cNvSpPr>
            <a:spLocks noGrp="1"/>
          </p:cNvSpPr>
          <p:nvPr>
            <p:ph type="sldNum" idx="116"/>
          </p:nvPr>
        </p:nvSpPr>
        <p:spPr/>
        <p:txBody>
          <a:bodyPr/>
          <a:lstStyle/>
          <a:p>
            <a:fld id="{21589C29-7C2D-4BD7-8C04-1DF32D2328DF}" type="slidenum">
              <a:t>‹N°›</a:t>
            </a:fld>
            <a:endParaRPr/>
          </a:p>
        </p:txBody>
      </p:sp>
      <p:sp>
        <p:nvSpPr>
          <p:cNvPr id="11" name="PlaceHolder 10"/>
          <p:cNvSpPr>
            <a:spLocks noGrp="1"/>
          </p:cNvSpPr>
          <p:nvPr>
            <p:ph type="dt" idx="117"/>
          </p:nvPr>
        </p:nvSpPr>
        <p:spPr/>
        <p:txBody>
          <a:bodyPr/>
          <a:lstStyle/>
          <a:p>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9"/>
          </p:nvPr>
        </p:nvSpPr>
        <p:spPr/>
        <p:txBody>
          <a:bodyPr/>
          <a:lstStyle/>
          <a:p>
            <a:r>
              <a:t>Footer</a:t>
            </a:r>
          </a:p>
        </p:txBody>
      </p:sp>
      <p:sp>
        <p:nvSpPr>
          <p:cNvPr id="3" name="PlaceHolder 2"/>
          <p:cNvSpPr>
            <a:spLocks noGrp="1"/>
          </p:cNvSpPr>
          <p:nvPr>
            <p:ph type="sldNum" idx="120"/>
          </p:nvPr>
        </p:nvSpPr>
        <p:spPr/>
        <p:txBody>
          <a:bodyPr/>
          <a:lstStyle/>
          <a:p>
            <a:fld id="{156CA8CA-139E-409C-AACA-523F1B28D25E}" type="slidenum">
              <a:t>‹N°›</a:t>
            </a:fld>
            <a:endParaRPr/>
          </a:p>
        </p:txBody>
      </p:sp>
      <p:sp>
        <p:nvSpPr>
          <p:cNvPr id="4" name="PlaceHolder 3"/>
          <p:cNvSpPr>
            <a:spLocks noGrp="1"/>
          </p:cNvSpPr>
          <p:nvPr>
            <p:ph type="dt" idx="118"/>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EF29995B-1689-43F7-B183-F55EA9484E4D}" type="slidenum">
              <a:t>‹N°›</a:t>
            </a:fld>
            <a:endParaRPr/>
          </a:p>
        </p:txBody>
      </p:sp>
      <p:sp>
        <p:nvSpPr>
          <p:cNvPr id="9" name="PlaceHolder 8"/>
          <p:cNvSpPr>
            <a:spLocks noGrp="1"/>
          </p:cNvSpPr>
          <p:nvPr>
            <p:ph type="dt" idx="12"/>
          </p:nvPr>
        </p:nvSpPr>
        <p:spPr/>
        <p:txBody>
          <a:bodyPr/>
          <a:lstStyle/>
          <a:p>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6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19"/>
          </p:nvPr>
        </p:nvSpPr>
        <p:spPr/>
        <p:txBody>
          <a:bodyPr/>
          <a:lstStyle/>
          <a:p>
            <a:r>
              <a:t>Footer</a:t>
            </a:r>
          </a:p>
        </p:txBody>
      </p:sp>
      <p:sp>
        <p:nvSpPr>
          <p:cNvPr id="5" name="PlaceHolder 4"/>
          <p:cNvSpPr>
            <a:spLocks noGrp="1"/>
          </p:cNvSpPr>
          <p:nvPr>
            <p:ph type="sldNum" idx="120"/>
          </p:nvPr>
        </p:nvSpPr>
        <p:spPr/>
        <p:txBody>
          <a:bodyPr/>
          <a:lstStyle/>
          <a:p>
            <a:fld id="{E5FB3C8D-5F93-4187-8E37-F302693BADD0}" type="slidenum">
              <a:t>‹N°›</a:t>
            </a:fld>
            <a:endParaRPr/>
          </a:p>
        </p:txBody>
      </p:sp>
      <p:sp>
        <p:nvSpPr>
          <p:cNvPr id="6" name="PlaceHolder 5"/>
          <p:cNvSpPr>
            <a:spLocks noGrp="1"/>
          </p:cNvSpPr>
          <p:nvPr>
            <p:ph type="dt" idx="118"/>
          </p:nvPr>
        </p:nvSpPr>
        <p:spPr/>
        <p:txBody>
          <a:bodyPr/>
          <a:lstStyle/>
          <a:p>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7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19"/>
          </p:nvPr>
        </p:nvSpPr>
        <p:spPr/>
        <p:txBody>
          <a:bodyPr/>
          <a:lstStyle/>
          <a:p>
            <a:r>
              <a:t>Footer</a:t>
            </a:r>
          </a:p>
        </p:txBody>
      </p:sp>
      <p:sp>
        <p:nvSpPr>
          <p:cNvPr id="5" name="PlaceHolder 4"/>
          <p:cNvSpPr>
            <a:spLocks noGrp="1"/>
          </p:cNvSpPr>
          <p:nvPr>
            <p:ph type="sldNum" idx="120"/>
          </p:nvPr>
        </p:nvSpPr>
        <p:spPr/>
        <p:txBody>
          <a:bodyPr/>
          <a:lstStyle/>
          <a:p>
            <a:fld id="{6CB28446-573A-46F5-9AAA-EAB83B88C4DD}" type="slidenum">
              <a:t>‹N°›</a:t>
            </a:fld>
            <a:endParaRPr/>
          </a:p>
        </p:txBody>
      </p:sp>
      <p:sp>
        <p:nvSpPr>
          <p:cNvPr id="6" name="PlaceHolder 5"/>
          <p:cNvSpPr>
            <a:spLocks noGrp="1"/>
          </p:cNvSpPr>
          <p:nvPr>
            <p:ph type="dt" idx="118"/>
          </p:nvPr>
        </p:nvSpPr>
        <p:spPr/>
        <p:txBody>
          <a:bodyPr/>
          <a:lstStyle/>
          <a:p>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7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7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19"/>
          </p:nvPr>
        </p:nvSpPr>
        <p:spPr/>
        <p:txBody>
          <a:bodyPr/>
          <a:lstStyle/>
          <a:p>
            <a:r>
              <a:t>Footer</a:t>
            </a:r>
          </a:p>
        </p:txBody>
      </p:sp>
      <p:sp>
        <p:nvSpPr>
          <p:cNvPr id="6" name="PlaceHolder 5"/>
          <p:cNvSpPr>
            <a:spLocks noGrp="1"/>
          </p:cNvSpPr>
          <p:nvPr>
            <p:ph type="sldNum" idx="120"/>
          </p:nvPr>
        </p:nvSpPr>
        <p:spPr/>
        <p:txBody>
          <a:bodyPr/>
          <a:lstStyle/>
          <a:p>
            <a:fld id="{DBCF94BA-5E91-40BD-B21C-0C3959C9131A}" type="slidenum">
              <a:t>‹N°›</a:t>
            </a:fld>
            <a:endParaRPr/>
          </a:p>
        </p:txBody>
      </p:sp>
      <p:sp>
        <p:nvSpPr>
          <p:cNvPr id="7" name="PlaceHolder 6"/>
          <p:cNvSpPr>
            <a:spLocks noGrp="1"/>
          </p:cNvSpPr>
          <p:nvPr>
            <p:ph type="dt" idx="118"/>
          </p:nvPr>
        </p:nvSpPr>
        <p:spPr/>
        <p:txBody>
          <a:bodyPr/>
          <a:lstStyle/>
          <a:p>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19"/>
          </p:nvPr>
        </p:nvSpPr>
        <p:spPr/>
        <p:txBody>
          <a:bodyPr/>
          <a:lstStyle/>
          <a:p>
            <a:r>
              <a:t>Footer</a:t>
            </a:r>
          </a:p>
        </p:txBody>
      </p:sp>
      <p:sp>
        <p:nvSpPr>
          <p:cNvPr id="4" name="PlaceHolder 3"/>
          <p:cNvSpPr>
            <a:spLocks noGrp="1"/>
          </p:cNvSpPr>
          <p:nvPr>
            <p:ph type="sldNum" idx="120"/>
          </p:nvPr>
        </p:nvSpPr>
        <p:spPr/>
        <p:txBody>
          <a:bodyPr/>
          <a:lstStyle/>
          <a:p>
            <a:fld id="{0997760B-460A-4EA2-B4EC-DB5D1E6D21C2}" type="slidenum">
              <a:t>‹N°›</a:t>
            </a:fld>
            <a:endParaRPr/>
          </a:p>
        </p:txBody>
      </p:sp>
      <p:sp>
        <p:nvSpPr>
          <p:cNvPr id="5" name="PlaceHolder 4"/>
          <p:cNvSpPr>
            <a:spLocks noGrp="1"/>
          </p:cNvSpPr>
          <p:nvPr>
            <p:ph type="dt" idx="118"/>
          </p:nvPr>
        </p:nvSpPr>
        <p:spPr/>
        <p:txBody>
          <a:bodyPr/>
          <a:lstStyle/>
          <a:p>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7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19"/>
          </p:nvPr>
        </p:nvSpPr>
        <p:spPr/>
        <p:txBody>
          <a:bodyPr/>
          <a:lstStyle/>
          <a:p>
            <a:r>
              <a:t>Footer</a:t>
            </a:r>
          </a:p>
        </p:txBody>
      </p:sp>
      <p:sp>
        <p:nvSpPr>
          <p:cNvPr id="4" name="PlaceHolder 3"/>
          <p:cNvSpPr>
            <a:spLocks noGrp="1"/>
          </p:cNvSpPr>
          <p:nvPr>
            <p:ph type="sldNum" idx="120"/>
          </p:nvPr>
        </p:nvSpPr>
        <p:spPr/>
        <p:txBody>
          <a:bodyPr/>
          <a:lstStyle/>
          <a:p>
            <a:fld id="{61A2DB92-AA37-4B3A-9CF5-65F1008C81FB}" type="slidenum">
              <a:t>‹N°›</a:t>
            </a:fld>
            <a:endParaRPr/>
          </a:p>
        </p:txBody>
      </p:sp>
      <p:sp>
        <p:nvSpPr>
          <p:cNvPr id="5" name="PlaceHolder 4"/>
          <p:cNvSpPr>
            <a:spLocks noGrp="1"/>
          </p:cNvSpPr>
          <p:nvPr>
            <p:ph type="dt" idx="118"/>
          </p:nvPr>
        </p:nvSpPr>
        <p:spPr/>
        <p:txBody>
          <a:bodyPr/>
          <a:lstStyle/>
          <a:p>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7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7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8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19"/>
          </p:nvPr>
        </p:nvSpPr>
        <p:spPr/>
        <p:txBody>
          <a:bodyPr/>
          <a:lstStyle/>
          <a:p>
            <a:r>
              <a:t>Footer</a:t>
            </a:r>
          </a:p>
        </p:txBody>
      </p:sp>
      <p:sp>
        <p:nvSpPr>
          <p:cNvPr id="7" name="PlaceHolder 6"/>
          <p:cNvSpPr>
            <a:spLocks noGrp="1"/>
          </p:cNvSpPr>
          <p:nvPr>
            <p:ph type="sldNum" idx="120"/>
          </p:nvPr>
        </p:nvSpPr>
        <p:spPr/>
        <p:txBody>
          <a:bodyPr/>
          <a:lstStyle/>
          <a:p>
            <a:fld id="{DBED8C1D-92C2-40C8-A8DC-08CB7D082F27}" type="slidenum">
              <a:t>‹N°›</a:t>
            </a:fld>
            <a:endParaRPr/>
          </a:p>
        </p:txBody>
      </p:sp>
      <p:sp>
        <p:nvSpPr>
          <p:cNvPr id="8" name="PlaceHolder 7"/>
          <p:cNvSpPr>
            <a:spLocks noGrp="1"/>
          </p:cNvSpPr>
          <p:nvPr>
            <p:ph type="dt" idx="118"/>
          </p:nvPr>
        </p:nvSpPr>
        <p:spPr/>
        <p:txBody>
          <a:bodyPr/>
          <a:lstStyle/>
          <a:p>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8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8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8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19"/>
          </p:nvPr>
        </p:nvSpPr>
        <p:spPr/>
        <p:txBody>
          <a:bodyPr/>
          <a:lstStyle/>
          <a:p>
            <a:r>
              <a:t>Footer</a:t>
            </a:r>
          </a:p>
        </p:txBody>
      </p:sp>
      <p:sp>
        <p:nvSpPr>
          <p:cNvPr id="7" name="PlaceHolder 6"/>
          <p:cNvSpPr>
            <a:spLocks noGrp="1"/>
          </p:cNvSpPr>
          <p:nvPr>
            <p:ph type="sldNum" idx="120"/>
          </p:nvPr>
        </p:nvSpPr>
        <p:spPr/>
        <p:txBody>
          <a:bodyPr/>
          <a:lstStyle/>
          <a:p>
            <a:fld id="{9461CCB7-741F-4DF4-8EE0-ACC3243869DA}" type="slidenum">
              <a:t>‹N°›</a:t>
            </a:fld>
            <a:endParaRPr/>
          </a:p>
        </p:txBody>
      </p:sp>
      <p:sp>
        <p:nvSpPr>
          <p:cNvPr id="8" name="PlaceHolder 7"/>
          <p:cNvSpPr>
            <a:spLocks noGrp="1"/>
          </p:cNvSpPr>
          <p:nvPr>
            <p:ph type="dt" idx="118"/>
          </p:nvPr>
        </p:nvSpPr>
        <p:spPr/>
        <p:txBody>
          <a:bodyPr/>
          <a:lstStyle/>
          <a:p>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8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8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8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19"/>
          </p:nvPr>
        </p:nvSpPr>
        <p:spPr/>
        <p:txBody>
          <a:bodyPr/>
          <a:lstStyle/>
          <a:p>
            <a:r>
              <a:t>Footer</a:t>
            </a:r>
          </a:p>
        </p:txBody>
      </p:sp>
      <p:sp>
        <p:nvSpPr>
          <p:cNvPr id="7" name="PlaceHolder 6"/>
          <p:cNvSpPr>
            <a:spLocks noGrp="1"/>
          </p:cNvSpPr>
          <p:nvPr>
            <p:ph type="sldNum" idx="120"/>
          </p:nvPr>
        </p:nvSpPr>
        <p:spPr/>
        <p:txBody>
          <a:bodyPr/>
          <a:lstStyle/>
          <a:p>
            <a:fld id="{85785463-260B-42CB-B2EB-47F57DE928B3}" type="slidenum">
              <a:t>‹N°›</a:t>
            </a:fld>
            <a:endParaRPr/>
          </a:p>
        </p:txBody>
      </p:sp>
      <p:sp>
        <p:nvSpPr>
          <p:cNvPr id="8" name="PlaceHolder 7"/>
          <p:cNvSpPr>
            <a:spLocks noGrp="1"/>
          </p:cNvSpPr>
          <p:nvPr>
            <p:ph type="dt" idx="118"/>
          </p:nvPr>
        </p:nvSpPr>
        <p:spPr/>
        <p:txBody>
          <a:bodyPr/>
          <a:lstStyle/>
          <a:p>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9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9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19"/>
          </p:nvPr>
        </p:nvSpPr>
        <p:spPr/>
        <p:txBody>
          <a:bodyPr/>
          <a:lstStyle/>
          <a:p>
            <a:r>
              <a:t>Footer</a:t>
            </a:r>
          </a:p>
        </p:txBody>
      </p:sp>
      <p:sp>
        <p:nvSpPr>
          <p:cNvPr id="6" name="PlaceHolder 5"/>
          <p:cNvSpPr>
            <a:spLocks noGrp="1"/>
          </p:cNvSpPr>
          <p:nvPr>
            <p:ph type="sldNum" idx="120"/>
          </p:nvPr>
        </p:nvSpPr>
        <p:spPr/>
        <p:txBody>
          <a:bodyPr/>
          <a:lstStyle/>
          <a:p>
            <a:fld id="{A98870EE-CC54-416A-B471-45AA63E011AD}" type="slidenum">
              <a:t>‹N°›</a:t>
            </a:fld>
            <a:endParaRPr/>
          </a:p>
        </p:txBody>
      </p:sp>
      <p:sp>
        <p:nvSpPr>
          <p:cNvPr id="7" name="PlaceHolder 6"/>
          <p:cNvSpPr>
            <a:spLocks noGrp="1"/>
          </p:cNvSpPr>
          <p:nvPr>
            <p:ph type="dt" idx="118"/>
          </p:nvPr>
        </p:nvSpPr>
        <p:spPr/>
        <p:txBody>
          <a:bodyPr/>
          <a:lstStyle/>
          <a:p>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9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9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9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9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19"/>
          </p:nvPr>
        </p:nvSpPr>
        <p:spPr/>
        <p:txBody>
          <a:bodyPr/>
          <a:lstStyle/>
          <a:p>
            <a:r>
              <a:t>Footer</a:t>
            </a:r>
          </a:p>
        </p:txBody>
      </p:sp>
      <p:sp>
        <p:nvSpPr>
          <p:cNvPr id="8" name="PlaceHolder 7"/>
          <p:cNvSpPr>
            <a:spLocks noGrp="1"/>
          </p:cNvSpPr>
          <p:nvPr>
            <p:ph type="sldNum" idx="120"/>
          </p:nvPr>
        </p:nvSpPr>
        <p:spPr/>
        <p:txBody>
          <a:bodyPr/>
          <a:lstStyle/>
          <a:p>
            <a:fld id="{697A710B-5E1A-4C1A-9427-C8D693EE286A}" type="slidenum">
              <a:t>‹N°›</a:t>
            </a:fld>
            <a:endParaRPr/>
          </a:p>
        </p:txBody>
      </p:sp>
      <p:sp>
        <p:nvSpPr>
          <p:cNvPr id="9" name="PlaceHolder 8"/>
          <p:cNvSpPr>
            <a:spLocks noGrp="1"/>
          </p:cNvSpPr>
          <p:nvPr>
            <p:ph type="dt" idx="118"/>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912AECB7-9CCF-4AAB-856E-B14E3ADFB5F0}" type="slidenum">
              <a:t>‹N°›</a:t>
            </a:fld>
            <a:endParaRPr/>
          </a:p>
        </p:txBody>
      </p:sp>
      <p:sp>
        <p:nvSpPr>
          <p:cNvPr id="11" name="PlaceHolder 10"/>
          <p:cNvSpPr>
            <a:spLocks noGrp="1"/>
          </p:cNvSpPr>
          <p:nvPr>
            <p:ph type="dt" idx="12"/>
          </p:nvPr>
        </p:nvSpPr>
        <p:spPr/>
        <p:txBody>
          <a:bodyPr/>
          <a:lstStyle/>
          <a:p>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69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69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0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0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0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0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19"/>
          </p:nvPr>
        </p:nvSpPr>
        <p:spPr/>
        <p:txBody>
          <a:bodyPr/>
          <a:lstStyle/>
          <a:p>
            <a:r>
              <a:t>Footer</a:t>
            </a:r>
          </a:p>
        </p:txBody>
      </p:sp>
      <p:sp>
        <p:nvSpPr>
          <p:cNvPr id="10" name="PlaceHolder 9"/>
          <p:cNvSpPr>
            <a:spLocks noGrp="1"/>
          </p:cNvSpPr>
          <p:nvPr>
            <p:ph type="sldNum" idx="120"/>
          </p:nvPr>
        </p:nvSpPr>
        <p:spPr/>
        <p:txBody>
          <a:bodyPr/>
          <a:lstStyle/>
          <a:p>
            <a:fld id="{97A5A8AA-0DE7-4568-8D0C-A367A02A454F}" type="slidenum">
              <a:t>‹N°›</a:t>
            </a:fld>
            <a:endParaRPr/>
          </a:p>
        </p:txBody>
      </p:sp>
      <p:sp>
        <p:nvSpPr>
          <p:cNvPr id="11" name="PlaceHolder 10"/>
          <p:cNvSpPr>
            <a:spLocks noGrp="1"/>
          </p:cNvSpPr>
          <p:nvPr>
            <p:ph type="dt" idx="118"/>
          </p:nvPr>
        </p:nvSpPr>
        <p:spPr/>
        <p:txBody>
          <a:bodyPr/>
          <a:lstStyle/>
          <a:p>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1"/>
          </p:nvPr>
        </p:nvSpPr>
        <p:spPr/>
        <p:txBody>
          <a:bodyPr/>
          <a:lstStyle/>
          <a:p>
            <a:r>
              <a:t>Footer</a:t>
            </a:r>
          </a:p>
        </p:txBody>
      </p:sp>
      <p:sp>
        <p:nvSpPr>
          <p:cNvPr id="3" name="PlaceHolder 2"/>
          <p:cNvSpPr>
            <a:spLocks noGrp="1"/>
          </p:cNvSpPr>
          <p:nvPr>
            <p:ph type="sldNum" idx="122"/>
          </p:nvPr>
        </p:nvSpPr>
        <p:spPr/>
        <p:txBody>
          <a:bodyPr/>
          <a:lstStyle/>
          <a:p>
            <a:fld id="{F893081B-49C3-4D07-8781-05B44FFDC7D4}" type="slidenum">
              <a:t>‹N°›</a:t>
            </a:fld>
            <a:endParaRPr/>
          </a:p>
        </p:txBody>
      </p:sp>
      <p:sp>
        <p:nvSpPr>
          <p:cNvPr id="4" name="PlaceHolder 3"/>
          <p:cNvSpPr>
            <a:spLocks noGrp="1"/>
          </p:cNvSpPr>
          <p:nvPr>
            <p:ph type="dt" idx="123"/>
          </p:nvPr>
        </p:nvSpPr>
        <p:spPr/>
        <p:txBody>
          <a:bodyPr/>
          <a:lstStyle/>
          <a:p>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0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21"/>
          </p:nvPr>
        </p:nvSpPr>
        <p:spPr/>
        <p:txBody>
          <a:bodyPr/>
          <a:lstStyle/>
          <a:p>
            <a:r>
              <a:t>Footer</a:t>
            </a:r>
          </a:p>
        </p:txBody>
      </p:sp>
      <p:sp>
        <p:nvSpPr>
          <p:cNvPr id="5" name="PlaceHolder 4"/>
          <p:cNvSpPr>
            <a:spLocks noGrp="1"/>
          </p:cNvSpPr>
          <p:nvPr>
            <p:ph type="sldNum" idx="122"/>
          </p:nvPr>
        </p:nvSpPr>
        <p:spPr/>
        <p:txBody>
          <a:bodyPr/>
          <a:lstStyle/>
          <a:p>
            <a:fld id="{C80D8970-E6BA-4C30-B754-610B586D9852}" type="slidenum">
              <a:t>‹N°›</a:t>
            </a:fld>
            <a:endParaRPr/>
          </a:p>
        </p:txBody>
      </p:sp>
      <p:sp>
        <p:nvSpPr>
          <p:cNvPr id="6" name="PlaceHolder 5"/>
          <p:cNvSpPr>
            <a:spLocks noGrp="1"/>
          </p:cNvSpPr>
          <p:nvPr>
            <p:ph type="dt" idx="123"/>
          </p:nvPr>
        </p:nvSpPr>
        <p:spPr/>
        <p:txBody>
          <a:bodyPr/>
          <a:lstStyle/>
          <a:p>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1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21"/>
          </p:nvPr>
        </p:nvSpPr>
        <p:spPr/>
        <p:txBody>
          <a:bodyPr/>
          <a:lstStyle/>
          <a:p>
            <a:r>
              <a:t>Footer</a:t>
            </a:r>
          </a:p>
        </p:txBody>
      </p:sp>
      <p:sp>
        <p:nvSpPr>
          <p:cNvPr id="5" name="PlaceHolder 4"/>
          <p:cNvSpPr>
            <a:spLocks noGrp="1"/>
          </p:cNvSpPr>
          <p:nvPr>
            <p:ph type="sldNum" idx="122"/>
          </p:nvPr>
        </p:nvSpPr>
        <p:spPr/>
        <p:txBody>
          <a:bodyPr/>
          <a:lstStyle/>
          <a:p>
            <a:fld id="{9C08C6B0-B791-480D-98C0-5E2D0643C5BA}" type="slidenum">
              <a:t>‹N°›</a:t>
            </a:fld>
            <a:endParaRPr/>
          </a:p>
        </p:txBody>
      </p:sp>
      <p:sp>
        <p:nvSpPr>
          <p:cNvPr id="6" name="PlaceHolder 5"/>
          <p:cNvSpPr>
            <a:spLocks noGrp="1"/>
          </p:cNvSpPr>
          <p:nvPr>
            <p:ph type="dt" idx="123"/>
          </p:nvPr>
        </p:nvSpPr>
        <p:spPr/>
        <p:txBody>
          <a:bodyPr/>
          <a:lstStyle/>
          <a:p>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1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1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21"/>
          </p:nvPr>
        </p:nvSpPr>
        <p:spPr/>
        <p:txBody>
          <a:bodyPr/>
          <a:lstStyle/>
          <a:p>
            <a:r>
              <a:t>Footer</a:t>
            </a:r>
          </a:p>
        </p:txBody>
      </p:sp>
      <p:sp>
        <p:nvSpPr>
          <p:cNvPr id="6" name="PlaceHolder 5"/>
          <p:cNvSpPr>
            <a:spLocks noGrp="1"/>
          </p:cNvSpPr>
          <p:nvPr>
            <p:ph type="sldNum" idx="122"/>
          </p:nvPr>
        </p:nvSpPr>
        <p:spPr/>
        <p:txBody>
          <a:bodyPr/>
          <a:lstStyle/>
          <a:p>
            <a:fld id="{9D7DC678-EA58-486B-B805-3A4BD28A2FF0}" type="slidenum">
              <a:t>‹N°›</a:t>
            </a:fld>
            <a:endParaRPr/>
          </a:p>
        </p:txBody>
      </p:sp>
      <p:sp>
        <p:nvSpPr>
          <p:cNvPr id="7" name="PlaceHolder 6"/>
          <p:cNvSpPr>
            <a:spLocks noGrp="1"/>
          </p:cNvSpPr>
          <p:nvPr>
            <p:ph type="dt" idx="123"/>
          </p:nvPr>
        </p:nvSpPr>
        <p:spPr/>
        <p:txBody>
          <a:bodyPr/>
          <a:lstStyle/>
          <a:p>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21"/>
          </p:nvPr>
        </p:nvSpPr>
        <p:spPr/>
        <p:txBody>
          <a:bodyPr/>
          <a:lstStyle/>
          <a:p>
            <a:r>
              <a:t>Footer</a:t>
            </a:r>
          </a:p>
        </p:txBody>
      </p:sp>
      <p:sp>
        <p:nvSpPr>
          <p:cNvPr id="4" name="PlaceHolder 3"/>
          <p:cNvSpPr>
            <a:spLocks noGrp="1"/>
          </p:cNvSpPr>
          <p:nvPr>
            <p:ph type="sldNum" idx="122"/>
          </p:nvPr>
        </p:nvSpPr>
        <p:spPr/>
        <p:txBody>
          <a:bodyPr/>
          <a:lstStyle/>
          <a:p>
            <a:fld id="{C567D99E-1281-4F9C-A102-3A8867F38432}" type="slidenum">
              <a:t>‹N°›</a:t>
            </a:fld>
            <a:endParaRPr/>
          </a:p>
        </p:txBody>
      </p:sp>
      <p:sp>
        <p:nvSpPr>
          <p:cNvPr id="5" name="PlaceHolder 4"/>
          <p:cNvSpPr>
            <a:spLocks noGrp="1"/>
          </p:cNvSpPr>
          <p:nvPr>
            <p:ph type="dt" idx="123"/>
          </p:nvPr>
        </p:nvSpPr>
        <p:spPr/>
        <p:txBody>
          <a:bodyPr/>
          <a:lstStyle/>
          <a:p>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1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21"/>
          </p:nvPr>
        </p:nvSpPr>
        <p:spPr/>
        <p:txBody>
          <a:bodyPr/>
          <a:lstStyle/>
          <a:p>
            <a:r>
              <a:t>Footer</a:t>
            </a:r>
          </a:p>
        </p:txBody>
      </p:sp>
      <p:sp>
        <p:nvSpPr>
          <p:cNvPr id="4" name="PlaceHolder 3"/>
          <p:cNvSpPr>
            <a:spLocks noGrp="1"/>
          </p:cNvSpPr>
          <p:nvPr>
            <p:ph type="sldNum" idx="122"/>
          </p:nvPr>
        </p:nvSpPr>
        <p:spPr/>
        <p:txBody>
          <a:bodyPr/>
          <a:lstStyle/>
          <a:p>
            <a:fld id="{6838CE45-DF0F-4946-B3A6-083ECB938868}" type="slidenum">
              <a:t>‹N°›</a:t>
            </a:fld>
            <a:endParaRPr/>
          </a:p>
        </p:txBody>
      </p:sp>
      <p:sp>
        <p:nvSpPr>
          <p:cNvPr id="5" name="PlaceHolder 4"/>
          <p:cNvSpPr>
            <a:spLocks noGrp="1"/>
          </p:cNvSpPr>
          <p:nvPr>
            <p:ph type="dt" idx="123"/>
          </p:nvPr>
        </p:nvSpPr>
        <p:spPr/>
        <p:txBody>
          <a:bodyPr/>
          <a:lstStyle/>
          <a:p>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1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1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1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21"/>
          </p:nvPr>
        </p:nvSpPr>
        <p:spPr/>
        <p:txBody>
          <a:bodyPr/>
          <a:lstStyle/>
          <a:p>
            <a:r>
              <a:t>Footer</a:t>
            </a:r>
          </a:p>
        </p:txBody>
      </p:sp>
      <p:sp>
        <p:nvSpPr>
          <p:cNvPr id="7" name="PlaceHolder 6"/>
          <p:cNvSpPr>
            <a:spLocks noGrp="1"/>
          </p:cNvSpPr>
          <p:nvPr>
            <p:ph type="sldNum" idx="122"/>
          </p:nvPr>
        </p:nvSpPr>
        <p:spPr/>
        <p:txBody>
          <a:bodyPr/>
          <a:lstStyle/>
          <a:p>
            <a:fld id="{449D1E34-5C3E-42F2-A6F7-BA510C8544E5}" type="slidenum">
              <a:t>‹N°›</a:t>
            </a:fld>
            <a:endParaRPr/>
          </a:p>
        </p:txBody>
      </p:sp>
      <p:sp>
        <p:nvSpPr>
          <p:cNvPr id="8" name="PlaceHolder 7"/>
          <p:cNvSpPr>
            <a:spLocks noGrp="1"/>
          </p:cNvSpPr>
          <p:nvPr>
            <p:ph type="dt" idx="123"/>
          </p:nvPr>
        </p:nvSpPr>
        <p:spPr/>
        <p:txBody>
          <a:bodyPr/>
          <a:lstStyle/>
          <a:p>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2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2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2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21"/>
          </p:nvPr>
        </p:nvSpPr>
        <p:spPr/>
        <p:txBody>
          <a:bodyPr/>
          <a:lstStyle/>
          <a:p>
            <a:r>
              <a:t>Footer</a:t>
            </a:r>
          </a:p>
        </p:txBody>
      </p:sp>
      <p:sp>
        <p:nvSpPr>
          <p:cNvPr id="7" name="PlaceHolder 6"/>
          <p:cNvSpPr>
            <a:spLocks noGrp="1"/>
          </p:cNvSpPr>
          <p:nvPr>
            <p:ph type="sldNum" idx="122"/>
          </p:nvPr>
        </p:nvSpPr>
        <p:spPr/>
        <p:txBody>
          <a:bodyPr/>
          <a:lstStyle/>
          <a:p>
            <a:fld id="{7257EB4A-9EE8-4D67-A1E5-55F130BECB55}" type="slidenum">
              <a:t>‹N°›</a:t>
            </a:fld>
            <a:endParaRPr/>
          </a:p>
        </p:txBody>
      </p:sp>
      <p:sp>
        <p:nvSpPr>
          <p:cNvPr id="8" name="PlaceHolder 7"/>
          <p:cNvSpPr>
            <a:spLocks noGrp="1"/>
          </p:cNvSpPr>
          <p:nvPr>
            <p:ph type="dt" idx="123"/>
          </p:nvPr>
        </p:nvSpPr>
        <p:spPr/>
        <p:txBody>
          <a:bodyPr/>
          <a:lstStyle/>
          <a:p>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2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2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2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21"/>
          </p:nvPr>
        </p:nvSpPr>
        <p:spPr/>
        <p:txBody>
          <a:bodyPr/>
          <a:lstStyle/>
          <a:p>
            <a:r>
              <a:t>Footer</a:t>
            </a:r>
          </a:p>
        </p:txBody>
      </p:sp>
      <p:sp>
        <p:nvSpPr>
          <p:cNvPr id="7" name="PlaceHolder 6"/>
          <p:cNvSpPr>
            <a:spLocks noGrp="1"/>
          </p:cNvSpPr>
          <p:nvPr>
            <p:ph type="sldNum" idx="122"/>
          </p:nvPr>
        </p:nvSpPr>
        <p:spPr/>
        <p:txBody>
          <a:bodyPr/>
          <a:lstStyle/>
          <a:p>
            <a:fld id="{DF0A1FFF-46A4-480C-B742-38521A12B626}" type="slidenum">
              <a:t>‹N°›</a:t>
            </a:fld>
            <a:endParaRPr/>
          </a:p>
        </p:txBody>
      </p:sp>
      <p:sp>
        <p:nvSpPr>
          <p:cNvPr id="8" name="PlaceHolder 7"/>
          <p:cNvSpPr>
            <a:spLocks noGrp="1"/>
          </p:cNvSpPr>
          <p:nvPr>
            <p:ph type="dt" idx="123"/>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24426FA0-AEEB-4ADE-97C9-8D7A192D3723}" type="slidenum">
              <a:t>‹N°›</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2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3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21"/>
          </p:nvPr>
        </p:nvSpPr>
        <p:spPr/>
        <p:txBody>
          <a:bodyPr/>
          <a:lstStyle/>
          <a:p>
            <a:r>
              <a:t>Footer</a:t>
            </a:r>
          </a:p>
        </p:txBody>
      </p:sp>
      <p:sp>
        <p:nvSpPr>
          <p:cNvPr id="6" name="PlaceHolder 5"/>
          <p:cNvSpPr>
            <a:spLocks noGrp="1"/>
          </p:cNvSpPr>
          <p:nvPr>
            <p:ph type="sldNum" idx="122"/>
          </p:nvPr>
        </p:nvSpPr>
        <p:spPr/>
        <p:txBody>
          <a:bodyPr/>
          <a:lstStyle/>
          <a:p>
            <a:fld id="{E74BF6CD-DAD2-4726-89B8-F1F1624EC688}" type="slidenum">
              <a:t>‹N°›</a:t>
            </a:fld>
            <a:endParaRPr/>
          </a:p>
        </p:txBody>
      </p:sp>
      <p:sp>
        <p:nvSpPr>
          <p:cNvPr id="7" name="PlaceHolder 6"/>
          <p:cNvSpPr>
            <a:spLocks noGrp="1"/>
          </p:cNvSpPr>
          <p:nvPr>
            <p:ph type="dt" idx="123"/>
          </p:nvPr>
        </p:nvSpPr>
        <p:spPr/>
        <p:txBody>
          <a:bodyPr/>
          <a:lstStyle/>
          <a:p>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3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3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3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3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21"/>
          </p:nvPr>
        </p:nvSpPr>
        <p:spPr/>
        <p:txBody>
          <a:bodyPr/>
          <a:lstStyle/>
          <a:p>
            <a:r>
              <a:t>Footer</a:t>
            </a:r>
          </a:p>
        </p:txBody>
      </p:sp>
      <p:sp>
        <p:nvSpPr>
          <p:cNvPr id="8" name="PlaceHolder 7"/>
          <p:cNvSpPr>
            <a:spLocks noGrp="1"/>
          </p:cNvSpPr>
          <p:nvPr>
            <p:ph type="sldNum" idx="122"/>
          </p:nvPr>
        </p:nvSpPr>
        <p:spPr/>
        <p:txBody>
          <a:bodyPr/>
          <a:lstStyle/>
          <a:p>
            <a:fld id="{9B816C93-4EFC-4452-9D53-40416E6D6BF8}" type="slidenum">
              <a:t>‹N°›</a:t>
            </a:fld>
            <a:endParaRPr/>
          </a:p>
        </p:txBody>
      </p:sp>
      <p:sp>
        <p:nvSpPr>
          <p:cNvPr id="9" name="PlaceHolder 8"/>
          <p:cNvSpPr>
            <a:spLocks noGrp="1"/>
          </p:cNvSpPr>
          <p:nvPr>
            <p:ph type="dt" idx="123"/>
          </p:nvPr>
        </p:nvSpPr>
        <p:spPr/>
        <p:txBody>
          <a:bodyPr/>
          <a:lstStyle/>
          <a:p>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3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3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3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4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4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4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21"/>
          </p:nvPr>
        </p:nvSpPr>
        <p:spPr/>
        <p:txBody>
          <a:bodyPr/>
          <a:lstStyle/>
          <a:p>
            <a:r>
              <a:t>Footer</a:t>
            </a:r>
          </a:p>
        </p:txBody>
      </p:sp>
      <p:sp>
        <p:nvSpPr>
          <p:cNvPr id="10" name="PlaceHolder 9"/>
          <p:cNvSpPr>
            <a:spLocks noGrp="1"/>
          </p:cNvSpPr>
          <p:nvPr>
            <p:ph type="sldNum" idx="122"/>
          </p:nvPr>
        </p:nvSpPr>
        <p:spPr/>
        <p:txBody>
          <a:bodyPr/>
          <a:lstStyle/>
          <a:p>
            <a:fld id="{60818CF1-F5DB-4C06-8927-E2B2644CFCB9}" type="slidenum">
              <a:t>‹N°›</a:t>
            </a:fld>
            <a:endParaRPr/>
          </a:p>
        </p:txBody>
      </p:sp>
      <p:sp>
        <p:nvSpPr>
          <p:cNvPr id="11" name="PlaceHolder 10"/>
          <p:cNvSpPr>
            <a:spLocks noGrp="1"/>
          </p:cNvSpPr>
          <p:nvPr>
            <p:ph type="dt" idx="123"/>
          </p:nvPr>
        </p:nvSpPr>
        <p:spPr/>
        <p:txBody>
          <a:bodyPr/>
          <a:lstStyle/>
          <a:p>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4"/>
          </p:nvPr>
        </p:nvSpPr>
        <p:spPr/>
        <p:txBody>
          <a:bodyPr/>
          <a:lstStyle/>
          <a:p>
            <a:r>
              <a:t>Footer</a:t>
            </a:r>
          </a:p>
        </p:txBody>
      </p:sp>
      <p:sp>
        <p:nvSpPr>
          <p:cNvPr id="3" name="PlaceHolder 2"/>
          <p:cNvSpPr>
            <a:spLocks noGrp="1"/>
          </p:cNvSpPr>
          <p:nvPr>
            <p:ph type="sldNum" idx="125"/>
          </p:nvPr>
        </p:nvSpPr>
        <p:spPr/>
        <p:txBody>
          <a:bodyPr/>
          <a:lstStyle/>
          <a:p>
            <a:fld id="{28F2672B-13C9-4295-9960-3F3A9C9D80C8}" type="slidenum">
              <a:t>‹N°›</a:t>
            </a:fld>
            <a:endParaRPr/>
          </a:p>
        </p:txBody>
      </p:sp>
      <p:sp>
        <p:nvSpPr>
          <p:cNvPr id="4" name="PlaceHolder 3"/>
          <p:cNvSpPr>
            <a:spLocks noGrp="1"/>
          </p:cNvSpPr>
          <p:nvPr>
            <p:ph type="dt" idx="126"/>
          </p:nvPr>
        </p:nvSpPr>
        <p:spPr/>
        <p:txBody>
          <a:bodyPr/>
          <a:lstStyle/>
          <a:p>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4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24"/>
          </p:nvPr>
        </p:nvSpPr>
        <p:spPr/>
        <p:txBody>
          <a:bodyPr/>
          <a:lstStyle/>
          <a:p>
            <a:r>
              <a:t>Footer</a:t>
            </a:r>
          </a:p>
        </p:txBody>
      </p:sp>
      <p:sp>
        <p:nvSpPr>
          <p:cNvPr id="5" name="PlaceHolder 4"/>
          <p:cNvSpPr>
            <a:spLocks noGrp="1"/>
          </p:cNvSpPr>
          <p:nvPr>
            <p:ph type="sldNum" idx="125"/>
          </p:nvPr>
        </p:nvSpPr>
        <p:spPr/>
        <p:txBody>
          <a:bodyPr/>
          <a:lstStyle/>
          <a:p>
            <a:fld id="{5EA96024-4061-42AF-B34D-581DF8B697E2}" type="slidenum">
              <a:t>‹N°›</a:t>
            </a:fld>
            <a:endParaRPr/>
          </a:p>
        </p:txBody>
      </p:sp>
      <p:sp>
        <p:nvSpPr>
          <p:cNvPr id="6" name="PlaceHolder 5"/>
          <p:cNvSpPr>
            <a:spLocks noGrp="1"/>
          </p:cNvSpPr>
          <p:nvPr>
            <p:ph type="dt" idx="126"/>
          </p:nvPr>
        </p:nvSpPr>
        <p:spPr/>
        <p:txBody>
          <a:bodyPr/>
          <a:lstStyle/>
          <a:p>
            <a:endParaRP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5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24"/>
          </p:nvPr>
        </p:nvSpPr>
        <p:spPr/>
        <p:txBody>
          <a:bodyPr/>
          <a:lstStyle/>
          <a:p>
            <a:r>
              <a:t>Footer</a:t>
            </a:r>
          </a:p>
        </p:txBody>
      </p:sp>
      <p:sp>
        <p:nvSpPr>
          <p:cNvPr id="5" name="PlaceHolder 4"/>
          <p:cNvSpPr>
            <a:spLocks noGrp="1"/>
          </p:cNvSpPr>
          <p:nvPr>
            <p:ph type="sldNum" idx="125"/>
          </p:nvPr>
        </p:nvSpPr>
        <p:spPr/>
        <p:txBody>
          <a:bodyPr/>
          <a:lstStyle/>
          <a:p>
            <a:fld id="{B4A8244D-86B2-4C82-B483-333A6E7EE4A7}" type="slidenum">
              <a:t>‹N°›</a:t>
            </a:fld>
            <a:endParaRPr/>
          </a:p>
        </p:txBody>
      </p:sp>
      <p:sp>
        <p:nvSpPr>
          <p:cNvPr id="6" name="PlaceHolder 5"/>
          <p:cNvSpPr>
            <a:spLocks noGrp="1"/>
          </p:cNvSpPr>
          <p:nvPr>
            <p:ph type="dt" idx="126"/>
          </p:nvPr>
        </p:nvSpPr>
        <p:spPr/>
        <p:txBody>
          <a:bodyPr/>
          <a:lstStyle/>
          <a:p>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5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5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24"/>
          </p:nvPr>
        </p:nvSpPr>
        <p:spPr/>
        <p:txBody>
          <a:bodyPr/>
          <a:lstStyle/>
          <a:p>
            <a:r>
              <a:t>Footer</a:t>
            </a:r>
          </a:p>
        </p:txBody>
      </p:sp>
      <p:sp>
        <p:nvSpPr>
          <p:cNvPr id="6" name="PlaceHolder 5"/>
          <p:cNvSpPr>
            <a:spLocks noGrp="1"/>
          </p:cNvSpPr>
          <p:nvPr>
            <p:ph type="sldNum" idx="125"/>
          </p:nvPr>
        </p:nvSpPr>
        <p:spPr/>
        <p:txBody>
          <a:bodyPr/>
          <a:lstStyle/>
          <a:p>
            <a:fld id="{1BC21B1E-21A2-4C44-9452-6626B9F3C37C}" type="slidenum">
              <a:t>‹N°›</a:t>
            </a:fld>
            <a:endParaRPr/>
          </a:p>
        </p:txBody>
      </p:sp>
      <p:sp>
        <p:nvSpPr>
          <p:cNvPr id="7" name="PlaceHolder 6"/>
          <p:cNvSpPr>
            <a:spLocks noGrp="1"/>
          </p:cNvSpPr>
          <p:nvPr>
            <p:ph type="dt" idx="126"/>
          </p:nvPr>
        </p:nvSpPr>
        <p:spPr/>
        <p:txBody>
          <a:bodyPr/>
          <a:lstStyle/>
          <a:p>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24"/>
          </p:nvPr>
        </p:nvSpPr>
        <p:spPr/>
        <p:txBody>
          <a:bodyPr/>
          <a:lstStyle/>
          <a:p>
            <a:r>
              <a:t>Footer</a:t>
            </a:r>
          </a:p>
        </p:txBody>
      </p:sp>
      <p:sp>
        <p:nvSpPr>
          <p:cNvPr id="4" name="PlaceHolder 3"/>
          <p:cNvSpPr>
            <a:spLocks noGrp="1"/>
          </p:cNvSpPr>
          <p:nvPr>
            <p:ph type="sldNum" idx="125"/>
          </p:nvPr>
        </p:nvSpPr>
        <p:spPr/>
        <p:txBody>
          <a:bodyPr/>
          <a:lstStyle/>
          <a:p>
            <a:fld id="{1A5AEDD8-C4FB-4BA5-A5AA-A516AA273238}" type="slidenum">
              <a:t>‹N°›</a:t>
            </a:fld>
            <a:endParaRPr/>
          </a:p>
        </p:txBody>
      </p:sp>
      <p:sp>
        <p:nvSpPr>
          <p:cNvPr id="5" name="PlaceHolder 4"/>
          <p:cNvSpPr>
            <a:spLocks noGrp="1"/>
          </p:cNvSpPr>
          <p:nvPr>
            <p:ph type="dt" idx="126"/>
          </p:nvPr>
        </p:nvSpPr>
        <p:spPr/>
        <p:txBody>
          <a:bodyPr/>
          <a:lstStyle/>
          <a:p>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5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24"/>
          </p:nvPr>
        </p:nvSpPr>
        <p:spPr/>
        <p:txBody>
          <a:bodyPr/>
          <a:lstStyle/>
          <a:p>
            <a:r>
              <a:t>Footer</a:t>
            </a:r>
          </a:p>
        </p:txBody>
      </p:sp>
      <p:sp>
        <p:nvSpPr>
          <p:cNvPr id="4" name="PlaceHolder 3"/>
          <p:cNvSpPr>
            <a:spLocks noGrp="1"/>
          </p:cNvSpPr>
          <p:nvPr>
            <p:ph type="sldNum" idx="125"/>
          </p:nvPr>
        </p:nvSpPr>
        <p:spPr/>
        <p:txBody>
          <a:bodyPr/>
          <a:lstStyle/>
          <a:p>
            <a:fld id="{8FF5EE44-C8E4-48BA-A860-746E1A706467}" type="slidenum">
              <a:t>‹N°›</a:t>
            </a:fld>
            <a:endParaRPr/>
          </a:p>
        </p:txBody>
      </p:sp>
      <p:sp>
        <p:nvSpPr>
          <p:cNvPr id="5" name="PlaceHolder 4"/>
          <p:cNvSpPr>
            <a:spLocks noGrp="1"/>
          </p:cNvSpPr>
          <p:nvPr>
            <p:ph type="dt" idx="126"/>
          </p:nvPr>
        </p:nvSpPr>
        <p:spPr/>
        <p:txBody>
          <a:bodyPr/>
          <a:lstStyle/>
          <a:p>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5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5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24"/>
          </p:nvPr>
        </p:nvSpPr>
        <p:spPr/>
        <p:txBody>
          <a:bodyPr/>
          <a:lstStyle/>
          <a:p>
            <a:r>
              <a:t>Footer</a:t>
            </a:r>
          </a:p>
        </p:txBody>
      </p:sp>
      <p:sp>
        <p:nvSpPr>
          <p:cNvPr id="7" name="PlaceHolder 6"/>
          <p:cNvSpPr>
            <a:spLocks noGrp="1"/>
          </p:cNvSpPr>
          <p:nvPr>
            <p:ph type="sldNum" idx="125"/>
          </p:nvPr>
        </p:nvSpPr>
        <p:spPr/>
        <p:txBody>
          <a:bodyPr/>
          <a:lstStyle/>
          <a:p>
            <a:fld id="{2CDAF601-AEEE-4FBC-934D-AB0CAFA4DC9A}" type="slidenum">
              <a:t>‹N°›</a:t>
            </a:fld>
            <a:endParaRPr/>
          </a:p>
        </p:txBody>
      </p:sp>
      <p:sp>
        <p:nvSpPr>
          <p:cNvPr id="8" name="PlaceHolder 7"/>
          <p:cNvSpPr>
            <a:spLocks noGrp="1"/>
          </p:cNvSpPr>
          <p:nvPr>
            <p:ph type="dt" idx="126"/>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D88DD8F-1BF3-4D45-ADAB-C313A85566D0}"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13A6E888-5105-45FB-B661-B919B573EC4A}" type="slidenum">
              <a:t>‹N°›</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6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6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6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24"/>
          </p:nvPr>
        </p:nvSpPr>
        <p:spPr/>
        <p:txBody>
          <a:bodyPr/>
          <a:lstStyle/>
          <a:p>
            <a:r>
              <a:t>Footer</a:t>
            </a:r>
          </a:p>
        </p:txBody>
      </p:sp>
      <p:sp>
        <p:nvSpPr>
          <p:cNvPr id="7" name="PlaceHolder 6"/>
          <p:cNvSpPr>
            <a:spLocks noGrp="1"/>
          </p:cNvSpPr>
          <p:nvPr>
            <p:ph type="sldNum" idx="125"/>
          </p:nvPr>
        </p:nvSpPr>
        <p:spPr/>
        <p:txBody>
          <a:bodyPr/>
          <a:lstStyle/>
          <a:p>
            <a:fld id="{A3EB78F9-DC24-4ADF-AD1E-15721CCD947E}" type="slidenum">
              <a:t>‹N°›</a:t>
            </a:fld>
            <a:endParaRPr/>
          </a:p>
        </p:txBody>
      </p:sp>
      <p:sp>
        <p:nvSpPr>
          <p:cNvPr id="8" name="PlaceHolder 7"/>
          <p:cNvSpPr>
            <a:spLocks noGrp="1"/>
          </p:cNvSpPr>
          <p:nvPr>
            <p:ph type="dt" idx="126"/>
          </p:nvPr>
        </p:nvSpPr>
        <p:spPr/>
        <p:txBody>
          <a:bodyPr/>
          <a:lstStyle/>
          <a:p>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6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6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6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24"/>
          </p:nvPr>
        </p:nvSpPr>
        <p:spPr/>
        <p:txBody>
          <a:bodyPr/>
          <a:lstStyle/>
          <a:p>
            <a:r>
              <a:t>Footer</a:t>
            </a:r>
          </a:p>
        </p:txBody>
      </p:sp>
      <p:sp>
        <p:nvSpPr>
          <p:cNvPr id="7" name="PlaceHolder 6"/>
          <p:cNvSpPr>
            <a:spLocks noGrp="1"/>
          </p:cNvSpPr>
          <p:nvPr>
            <p:ph type="sldNum" idx="125"/>
          </p:nvPr>
        </p:nvSpPr>
        <p:spPr/>
        <p:txBody>
          <a:bodyPr/>
          <a:lstStyle/>
          <a:p>
            <a:fld id="{4AFD73ED-C33E-4AB2-AD15-10D279D05F17}" type="slidenum">
              <a:t>‹N°›</a:t>
            </a:fld>
            <a:endParaRPr/>
          </a:p>
        </p:txBody>
      </p:sp>
      <p:sp>
        <p:nvSpPr>
          <p:cNvPr id="8" name="PlaceHolder 7"/>
          <p:cNvSpPr>
            <a:spLocks noGrp="1"/>
          </p:cNvSpPr>
          <p:nvPr>
            <p:ph type="dt" idx="126"/>
          </p:nvPr>
        </p:nvSpPr>
        <p:spPr/>
        <p:txBody>
          <a:bodyPr/>
          <a:lstStyle/>
          <a:p>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6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7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24"/>
          </p:nvPr>
        </p:nvSpPr>
        <p:spPr/>
        <p:txBody>
          <a:bodyPr/>
          <a:lstStyle/>
          <a:p>
            <a:r>
              <a:t>Footer</a:t>
            </a:r>
          </a:p>
        </p:txBody>
      </p:sp>
      <p:sp>
        <p:nvSpPr>
          <p:cNvPr id="6" name="PlaceHolder 5"/>
          <p:cNvSpPr>
            <a:spLocks noGrp="1"/>
          </p:cNvSpPr>
          <p:nvPr>
            <p:ph type="sldNum" idx="125"/>
          </p:nvPr>
        </p:nvSpPr>
        <p:spPr/>
        <p:txBody>
          <a:bodyPr/>
          <a:lstStyle/>
          <a:p>
            <a:fld id="{81134093-B939-4192-9DCE-11B247E34287}" type="slidenum">
              <a:t>‹N°›</a:t>
            </a:fld>
            <a:endParaRPr/>
          </a:p>
        </p:txBody>
      </p:sp>
      <p:sp>
        <p:nvSpPr>
          <p:cNvPr id="7" name="PlaceHolder 6"/>
          <p:cNvSpPr>
            <a:spLocks noGrp="1"/>
          </p:cNvSpPr>
          <p:nvPr>
            <p:ph type="dt" idx="126"/>
          </p:nvPr>
        </p:nvSpPr>
        <p:spPr/>
        <p:txBody>
          <a:bodyPr/>
          <a:lstStyle/>
          <a:p>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7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7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24"/>
          </p:nvPr>
        </p:nvSpPr>
        <p:spPr/>
        <p:txBody>
          <a:bodyPr/>
          <a:lstStyle/>
          <a:p>
            <a:r>
              <a:t>Footer</a:t>
            </a:r>
          </a:p>
        </p:txBody>
      </p:sp>
      <p:sp>
        <p:nvSpPr>
          <p:cNvPr id="8" name="PlaceHolder 7"/>
          <p:cNvSpPr>
            <a:spLocks noGrp="1"/>
          </p:cNvSpPr>
          <p:nvPr>
            <p:ph type="sldNum" idx="125"/>
          </p:nvPr>
        </p:nvSpPr>
        <p:spPr/>
        <p:txBody>
          <a:bodyPr/>
          <a:lstStyle/>
          <a:p>
            <a:fld id="{71A5CFB8-59C8-456D-84C4-B56448ACAA48}" type="slidenum">
              <a:t>‹N°›</a:t>
            </a:fld>
            <a:endParaRPr/>
          </a:p>
        </p:txBody>
      </p:sp>
      <p:sp>
        <p:nvSpPr>
          <p:cNvPr id="9" name="PlaceHolder 8"/>
          <p:cNvSpPr>
            <a:spLocks noGrp="1"/>
          </p:cNvSpPr>
          <p:nvPr>
            <p:ph type="dt" idx="126"/>
          </p:nvPr>
        </p:nvSpPr>
        <p:spPr/>
        <p:txBody>
          <a:bodyPr/>
          <a:lstStyle/>
          <a:p>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7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7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7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8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8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8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24"/>
          </p:nvPr>
        </p:nvSpPr>
        <p:spPr/>
        <p:txBody>
          <a:bodyPr/>
          <a:lstStyle/>
          <a:p>
            <a:r>
              <a:t>Footer</a:t>
            </a:r>
          </a:p>
        </p:txBody>
      </p:sp>
      <p:sp>
        <p:nvSpPr>
          <p:cNvPr id="10" name="PlaceHolder 9"/>
          <p:cNvSpPr>
            <a:spLocks noGrp="1"/>
          </p:cNvSpPr>
          <p:nvPr>
            <p:ph type="sldNum" idx="125"/>
          </p:nvPr>
        </p:nvSpPr>
        <p:spPr/>
        <p:txBody>
          <a:bodyPr/>
          <a:lstStyle/>
          <a:p>
            <a:fld id="{9514423E-3116-4854-ACE2-2EA9DA5533AA}" type="slidenum">
              <a:t>‹N°›</a:t>
            </a:fld>
            <a:endParaRPr/>
          </a:p>
        </p:txBody>
      </p:sp>
      <p:sp>
        <p:nvSpPr>
          <p:cNvPr id="11" name="PlaceHolder 10"/>
          <p:cNvSpPr>
            <a:spLocks noGrp="1"/>
          </p:cNvSpPr>
          <p:nvPr>
            <p:ph type="dt" idx="126"/>
          </p:nvPr>
        </p:nvSpPr>
        <p:spPr/>
        <p:txBody>
          <a:bodyPr/>
          <a:lstStyle/>
          <a:p>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7"/>
          </p:nvPr>
        </p:nvSpPr>
        <p:spPr/>
        <p:txBody>
          <a:bodyPr/>
          <a:lstStyle/>
          <a:p>
            <a:r>
              <a:t>Footer</a:t>
            </a:r>
          </a:p>
        </p:txBody>
      </p:sp>
      <p:sp>
        <p:nvSpPr>
          <p:cNvPr id="3" name="PlaceHolder 2"/>
          <p:cNvSpPr>
            <a:spLocks noGrp="1"/>
          </p:cNvSpPr>
          <p:nvPr>
            <p:ph type="sldNum" idx="128"/>
          </p:nvPr>
        </p:nvSpPr>
        <p:spPr/>
        <p:txBody>
          <a:bodyPr/>
          <a:lstStyle/>
          <a:p>
            <a:fld id="{6C2347D3-785E-4E25-8655-265B629154C1}" type="slidenum">
              <a:t>‹N°›</a:t>
            </a:fld>
            <a:endParaRPr/>
          </a:p>
        </p:txBody>
      </p:sp>
      <p:sp>
        <p:nvSpPr>
          <p:cNvPr id="4" name="PlaceHolder 3"/>
          <p:cNvSpPr>
            <a:spLocks noGrp="1"/>
          </p:cNvSpPr>
          <p:nvPr>
            <p:ph type="dt" idx="129"/>
          </p:nvPr>
        </p:nvSpPr>
        <p:spPr/>
        <p:txBody>
          <a:bodyPr/>
          <a:lstStyle/>
          <a:p>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8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27"/>
          </p:nvPr>
        </p:nvSpPr>
        <p:spPr/>
        <p:txBody>
          <a:bodyPr/>
          <a:lstStyle/>
          <a:p>
            <a:r>
              <a:t>Footer</a:t>
            </a:r>
          </a:p>
        </p:txBody>
      </p:sp>
      <p:sp>
        <p:nvSpPr>
          <p:cNvPr id="5" name="PlaceHolder 4"/>
          <p:cNvSpPr>
            <a:spLocks noGrp="1"/>
          </p:cNvSpPr>
          <p:nvPr>
            <p:ph type="sldNum" idx="128"/>
          </p:nvPr>
        </p:nvSpPr>
        <p:spPr/>
        <p:txBody>
          <a:bodyPr/>
          <a:lstStyle/>
          <a:p>
            <a:fld id="{F3C0A342-BC83-4FD5-8D19-2EA42B01A6D8}" type="slidenum">
              <a:t>‹N°›</a:t>
            </a:fld>
            <a:endParaRPr/>
          </a:p>
        </p:txBody>
      </p:sp>
      <p:sp>
        <p:nvSpPr>
          <p:cNvPr id="6" name="PlaceHolder 5"/>
          <p:cNvSpPr>
            <a:spLocks noGrp="1"/>
          </p:cNvSpPr>
          <p:nvPr>
            <p:ph type="dt" idx="129"/>
          </p:nvPr>
        </p:nvSpPr>
        <p:spPr/>
        <p:txBody>
          <a:bodyPr/>
          <a:lstStyle/>
          <a:p>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9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27"/>
          </p:nvPr>
        </p:nvSpPr>
        <p:spPr/>
        <p:txBody>
          <a:bodyPr/>
          <a:lstStyle/>
          <a:p>
            <a:r>
              <a:t>Footer</a:t>
            </a:r>
          </a:p>
        </p:txBody>
      </p:sp>
      <p:sp>
        <p:nvSpPr>
          <p:cNvPr id="5" name="PlaceHolder 4"/>
          <p:cNvSpPr>
            <a:spLocks noGrp="1"/>
          </p:cNvSpPr>
          <p:nvPr>
            <p:ph type="sldNum" idx="128"/>
          </p:nvPr>
        </p:nvSpPr>
        <p:spPr/>
        <p:txBody>
          <a:bodyPr/>
          <a:lstStyle/>
          <a:p>
            <a:fld id="{E584810A-70CD-481A-B568-2ABA7EA2E213}" type="slidenum">
              <a:t>‹N°›</a:t>
            </a:fld>
            <a:endParaRPr/>
          </a:p>
        </p:txBody>
      </p:sp>
      <p:sp>
        <p:nvSpPr>
          <p:cNvPr id="6" name="PlaceHolder 5"/>
          <p:cNvSpPr>
            <a:spLocks noGrp="1"/>
          </p:cNvSpPr>
          <p:nvPr>
            <p:ph type="dt" idx="129"/>
          </p:nvPr>
        </p:nvSpPr>
        <p:spPr/>
        <p:txBody>
          <a:bodyPr/>
          <a:lstStyle/>
          <a:p>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9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9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27"/>
          </p:nvPr>
        </p:nvSpPr>
        <p:spPr/>
        <p:txBody>
          <a:bodyPr/>
          <a:lstStyle/>
          <a:p>
            <a:r>
              <a:t>Footer</a:t>
            </a:r>
          </a:p>
        </p:txBody>
      </p:sp>
      <p:sp>
        <p:nvSpPr>
          <p:cNvPr id="6" name="PlaceHolder 5"/>
          <p:cNvSpPr>
            <a:spLocks noGrp="1"/>
          </p:cNvSpPr>
          <p:nvPr>
            <p:ph type="sldNum" idx="128"/>
          </p:nvPr>
        </p:nvSpPr>
        <p:spPr/>
        <p:txBody>
          <a:bodyPr/>
          <a:lstStyle/>
          <a:p>
            <a:fld id="{7B8F71A7-B206-4AFE-ACC9-B00B07BDF5D5}" type="slidenum">
              <a:t>‹N°›</a:t>
            </a:fld>
            <a:endParaRPr/>
          </a:p>
        </p:txBody>
      </p:sp>
      <p:sp>
        <p:nvSpPr>
          <p:cNvPr id="7" name="PlaceHolder 6"/>
          <p:cNvSpPr>
            <a:spLocks noGrp="1"/>
          </p:cNvSpPr>
          <p:nvPr>
            <p:ph type="dt" idx="129"/>
          </p:nvPr>
        </p:nvSpPr>
        <p:spPr/>
        <p:txBody>
          <a:bodyPr/>
          <a:lstStyle/>
          <a:p>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27"/>
          </p:nvPr>
        </p:nvSpPr>
        <p:spPr/>
        <p:txBody>
          <a:bodyPr/>
          <a:lstStyle/>
          <a:p>
            <a:r>
              <a:t>Footer</a:t>
            </a:r>
          </a:p>
        </p:txBody>
      </p:sp>
      <p:sp>
        <p:nvSpPr>
          <p:cNvPr id="4" name="PlaceHolder 3"/>
          <p:cNvSpPr>
            <a:spLocks noGrp="1"/>
          </p:cNvSpPr>
          <p:nvPr>
            <p:ph type="sldNum" idx="128"/>
          </p:nvPr>
        </p:nvSpPr>
        <p:spPr/>
        <p:txBody>
          <a:bodyPr/>
          <a:lstStyle/>
          <a:p>
            <a:fld id="{7ED93A62-8056-480A-A74B-780D4A0B3149}" type="slidenum">
              <a:t>‹N°›</a:t>
            </a:fld>
            <a:endParaRPr/>
          </a:p>
        </p:txBody>
      </p:sp>
      <p:sp>
        <p:nvSpPr>
          <p:cNvPr id="5" name="PlaceHolder 4"/>
          <p:cNvSpPr>
            <a:spLocks noGrp="1"/>
          </p:cNvSpPr>
          <p:nvPr>
            <p:ph type="dt" idx="129"/>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D34CD0BD-19DA-4EF3-AFE8-54DDB7B412B2}" type="slidenum">
              <a:t>‹N°›</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9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27"/>
          </p:nvPr>
        </p:nvSpPr>
        <p:spPr/>
        <p:txBody>
          <a:bodyPr/>
          <a:lstStyle/>
          <a:p>
            <a:r>
              <a:t>Footer</a:t>
            </a:r>
          </a:p>
        </p:txBody>
      </p:sp>
      <p:sp>
        <p:nvSpPr>
          <p:cNvPr id="4" name="PlaceHolder 3"/>
          <p:cNvSpPr>
            <a:spLocks noGrp="1"/>
          </p:cNvSpPr>
          <p:nvPr>
            <p:ph type="sldNum" idx="128"/>
          </p:nvPr>
        </p:nvSpPr>
        <p:spPr/>
        <p:txBody>
          <a:bodyPr/>
          <a:lstStyle/>
          <a:p>
            <a:fld id="{21F99043-2785-4E03-AD39-EF4C7EE100B1}" type="slidenum">
              <a:t>‹N°›</a:t>
            </a:fld>
            <a:endParaRPr/>
          </a:p>
        </p:txBody>
      </p:sp>
      <p:sp>
        <p:nvSpPr>
          <p:cNvPr id="5" name="PlaceHolder 4"/>
          <p:cNvSpPr>
            <a:spLocks noGrp="1"/>
          </p:cNvSpPr>
          <p:nvPr>
            <p:ph type="dt" idx="129"/>
          </p:nvPr>
        </p:nvSpPr>
        <p:spPr/>
        <p:txBody>
          <a:bodyPr/>
          <a:lstStyle/>
          <a:p>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7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79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0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27"/>
          </p:nvPr>
        </p:nvSpPr>
        <p:spPr/>
        <p:txBody>
          <a:bodyPr/>
          <a:lstStyle/>
          <a:p>
            <a:r>
              <a:t>Footer</a:t>
            </a:r>
          </a:p>
        </p:txBody>
      </p:sp>
      <p:sp>
        <p:nvSpPr>
          <p:cNvPr id="7" name="PlaceHolder 6"/>
          <p:cNvSpPr>
            <a:spLocks noGrp="1"/>
          </p:cNvSpPr>
          <p:nvPr>
            <p:ph type="sldNum" idx="128"/>
          </p:nvPr>
        </p:nvSpPr>
        <p:spPr/>
        <p:txBody>
          <a:bodyPr/>
          <a:lstStyle/>
          <a:p>
            <a:fld id="{3E749342-F5D2-4599-A279-041788B1D203}" type="slidenum">
              <a:t>‹N°›</a:t>
            </a:fld>
            <a:endParaRPr/>
          </a:p>
        </p:txBody>
      </p:sp>
      <p:sp>
        <p:nvSpPr>
          <p:cNvPr id="8" name="PlaceHolder 7"/>
          <p:cNvSpPr>
            <a:spLocks noGrp="1"/>
          </p:cNvSpPr>
          <p:nvPr>
            <p:ph type="dt" idx="129"/>
          </p:nvPr>
        </p:nvSpPr>
        <p:spPr/>
        <p:txBody>
          <a:bodyPr/>
          <a:lstStyle/>
          <a:p>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0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0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0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27"/>
          </p:nvPr>
        </p:nvSpPr>
        <p:spPr/>
        <p:txBody>
          <a:bodyPr/>
          <a:lstStyle/>
          <a:p>
            <a:r>
              <a:t>Footer</a:t>
            </a:r>
          </a:p>
        </p:txBody>
      </p:sp>
      <p:sp>
        <p:nvSpPr>
          <p:cNvPr id="7" name="PlaceHolder 6"/>
          <p:cNvSpPr>
            <a:spLocks noGrp="1"/>
          </p:cNvSpPr>
          <p:nvPr>
            <p:ph type="sldNum" idx="128"/>
          </p:nvPr>
        </p:nvSpPr>
        <p:spPr/>
        <p:txBody>
          <a:bodyPr/>
          <a:lstStyle/>
          <a:p>
            <a:fld id="{33EA4DBC-CED0-42D2-BAAA-E5B9616ADBD0}" type="slidenum">
              <a:t>‹N°›</a:t>
            </a:fld>
            <a:endParaRPr/>
          </a:p>
        </p:txBody>
      </p:sp>
      <p:sp>
        <p:nvSpPr>
          <p:cNvPr id="8" name="PlaceHolder 7"/>
          <p:cNvSpPr>
            <a:spLocks noGrp="1"/>
          </p:cNvSpPr>
          <p:nvPr>
            <p:ph type="dt" idx="129"/>
          </p:nvPr>
        </p:nvSpPr>
        <p:spPr/>
        <p:txBody>
          <a:bodyPr/>
          <a:lstStyle/>
          <a:p>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0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0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0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27"/>
          </p:nvPr>
        </p:nvSpPr>
        <p:spPr/>
        <p:txBody>
          <a:bodyPr/>
          <a:lstStyle/>
          <a:p>
            <a:r>
              <a:t>Footer</a:t>
            </a:r>
          </a:p>
        </p:txBody>
      </p:sp>
      <p:sp>
        <p:nvSpPr>
          <p:cNvPr id="7" name="PlaceHolder 6"/>
          <p:cNvSpPr>
            <a:spLocks noGrp="1"/>
          </p:cNvSpPr>
          <p:nvPr>
            <p:ph type="sldNum" idx="128"/>
          </p:nvPr>
        </p:nvSpPr>
        <p:spPr/>
        <p:txBody>
          <a:bodyPr/>
          <a:lstStyle/>
          <a:p>
            <a:fld id="{3B748B53-0F05-481A-9140-489436320955}" type="slidenum">
              <a:t>‹N°›</a:t>
            </a:fld>
            <a:endParaRPr/>
          </a:p>
        </p:txBody>
      </p:sp>
      <p:sp>
        <p:nvSpPr>
          <p:cNvPr id="8" name="PlaceHolder 7"/>
          <p:cNvSpPr>
            <a:spLocks noGrp="1"/>
          </p:cNvSpPr>
          <p:nvPr>
            <p:ph type="dt" idx="129"/>
          </p:nvPr>
        </p:nvSpPr>
        <p:spPr/>
        <p:txBody>
          <a:bodyPr/>
          <a:lstStyle/>
          <a:p>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1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1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27"/>
          </p:nvPr>
        </p:nvSpPr>
        <p:spPr/>
        <p:txBody>
          <a:bodyPr/>
          <a:lstStyle/>
          <a:p>
            <a:r>
              <a:t>Footer</a:t>
            </a:r>
          </a:p>
        </p:txBody>
      </p:sp>
      <p:sp>
        <p:nvSpPr>
          <p:cNvPr id="6" name="PlaceHolder 5"/>
          <p:cNvSpPr>
            <a:spLocks noGrp="1"/>
          </p:cNvSpPr>
          <p:nvPr>
            <p:ph type="sldNum" idx="128"/>
          </p:nvPr>
        </p:nvSpPr>
        <p:spPr/>
        <p:txBody>
          <a:bodyPr/>
          <a:lstStyle/>
          <a:p>
            <a:fld id="{2A3E2BA8-600A-46C6-883F-7DB76179DEC8}" type="slidenum">
              <a:t>‹N°›</a:t>
            </a:fld>
            <a:endParaRPr/>
          </a:p>
        </p:txBody>
      </p:sp>
      <p:sp>
        <p:nvSpPr>
          <p:cNvPr id="7" name="PlaceHolder 6"/>
          <p:cNvSpPr>
            <a:spLocks noGrp="1"/>
          </p:cNvSpPr>
          <p:nvPr>
            <p:ph type="dt" idx="129"/>
          </p:nvPr>
        </p:nvSpPr>
        <p:spPr/>
        <p:txBody>
          <a:bodyPr/>
          <a:lstStyle/>
          <a:p>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1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1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1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1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27"/>
          </p:nvPr>
        </p:nvSpPr>
        <p:spPr/>
        <p:txBody>
          <a:bodyPr/>
          <a:lstStyle/>
          <a:p>
            <a:r>
              <a:t>Footer</a:t>
            </a:r>
          </a:p>
        </p:txBody>
      </p:sp>
      <p:sp>
        <p:nvSpPr>
          <p:cNvPr id="8" name="PlaceHolder 7"/>
          <p:cNvSpPr>
            <a:spLocks noGrp="1"/>
          </p:cNvSpPr>
          <p:nvPr>
            <p:ph type="sldNum" idx="128"/>
          </p:nvPr>
        </p:nvSpPr>
        <p:spPr/>
        <p:txBody>
          <a:bodyPr/>
          <a:lstStyle/>
          <a:p>
            <a:fld id="{1D07FE9D-861E-48A3-A223-AD18B319770C}" type="slidenum">
              <a:t>‹N°›</a:t>
            </a:fld>
            <a:endParaRPr/>
          </a:p>
        </p:txBody>
      </p:sp>
      <p:sp>
        <p:nvSpPr>
          <p:cNvPr id="9" name="PlaceHolder 8"/>
          <p:cNvSpPr>
            <a:spLocks noGrp="1"/>
          </p:cNvSpPr>
          <p:nvPr>
            <p:ph type="dt" idx="129"/>
          </p:nvPr>
        </p:nvSpPr>
        <p:spPr/>
        <p:txBody>
          <a:bodyPr/>
          <a:lstStyle/>
          <a:p>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1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1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2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2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2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2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27"/>
          </p:nvPr>
        </p:nvSpPr>
        <p:spPr/>
        <p:txBody>
          <a:bodyPr/>
          <a:lstStyle/>
          <a:p>
            <a:r>
              <a:t>Footer</a:t>
            </a:r>
          </a:p>
        </p:txBody>
      </p:sp>
      <p:sp>
        <p:nvSpPr>
          <p:cNvPr id="10" name="PlaceHolder 9"/>
          <p:cNvSpPr>
            <a:spLocks noGrp="1"/>
          </p:cNvSpPr>
          <p:nvPr>
            <p:ph type="sldNum" idx="128"/>
          </p:nvPr>
        </p:nvSpPr>
        <p:spPr/>
        <p:txBody>
          <a:bodyPr/>
          <a:lstStyle/>
          <a:p>
            <a:fld id="{36E77F24-1B51-4843-8AF8-448B00049FA0}" type="slidenum">
              <a:t>‹N°›</a:t>
            </a:fld>
            <a:endParaRPr/>
          </a:p>
        </p:txBody>
      </p:sp>
      <p:sp>
        <p:nvSpPr>
          <p:cNvPr id="11" name="PlaceHolder 10"/>
          <p:cNvSpPr>
            <a:spLocks noGrp="1"/>
          </p:cNvSpPr>
          <p:nvPr>
            <p:ph type="dt" idx="129"/>
          </p:nvPr>
        </p:nvSpPr>
        <p:spPr/>
        <p:txBody>
          <a:bodyPr/>
          <a:lstStyle/>
          <a:p>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0"/>
          </p:nvPr>
        </p:nvSpPr>
        <p:spPr/>
        <p:txBody>
          <a:bodyPr/>
          <a:lstStyle/>
          <a:p>
            <a:r>
              <a:t>Footer</a:t>
            </a:r>
          </a:p>
        </p:txBody>
      </p:sp>
      <p:sp>
        <p:nvSpPr>
          <p:cNvPr id="3" name="PlaceHolder 2"/>
          <p:cNvSpPr>
            <a:spLocks noGrp="1"/>
          </p:cNvSpPr>
          <p:nvPr>
            <p:ph type="sldNum" idx="131"/>
          </p:nvPr>
        </p:nvSpPr>
        <p:spPr/>
        <p:txBody>
          <a:bodyPr/>
          <a:lstStyle/>
          <a:p>
            <a:fld id="{B19EA253-87DA-4F43-BB6F-F4D989C22EEA}" type="slidenum">
              <a:t>‹N°›</a:t>
            </a:fld>
            <a:endParaRPr/>
          </a:p>
        </p:txBody>
      </p:sp>
      <p:sp>
        <p:nvSpPr>
          <p:cNvPr id="4" name="PlaceHolder 3"/>
          <p:cNvSpPr>
            <a:spLocks noGrp="1"/>
          </p:cNvSpPr>
          <p:nvPr>
            <p:ph type="dt" idx="132"/>
          </p:nvPr>
        </p:nvSpPr>
        <p:spPr/>
        <p:txBody>
          <a:bodyPr/>
          <a:lstStyle/>
          <a:p>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3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30"/>
          </p:nvPr>
        </p:nvSpPr>
        <p:spPr/>
        <p:txBody>
          <a:bodyPr/>
          <a:lstStyle/>
          <a:p>
            <a:r>
              <a:t>Footer</a:t>
            </a:r>
          </a:p>
        </p:txBody>
      </p:sp>
      <p:sp>
        <p:nvSpPr>
          <p:cNvPr id="5" name="PlaceHolder 4"/>
          <p:cNvSpPr>
            <a:spLocks noGrp="1"/>
          </p:cNvSpPr>
          <p:nvPr>
            <p:ph type="sldNum" idx="131"/>
          </p:nvPr>
        </p:nvSpPr>
        <p:spPr/>
        <p:txBody>
          <a:bodyPr/>
          <a:lstStyle/>
          <a:p>
            <a:fld id="{06DF3A1D-B7F8-4D11-A9EE-C9FA329612A1}" type="slidenum">
              <a:t>‹N°›</a:t>
            </a:fld>
            <a:endParaRPr/>
          </a:p>
        </p:txBody>
      </p:sp>
      <p:sp>
        <p:nvSpPr>
          <p:cNvPr id="6" name="PlaceHolder 5"/>
          <p:cNvSpPr>
            <a:spLocks noGrp="1"/>
          </p:cNvSpPr>
          <p:nvPr>
            <p:ph type="dt" idx="132"/>
          </p:nvPr>
        </p:nvSpPr>
        <p:spPr/>
        <p:txBody>
          <a:bodyPr/>
          <a:lstStyle/>
          <a:p>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3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30"/>
          </p:nvPr>
        </p:nvSpPr>
        <p:spPr/>
        <p:txBody>
          <a:bodyPr/>
          <a:lstStyle/>
          <a:p>
            <a:r>
              <a:t>Footer</a:t>
            </a:r>
          </a:p>
        </p:txBody>
      </p:sp>
      <p:sp>
        <p:nvSpPr>
          <p:cNvPr id="5" name="PlaceHolder 4"/>
          <p:cNvSpPr>
            <a:spLocks noGrp="1"/>
          </p:cNvSpPr>
          <p:nvPr>
            <p:ph type="sldNum" idx="131"/>
          </p:nvPr>
        </p:nvSpPr>
        <p:spPr/>
        <p:txBody>
          <a:bodyPr/>
          <a:lstStyle/>
          <a:p>
            <a:fld id="{6C5E6B84-6B40-4E6B-A919-A6B236CEE7E9}" type="slidenum">
              <a:t>‹N°›</a:t>
            </a:fld>
            <a:endParaRPr/>
          </a:p>
        </p:txBody>
      </p:sp>
      <p:sp>
        <p:nvSpPr>
          <p:cNvPr id="6" name="PlaceHolder 5"/>
          <p:cNvSpPr>
            <a:spLocks noGrp="1"/>
          </p:cNvSpPr>
          <p:nvPr>
            <p:ph type="dt" idx="132"/>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5660A138-4868-48E9-B80A-5709580F0977}" type="slidenum">
              <a:t>‹N°›</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3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3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0"/>
          </p:nvPr>
        </p:nvSpPr>
        <p:spPr/>
        <p:txBody>
          <a:bodyPr/>
          <a:lstStyle/>
          <a:p>
            <a:r>
              <a:t>Footer</a:t>
            </a:r>
          </a:p>
        </p:txBody>
      </p:sp>
      <p:sp>
        <p:nvSpPr>
          <p:cNvPr id="6" name="PlaceHolder 5"/>
          <p:cNvSpPr>
            <a:spLocks noGrp="1"/>
          </p:cNvSpPr>
          <p:nvPr>
            <p:ph type="sldNum" idx="131"/>
          </p:nvPr>
        </p:nvSpPr>
        <p:spPr/>
        <p:txBody>
          <a:bodyPr/>
          <a:lstStyle/>
          <a:p>
            <a:fld id="{812D6809-E36A-4F9B-AC31-9526238AB2DD}" type="slidenum">
              <a:t>‹N°›</a:t>
            </a:fld>
            <a:endParaRPr/>
          </a:p>
        </p:txBody>
      </p:sp>
      <p:sp>
        <p:nvSpPr>
          <p:cNvPr id="7" name="PlaceHolder 6"/>
          <p:cNvSpPr>
            <a:spLocks noGrp="1"/>
          </p:cNvSpPr>
          <p:nvPr>
            <p:ph type="dt" idx="132"/>
          </p:nvPr>
        </p:nvSpPr>
        <p:spPr/>
        <p:txBody>
          <a:bodyPr/>
          <a:lstStyle/>
          <a:p>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30"/>
          </p:nvPr>
        </p:nvSpPr>
        <p:spPr/>
        <p:txBody>
          <a:bodyPr/>
          <a:lstStyle/>
          <a:p>
            <a:r>
              <a:t>Footer</a:t>
            </a:r>
          </a:p>
        </p:txBody>
      </p:sp>
      <p:sp>
        <p:nvSpPr>
          <p:cNvPr id="4" name="PlaceHolder 3"/>
          <p:cNvSpPr>
            <a:spLocks noGrp="1"/>
          </p:cNvSpPr>
          <p:nvPr>
            <p:ph type="sldNum" idx="131"/>
          </p:nvPr>
        </p:nvSpPr>
        <p:spPr/>
        <p:txBody>
          <a:bodyPr/>
          <a:lstStyle/>
          <a:p>
            <a:fld id="{A68448BD-3A22-4BB4-B922-589180A0BA2F}" type="slidenum">
              <a:t>‹N°›</a:t>
            </a:fld>
            <a:endParaRPr/>
          </a:p>
        </p:txBody>
      </p:sp>
      <p:sp>
        <p:nvSpPr>
          <p:cNvPr id="5" name="PlaceHolder 4"/>
          <p:cNvSpPr>
            <a:spLocks noGrp="1"/>
          </p:cNvSpPr>
          <p:nvPr>
            <p:ph type="dt" idx="132"/>
          </p:nvPr>
        </p:nvSpPr>
        <p:spPr/>
        <p:txBody>
          <a:bodyPr/>
          <a:lstStyle/>
          <a:p>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3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30"/>
          </p:nvPr>
        </p:nvSpPr>
        <p:spPr/>
        <p:txBody>
          <a:bodyPr/>
          <a:lstStyle/>
          <a:p>
            <a:r>
              <a:t>Footer</a:t>
            </a:r>
          </a:p>
        </p:txBody>
      </p:sp>
      <p:sp>
        <p:nvSpPr>
          <p:cNvPr id="4" name="PlaceHolder 3"/>
          <p:cNvSpPr>
            <a:spLocks noGrp="1"/>
          </p:cNvSpPr>
          <p:nvPr>
            <p:ph type="sldNum" idx="131"/>
          </p:nvPr>
        </p:nvSpPr>
        <p:spPr/>
        <p:txBody>
          <a:bodyPr/>
          <a:lstStyle/>
          <a:p>
            <a:fld id="{6D2F780D-53DB-4078-80DD-6B0E469ADDAE}" type="slidenum">
              <a:t>‹N°›</a:t>
            </a:fld>
            <a:endParaRPr/>
          </a:p>
        </p:txBody>
      </p:sp>
      <p:sp>
        <p:nvSpPr>
          <p:cNvPr id="5" name="PlaceHolder 4"/>
          <p:cNvSpPr>
            <a:spLocks noGrp="1"/>
          </p:cNvSpPr>
          <p:nvPr>
            <p:ph type="dt" idx="132"/>
          </p:nvPr>
        </p:nvSpPr>
        <p:spPr/>
        <p:txBody>
          <a:bodyPr/>
          <a:lstStyle/>
          <a:p>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4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4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4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0"/>
          </p:nvPr>
        </p:nvSpPr>
        <p:spPr/>
        <p:txBody>
          <a:bodyPr/>
          <a:lstStyle/>
          <a:p>
            <a:r>
              <a:t>Footer</a:t>
            </a:r>
          </a:p>
        </p:txBody>
      </p:sp>
      <p:sp>
        <p:nvSpPr>
          <p:cNvPr id="7" name="PlaceHolder 6"/>
          <p:cNvSpPr>
            <a:spLocks noGrp="1"/>
          </p:cNvSpPr>
          <p:nvPr>
            <p:ph type="sldNum" idx="131"/>
          </p:nvPr>
        </p:nvSpPr>
        <p:spPr/>
        <p:txBody>
          <a:bodyPr/>
          <a:lstStyle/>
          <a:p>
            <a:fld id="{A9E5E34D-FE23-4100-8D0C-07E28540704E}" type="slidenum">
              <a:t>‹N°›</a:t>
            </a:fld>
            <a:endParaRPr/>
          </a:p>
        </p:txBody>
      </p:sp>
      <p:sp>
        <p:nvSpPr>
          <p:cNvPr id="8" name="PlaceHolder 7"/>
          <p:cNvSpPr>
            <a:spLocks noGrp="1"/>
          </p:cNvSpPr>
          <p:nvPr>
            <p:ph type="dt" idx="132"/>
          </p:nvPr>
        </p:nvSpPr>
        <p:spPr/>
        <p:txBody>
          <a:bodyPr/>
          <a:lstStyle/>
          <a:p>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4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4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0"/>
          </p:nvPr>
        </p:nvSpPr>
        <p:spPr/>
        <p:txBody>
          <a:bodyPr/>
          <a:lstStyle/>
          <a:p>
            <a:r>
              <a:t>Footer</a:t>
            </a:r>
          </a:p>
        </p:txBody>
      </p:sp>
      <p:sp>
        <p:nvSpPr>
          <p:cNvPr id="7" name="PlaceHolder 6"/>
          <p:cNvSpPr>
            <a:spLocks noGrp="1"/>
          </p:cNvSpPr>
          <p:nvPr>
            <p:ph type="sldNum" idx="131"/>
          </p:nvPr>
        </p:nvSpPr>
        <p:spPr/>
        <p:txBody>
          <a:bodyPr/>
          <a:lstStyle/>
          <a:p>
            <a:fld id="{D5D7CEF4-C5FA-41D5-8728-C39758EC5817}" type="slidenum">
              <a:t>‹N°›</a:t>
            </a:fld>
            <a:endParaRPr/>
          </a:p>
        </p:txBody>
      </p:sp>
      <p:sp>
        <p:nvSpPr>
          <p:cNvPr id="8" name="PlaceHolder 7"/>
          <p:cNvSpPr>
            <a:spLocks noGrp="1"/>
          </p:cNvSpPr>
          <p:nvPr>
            <p:ph type="dt" idx="132"/>
          </p:nvPr>
        </p:nvSpPr>
        <p:spPr/>
        <p:txBody>
          <a:bodyPr/>
          <a:lstStyle/>
          <a:p>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4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4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5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0"/>
          </p:nvPr>
        </p:nvSpPr>
        <p:spPr/>
        <p:txBody>
          <a:bodyPr/>
          <a:lstStyle/>
          <a:p>
            <a:r>
              <a:t>Footer</a:t>
            </a:r>
          </a:p>
        </p:txBody>
      </p:sp>
      <p:sp>
        <p:nvSpPr>
          <p:cNvPr id="7" name="PlaceHolder 6"/>
          <p:cNvSpPr>
            <a:spLocks noGrp="1"/>
          </p:cNvSpPr>
          <p:nvPr>
            <p:ph type="sldNum" idx="131"/>
          </p:nvPr>
        </p:nvSpPr>
        <p:spPr/>
        <p:txBody>
          <a:bodyPr/>
          <a:lstStyle/>
          <a:p>
            <a:fld id="{85FC3059-CC62-4CB5-A3E9-B811F37BF887}" type="slidenum">
              <a:t>‹N°›</a:t>
            </a:fld>
            <a:endParaRPr/>
          </a:p>
        </p:txBody>
      </p:sp>
      <p:sp>
        <p:nvSpPr>
          <p:cNvPr id="8" name="PlaceHolder 7"/>
          <p:cNvSpPr>
            <a:spLocks noGrp="1"/>
          </p:cNvSpPr>
          <p:nvPr>
            <p:ph type="dt" idx="132"/>
          </p:nvPr>
        </p:nvSpPr>
        <p:spPr/>
        <p:txBody>
          <a:bodyPr/>
          <a:lstStyle/>
          <a:p>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5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5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0"/>
          </p:nvPr>
        </p:nvSpPr>
        <p:spPr/>
        <p:txBody>
          <a:bodyPr/>
          <a:lstStyle/>
          <a:p>
            <a:r>
              <a:t>Footer</a:t>
            </a:r>
          </a:p>
        </p:txBody>
      </p:sp>
      <p:sp>
        <p:nvSpPr>
          <p:cNvPr id="6" name="PlaceHolder 5"/>
          <p:cNvSpPr>
            <a:spLocks noGrp="1"/>
          </p:cNvSpPr>
          <p:nvPr>
            <p:ph type="sldNum" idx="131"/>
          </p:nvPr>
        </p:nvSpPr>
        <p:spPr/>
        <p:txBody>
          <a:bodyPr/>
          <a:lstStyle/>
          <a:p>
            <a:fld id="{B89A7185-B867-4A56-AD84-C0678B97B369}" type="slidenum">
              <a:t>‹N°›</a:t>
            </a:fld>
            <a:endParaRPr/>
          </a:p>
        </p:txBody>
      </p:sp>
      <p:sp>
        <p:nvSpPr>
          <p:cNvPr id="7" name="PlaceHolder 6"/>
          <p:cNvSpPr>
            <a:spLocks noGrp="1"/>
          </p:cNvSpPr>
          <p:nvPr>
            <p:ph type="dt" idx="132"/>
          </p:nvPr>
        </p:nvSpPr>
        <p:spPr/>
        <p:txBody>
          <a:bodyPr/>
          <a:lstStyle/>
          <a:p>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5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5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5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5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30"/>
          </p:nvPr>
        </p:nvSpPr>
        <p:spPr/>
        <p:txBody>
          <a:bodyPr/>
          <a:lstStyle/>
          <a:p>
            <a:r>
              <a:t>Footer</a:t>
            </a:r>
          </a:p>
        </p:txBody>
      </p:sp>
      <p:sp>
        <p:nvSpPr>
          <p:cNvPr id="8" name="PlaceHolder 7"/>
          <p:cNvSpPr>
            <a:spLocks noGrp="1"/>
          </p:cNvSpPr>
          <p:nvPr>
            <p:ph type="sldNum" idx="131"/>
          </p:nvPr>
        </p:nvSpPr>
        <p:spPr/>
        <p:txBody>
          <a:bodyPr/>
          <a:lstStyle/>
          <a:p>
            <a:fld id="{991D3591-BCAF-4860-8EF6-85D989A44BA3}" type="slidenum">
              <a:t>‹N°›</a:t>
            </a:fld>
            <a:endParaRPr/>
          </a:p>
        </p:txBody>
      </p:sp>
      <p:sp>
        <p:nvSpPr>
          <p:cNvPr id="9" name="PlaceHolder 8"/>
          <p:cNvSpPr>
            <a:spLocks noGrp="1"/>
          </p:cNvSpPr>
          <p:nvPr>
            <p:ph type="dt" idx="132"/>
          </p:nvPr>
        </p:nvSpPr>
        <p:spPr/>
        <p:txBody>
          <a:bodyPr/>
          <a:lstStyle/>
          <a:p>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6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6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6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6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6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6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30"/>
          </p:nvPr>
        </p:nvSpPr>
        <p:spPr/>
        <p:txBody>
          <a:bodyPr/>
          <a:lstStyle/>
          <a:p>
            <a:r>
              <a:t>Footer</a:t>
            </a:r>
          </a:p>
        </p:txBody>
      </p:sp>
      <p:sp>
        <p:nvSpPr>
          <p:cNvPr id="10" name="PlaceHolder 9"/>
          <p:cNvSpPr>
            <a:spLocks noGrp="1"/>
          </p:cNvSpPr>
          <p:nvPr>
            <p:ph type="sldNum" idx="131"/>
          </p:nvPr>
        </p:nvSpPr>
        <p:spPr/>
        <p:txBody>
          <a:bodyPr/>
          <a:lstStyle/>
          <a:p>
            <a:fld id="{819EFDF2-326B-4D18-9C9D-B1FFDA1E8F2D}" type="slidenum">
              <a:t>‹N°›</a:t>
            </a:fld>
            <a:endParaRPr/>
          </a:p>
        </p:txBody>
      </p:sp>
      <p:sp>
        <p:nvSpPr>
          <p:cNvPr id="11" name="PlaceHolder 10"/>
          <p:cNvSpPr>
            <a:spLocks noGrp="1"/>
          </p:cNvSpPr>
          <p:nvPr>
            <p:ph type="dt" idx="132"/>
          </p:nvPr>
        </p:nvSpPr>
        <p:spPr/>
        <p:txBody>
          <a:bodyPr/>
          <a:lstStyle/>
          <a:p>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3"/>
          </p:nvPr>
        </p:nvSpPr>
        <p:spPr/>
        <p:txBody>
          <a:bodyPr/>
          <a:lstStyle/>
          <a:p>
            <a:r>
              <a:t>Footer</a:t>
            </a:r>
          </a:p>
        </p:txBody>
      </p:sp>
      <p:sp>
        <p:nvSpPr>
          <p:cNvPr id="3" name="PlaceHolder 2"/>
          <p:cNvSpPr>
            <a:spLocks noGrp="1"/>
          </p:cNvSpPr>
          <p:nvPr>
            <p:ph type="sldNum" idx="134"/>
          </p:nvPr>
        </p:nvSpPr>
        <p:spPr/>
        <p:txBody>
          <a:bodyPr/>
          <a:lstStyle/>
          <a:p>
            <a:fld id="{BE552152-5EA6-4800-A084-0E4A5E1E69EB}" type="slidenum">
              <a:t>‹N°›</a:t>
            </a:fld>
            <a:endParaRPr/>
          </a:p>
        </p:txBody>
      </p:sp>
      <p:sp>
        <p:nvSpPr>
          <p:cNvPr id="4" name="PlaceHolder 3"/>
          <p:cNvSpPr>
            <a:spLocks noGrp="1"/>
          </p:cNvSpPr>
          <p:nvPr>
            <p:ph type="dt" idx="135"/>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45120B18-9327-40DA-BE56-BE3CCEDE1534}" type="slidenum">
              <a:t>‹N°›</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7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33"/>
          </p:nvPr>
        </p:nvSpPr>
        <p:spPr/>
        <p:txBody>
          <a:bodyPr/>
          <a:lstStyle/>
          <a:p>
            <a:r>
              <a:t>Footer</a:t>
            </a:r>
          </a:p>
        </p:txBody>
      </p:sp>
      <p:sp>
        <p:nvSpPr>
          <p:cNvPr id="5" name="PlaceHolder 4"/>
          <p:cNvSpPr>
            <a:spLocks noGrp="1"/>
          </p:cNvSpPr>
          <p:nvPr>
            <p:ph type="sldNum" idx="134"/>
          </p:nvPr>
        </p:nvSpPr>
        <p:spPr/>
        <p:txBody>
          <a:bodyPr/>
          <a:lstStyle/>
          <a:p>
            <a:fld id="{1314E763-7A91-44E3-909C-CD4D519F85B9}" type="slidenum">
              <a:t>‹N°›</a:t>
            </a:fld>
            <a:endParaRPr/>
          </a:p>
        </p:txBody>
      </p:sp>
      <p:sp>
        <p:nvSpPr>
          <p:cNvPr id="6" name="PlaceHolder 5"/>
          <p:cNvSpPr>
            <a:spLocks noGrp="1"/>
          </p:cNvSpPr>
          <p:nvPr>
            <p:ph type="dt" idx="135"/>
          </p:nvPr>
        </p:nvSpPr>
        <p:spPr/>
        <p:txBody>
          <a:bodyPr/>
          <a:lstStyle/>
          <a:p>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7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33"/>
          </p:nvPr>
        </p:nvSpPr>
        <p:spPr/>
        <p:txBody>
          <a:bodyPr/>
          <a:lstStyle/>
          <a:p>
            <a:r>
              <a:t>Footer</a:t>
            </a:r>
          </a:p>
        </p:txBody>
      </p:sp>
      <p:sp>
        <p:nvSpPr>
          <p:cNvPr id="5" name="PlaceHolder 4"/>
          <p:cNvSpPr>
            <a:spLocks noGrp="1"/>
          </p:cNvSpPr>
          <p:nvPr>
            <p:ph type="sldNum" idx="134"/>
          </p:nvPr>
        </p:nvSpPr>
        <p:spPr/>
        <p:txBody>
          <a:bodyPr/>
          <a:lstStyle/>
          <a:p>
            <a:fld id="{808EEE69-4783-4FDD-A240-AFCAFFCAC81E}" type="slidenum">
              <a:t>‹N°›</a:t>
            </a:fld>
            <a:endParaRPr/>
          </a:p>
        </p:txBody>
      </p:sp>
      <p:sp>
        <p:nvSpPr>
          <p:cNvPr id="6" name="PlaceHolder 5"/>
          <p:cNvSpPr>
            <a:spLocks noGrp="1"/>
          </p:cNvSpPr>
          <p:nvPr>
            <p:ph type="dt" idx="135"/>
          </p:nvPr>
        </p:nvSpPr>
        <p:spPr/>
        <p:txBody>
          <a:bodyPr/>
          <a:lstStyle/>
          <a:p>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7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7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3"/>
          </p:nvPr>
        </p:nvSpPr>
        <p:spPr/>
        <p:txBody>
          <a:bodyPr/>
          <a:lstStyle/>
          <a:p>
            <a:r>
              <a:t>Footer</a:t>
            </a:r>
          </a:p>
        </p:txBody>
      </p:sp>
      <p:sp>
        <p:nvSpPr>
          <p:cNvPr id="6" name="PlaceHolder 5"/>
          <p:cNvSpPr>
            <a:spLocks noGrp="1"/>
          </p:cNvSpPr>
          <p:nvPr>
            <p:ph type="sldNum" idx="134"/>
          </p:nvPr>
        </p:nvSpPr>
        <p:spPr/>
        <p:txBody>
          <a:bodyPr/>
          <a:lstStyle/>
          <a:p>
            <a:fld id="{6FA20F4E-9BE5-4F75-AC61-EB2AF2AB8118}" type="slidenum">
              <a:t>‹N°›</a:t>
            </a:fld>
            <a:endParaRPr/>
          </a:p>
        </p:txBody>
      </p:sp>
      <p:sp>
        <p:nvSpPr>
          <p:cNvPr id="7" name="PlaceHolder 6"/>
          <p:cNvSpPr>
            <a:spLocks noGrp="1"/>
          </p:cNvSpPr>
          <p:nvPr>
            <p:ph type="dt" idx="135"/>
          </p:nvPr>
        </p:nvSpPr>
        <p:spPr/>
        <p:txBody>
          <a:bodyPr/>
          <a:lstStyle/>
          <a:p>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33"/>
          </p:nvPr>
        </p:nvSpPr>
        <p:spPr/>
        <p:txBody>
          <a:bodyPr/>
          <a:lstStyle/>
          <a:p>
            <a:r>
              <a:t>Footer</a:t>
            </a:r>
          </a:p>
        </p:txBody>
      </p:sp>
      <p:sp>
        <p:nvSpPr>
          <p:cNvPr id="4" name="PlaceHolder 3"/>
          <p:cNvSpPr>
            <a:spLocks noGrp="1"/>
          </p:cNvSpPr>
          <p:nvPr>
            <p:ph type="sldNum" idx="134"/>
          </p:nvPr>
        </p:nvSpPr>
        <p:spPr/>
        <p:txBody>
          <a:bodyPr/>
          <a:lstStyle/>
          <a:p>
            <a:fld id="{81D405A2-9EE5-4CCC-A158-1FE777EF867E}" type="slidenum">
              <a:t>‹N°›</a:t>
            </a:fld>
            <a:endParaRPr/>
          </a:p>
        </p:txBody>
      </p:sp>
      <p:sp>
        <p:nvSpPr>
          <p:cNvPr id="5" name="PlaceHolder 4"/>
          <p:cNvSpPr>
            <a:spLocks noGrp="1"/>
          </p:cNvSpPr>
          <p:nvPr>
            <p:ph type="dt" idx="135"/>
          </p:nvPr>
        </p:nvSpPr>
        <p:spPr/>
        <p:txBody>
          <a:bodyPr/>
          <a:lstStyle/>
          <a:p>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7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33"/>
          </p:nvPr>
        </p:nvSpPr>
        <p:spPr/>
        <p:txBody>
          <a:bodyPr/>
          <a:lstStyle/>
          <a:p>
            <a:r>
              <a:t>Footer</a:t>
            </a:r>
          </a:p>
        </p:txBody>
      </p:sp>
      <p:sp>
        <p:nvSpPr>
          <p:cNvPr id="4" name="PlaceHolder 3"/>
          <p:cNvSpPr>
            <a:spLocks noGrp="1"/>
          </p:cNvSpPr>
          <p:nvPr>
            <p:ph type="sldNum" idx="134"/>
          </p:nvPr>
        </p:nvSpPr>
        <p:spPr/>
        <p:txBody>
          <a:bodyPr/>
          <a:lstStyle/>
          <a:p>
            <a:fld id="{746340DD-E2CB-4D37-984B-2ABA070B80FF}" type="slidenum">
              <a:t>‹N°›</a:t>
            </a:fld>
            <a:endParaRPr/>
          </a:p>
        </p:txBody>
      </p:sp>
      <p:sp>
        <p:nvSpPr>
          <p:cNvPr id="5" name="PlaceHolder 4"/>
          <p:cNvSpPr>
            <a:spLocks noGrp="1"/>
          </p:cNvSpPr>
          <p:nvPr>
            <p:ph type="dt" idx="135"/>
          </p:nvPr>
        </p:nvSpPr>
        <p:spPr/>
        <p:txBody>
          <a:bodyPr/>
          <a:lstStyle/>
          <a:p>
            <a:endParaRPr/>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8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8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3"/>
          </p:nvPr>
        </p:nvSpPr>
        <p:spPr/>
        <p:txBody>
          <a:bodyPr/>
          <a:lstStyle/>
          <a:p>
            <a:r>
              <a:t>Footer</a:t>
            </a:r>
          </a:p>
        </p:txBody>
      </p:sp>
      <p:sp>
        <p:nvSpPr>
          <p:cNvPr id="7" name="PlaceHolder 6"/>
          <p:cNvSpPr>
            <a:spLocks noGrp="1"/>
          </p:cNvSpPr>
          <p:nvPr>
            <p:ph type="sldNum" idx="134"/>
          </p:nvPr>
        </p:nvSpPr>
        <p:spPr/>
        <p:txBody>
          <a:bodyPr/>
          <a:lstStyle/>
          <a:p>
            <a:fld id="{C38BD204-DBD7-4F5F-BF69-1252DD2A86D2}" type="slidenum">
              <a:t>‹N°›</a:t>
            </a:fld>
            <a:endParaRPr/>
          </a:p>
        </p:txBody>
      </p:sp>
      <p:sp>
        <p:nvSpPr>
          <p:cNvPr id="8" name="PlaceHolder 7"/>
          <p:cNvSpPr>
            <a:spLocks noGrp="1"/>
          </p:cNvSpPr>
          <p:nvPr>
            <p:ph type="dt" idx="135"/>
          </p:nvPr>
        </p:nvSpPr>
        <p:spPr/>
        <p:txBody>
          <a:bodyPr/>
          <a:lstStyle/>
          <a:p>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8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8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8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3"/>
          </p:nvPr>
        </p:nvSpPr>
        <p:spPr/>
        <p:txBody>
          <a:bodyPr/>
          <a:lstStyle/>
          <a:p>
            <a:r>
              <a:t>Footer</a:t>
            </a:r>
          </a:p>
        </p:txBody>
      </p:sp>
      <p:sp>
        <p:nvSpPr>
          <p:cNvPr id="7" name="PlaceHolder 6"/>
          <p:cNvSpPr>
            <a:spLocks noGrp="1"/>
          </p:cNvSpPr>
          <p:nvPr>
            <p:ph type="sldNum" idx="134"/>
          </p:nvPr>
        </p:nvSpPr>
        <p:spPr/>
        <p:txBody>
          <a:bodyPr/>
          <a:lstStyle/>
          <a:p>
            <a:fld id="{AF80CE27-FA3A-4AC5-B083-6CB482A62D83}" type="slidenum">
              <a:t>‹N°›</a:t>
            </a:fld>
            <a:endParaRPr/>
          </a:p>
        </p:txBody>
      </p:sp>
      <p:sp>
        <p:nvSpPr>
          <p:cNvPr id="8" name="PlaceHolder 7"/>
          <p:cNvSpPr>
            <a:spLocks noGrp="1"/>
          </p:cNvSpPr>
          <p:nvPr>
            <p:ph type="dt" idx="135"/>
          </p:nvPr>
        </p:nvSpPr>
        <p:spPr/>
        <p:txBody>
          <a:bodyPr/>
          <a:lstStyle/>
          <a:p>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8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8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9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3"/>
          </p:nvPr>
        </p:nvSpPr>
        <p:spPr/>
        <p:txBody>
          <a:bodyPr/>
          <a:lstStyle/>
          <a:p>
            <a:r>
              <a:t>Footer</a:t>
            </a:r>
          </a:p>
        </p:txBody>
      </p:sp>
      <p:sp>
        <p:nvSpPr>
          <p:cNvPr id="7" name="PlaceHolder 6"/>
          <p:cNvSpPr>
            <a:spLocks noGrp="1"/>
          </p:cNvSpPr>
          <p:nvPr>
            <p:ph type="sldNum" idx="134"/>
          </p:nvPr>
        </p:nvSpPr>
        <p:spPr/>
        <p:txBody>
          <a:bodyPr/>
          <a:lstStyle/>
          <a:p>
            <a:fld id="{B79C3693-C255-4DE9-BD4B-C3BDD6D8065D}" type="slidenum">
              <a:t>‹N°›</a:t>
            </a:fld>
            <a:endParaRPr/>
          </a:p>
        </p:txBody>
      </p:sp>
      <p:sp>
        <p:nvSpPr>
          <p:cNvPr id="8" name="PlaceHolder 7"/>
          <p:cNvSpPr>
            <a:spLocks noGrp="1"/>
          </p:cNvSpPr>
          <p:nvPr>
            <p:ph type="dt" idx="135"/>
          </p:nvPr>
        </p:nvSpPr>
        <p:spPr/>
        <p:txBody>
          <a:bodyPr/>
          <a:lstStyle/>
          <a:p>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9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9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3"/>
          </p:nvPr>
        </p:nvSpPr>
        <p:spPr/>
        <p:txBody>
          <a:bodyPr/>
          <a:lstStyle/>
          <a:p>
            <a:r>
              <a:t>Footer</a:t>
            </a:r>
          </a:p>
        </p:txBody>
      </p:sp>
      <p:sp>
        <p:nvSpPr>
          <p:cNvPr id="6" name="PlaceHolder 5"/>
          <p:cNvSpPr>
            <a:spLocks noGrp="1"/>
          </p:cNvSpPr>
          <p:nvPr>
            <p:ph type="sldNum" idx="134"/>
          </p:nvPr>
        </p:nvSpPr>
        <p:spPr/>
        <p:txBody>
          <a:bodyPr/>
          <a:lstStyle/>
          <a:p>
            <a:fld id="{239B17C5-6AA9-48E7-8C1D-E2A9207DFF09}" type="slidenum">
              <a:t>‹N°›</a:t>
            </a:fld>
            <a:endParaRPr/>
          </a:p>
        </p:txBody>
      </p:sp>
      <p:sp>
        <p:nvSpPr>
          <p:cNvPr id="7" name="PlaceHolder 6"/>
          <p:cNvSpPr>
            <a:spLocks noGrp="1"/>
          </p:cNvSpPr>
          <p:nvPr>
            <p:ph type="dt" idx="135"/>
          </p:nvPr>
        </p:nvSpPr>
        <p:spPr/>
        <p:txBody>
          <a:bodyPr/>
          <a:lstStyle/>
          <a:p>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89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9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9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89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33"/>
          </p:nvPr>
        </p:nvSpPr>
        <p:spPr/>
        <p:txBody>
          <a:bodyPr/>
          <a:lstStyle/>
          <a:p>
            <a:r>
              <a:t>Footer</a:t>
            </a:r>
          </a:p>
        </p:txBody>
      </p:sp>
      <p:sp>
        <p:nvSpPr>
          <p:cNvPr id="8" name="PlaceHolder 7"/>
          <p:cNvSpPr>
            <a:spLocks noGrp="1"/>
          </p:cNvSpPr>
          <p:nvPr>
            <p:ph type="sldNum" idx="134"/>
          </p:nvPr>
        </p:nvSpPr>
        <p:spPr/>
        <p:txBody>
          <a:bodyPr/>
          <a:lstStyle/>
          <a:p>
            <a:fld id="{0D582373-EE56-4BA6-BCA1-966580189AF5}" type="slidenum">
              <a:t>‹N°›</a:t>
            </a:fld>
            <a:endParaRPr/>
          </a:p>
        </p:txBody>
      </p:sp>
      <p:sp>
        <p:nvSpPr>
          <p:cNvPr id="9" name="PlaceHolder 8"/>
          <p:cNvSpPr>
            <a:spLocks noGrp="1"/>
          </p:cNvSpPr>
          <p:nvPr>
            <p:ph type="dt" idx="135"/>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90A1FF1E-7CF7-41F1-9710-FB5065F3B148}" type="slidenum">
              <a:t>‹N°›</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0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0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0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0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0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0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33"/>
          </p:nvPr>
        </p:nvSpPr>
        <p:spPr/>
        <p:txBody>
          <a:bodyPr/>
          <a:lstStyle/>
          <a:p>
            <a:r>
              <a:t>Footer</a:t>
            </a:r>
          </a:p>
        </p:txBody>
      </p:sp>
      <p:sp>
        <p:nvSpPr>
          <p:cNvPr id="10" name="PlaceHolder 9"/>
          <p:cNvSpPr>
            <a:spLocks noGrp="1"/>
          </p:cNvSpPr>
          <p:nvPr>
            <p:ph type="sldNum" idx="134"/>
          </p:nvPr>
        </p:nvSpPr>
        <p:spPr/>
        <p:txBody>
          <a:bodyPr/>
          <a:lstStyle/>
          <a:p>
            <a:fld id="{6211A2F3-0A52-4939-8C08-015B420ED3AA}" type="slidenum">
              <a:t>‹N°›</a:t>
            </a:fld>
            <a:endParaRPr/>
          </a:p>
        </p:txBody>
      </p:sp>
      <p:sp>
        <p:nvSpPr>
          <p:cNvPr id="11" name="PlaceHolder 10"/>
          <p:cNvSpPr>
            <a:spLocks noGrp="1"/>
          </p:cNvSpPr>
          <p:nvPr>
            <p:ph type="dt" idx="135"/>
          </p:nvPr>
        </p:nvSpPr>
        <p:spPr/>
        <p:txBody>
          <a:bodyPr/>
          <a:lstStyle/>
          <a:p>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6"/>
          </p:nvPr>
        </p:nvSpPr>
        <p:spPr/>
        <p:txBody>
          <a:bodyPr/>
          <a:lstStyle/>
          <a:p>
            <a:r>
              <a:t>Footer</a:t>
            </a:r>
          </a:p>
        </p:txBody>
      </p:sp>
      <p:sp>
        <p:nvSpPr>
          <p:cNvPr id="3" name="PlaceHolder 2"/>
          <p:cNvSpPr>
            <a:spLocks noGrp="1"/>
          </p:cNvSpPr>
          <p:nvPr>
            <p:ph type="sldNum" idx="137"/>
          </p:nvPr>
        </p:nvSpPr>
        <p:spPr/>
        <p:txBody>
          <a:bodyPr/>
          <a:lstStyle/>
          <a:p>
            <a:fld id="{3A68AAE2-DD54-4BB3-AC14-C76AE584DF7C}" type="slidenum">
              <a:t>‹N°›</a:t>
            </a:fld>
            <a:endParaRPr/>
          </a:p>
        </p:txBody>
      </p:sp>
      <p:sp>
        <p:nvSpPr>
          <p:cNvPr id="4" name="PlaceHolder 3"/>
          <p:cNvSpPr>
            <a:spLocks noGrp="1"/>
          </p:cNvSpPr>
          <p:nvPr>
            <p:ph type="dt" idx="138"/>
          </p:nvPr>
        </p:nvSpPr>
        <p:spPr/>
        <p:txBody>
          <a:bodyPr/>
          <a:lstStyle/>
          <a:p>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1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36"/>
          </p:nvPr>
        </p:nvSpPr>
        <p:spPr/>
        <p:txBody>
          <a:bodyPr/>
          <a:lstStyle/>
          <a:p>
            <a:r>
              <a:t>Footer</a:t>
            </a:r>
          </a:p>
        </p:txBody>
      </p:sp>
      <p:sp>
        <p:nvSpPr>
          <p:cNvPr id="5" name="PlaceHolder 4"/>
          <p:cNvSpPr>
            <a:spLocks noGrp="1"/>
          </p:cNvSpPr>
          <p:nvPr>
            <p:ph type="sldNum" idx="137"/>
          </p:nvPr>
        </p:nvSpPr>
        <p:spPr/>
        <p:txBody>
          <a:bodyPr/>
          <a:lstStyle/>
          <a:p>
            <a:fld id="{EBDD9BB0-6279-4BA2-846D-A84EC6CEB696}" type="slidenum">
              <a:t>‹N°›</a:t>
            </a:fld>
            <a:endParaRPr/>
          </a:p>
        </p:txBody>
      </p:sp>
      <p:sp>
        <p:nvSpPr>
          <p:cNvPr id="6" name="PlaceHolder 5"/>
          <p:cNvSpPr>
            <a:spLocks noGrp="1"/>
          </p:cNvSpPr>
          <p:nvPr>
            <p:ph type="dt" idx="138"/>
          </p:nvPr>
        </p:nvSpPr>
        <p:spPr/>
        <p:txBody>
          <a:bodyPr/>
          <a:lstStyle/>
          <a:p>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1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36"/>
          </p:nvPr>
        </p:nvSpPr>
        <p:spPr/>
        <p:txBody>
          <a:bodyPr/>
          <a:lstStyle/>
          <a:p>
            <a:r>
              <a:t>Footer</a:t>
            </a:r>
          </a:p>
        </p:txBody>
      </p:sp>
      <p:sp>
        <p:nvSpPr>
          <p:cNvPr id="5" name="PlaceHolder 4"/>
          <p:cNvSpPr>
            <a:spLocks noGrp="1"/>
          </p:cNvSpPr>
          <p:nvPr>
            <p:ph type="sldNum" idx="137"/>
          </p:nvPr>
        </p:nvSpPr>
        <p:spPr/>
        <p:txBody>
          <a:bodyPr/>
          <a:lstStyle/>
          <a:p>
            <a:fld id="{85B87A4B-F514-46AC-90BF-5249710F30EB}" type="slidenum">
              <a:t>‹N°›</a:t>
            </a:fld>
            <a:endParaRPr/>
          </a:p>
        </p:txBody>
      </p:sp>
      <p:sp>
        <p:nvSpPr>
          <p:cNvPr id="6" name="PlaceHolder 5"/>
          <p:cNvSpPr>
            <a:spLocks noGrp="1"/>
          </p:cNvSpPr>
          <p:nvPr>
            <p:ph type="dt" idx="138"/>
          </p:nvPr>
        </p:nvSpPr>
        <p:spPr/>
        <p:txBody>
          <a:bodyPr/>
          <a:lstStyle/>
          <a:p>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1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1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6"/>
          </p:nvPr>
        </p:nvSpPr>
        <p:spPr/>
        <p:txBody>
          <a:bodyPr/>
          <a:lstStyle/>
          <a:p>
            <a:r>
              <a:t>Footer</a:t>
            </a:r>
          </a:p>
        </p:txBody>
      </p:sp>
      <p:sp>
        <p:nvSpPr>
          <p:cNvPr id="6" name="PlaceHolder 5"/>
          <p:cNvSpPr>
            <a:spLocks noGrp="1"/>
          </p:cNvSpPr>
          <p:nvPr>
            <p:ph type="sldNum" idx="137"/>
          </p:nvPr>
        </p:nvSpPr>
        <p:spPr/>
        <p:txBody>
          <a:bodyPr/>
          <a:lstStyle/>
          <a:p>
            <a:fld id="{E6BFC251-1A93-4098-9C45-90A560EE8C03}" type="slidenum">
              <a:t>‹N°›</a:t>
            </a:fld>
            <a:endParaRPr/>
          </a:p>
        </p:txBody>
      </p:sp>
      <p:sp>
        <p:nvSpPr>
          <p:cNvPr id="7" name="PlaceHolder 6"/>
          <p:cNvSpPr>
            <a:spLocks noGrp="1"/>
          </p:cNvSpPr>
          <p:nvPr>
            <p:ph type="dt" idx="138"/>
          </p:nvPr>
        </p:nvSpPr>
        <p:spPr/>
        <p:txBody>
          <a:bodyPr/>
          <a:lstStyle/>
          <a:p>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36"/>
          </p:nvPr>
        </p:nvSpPr>
        <p:spPr/>
        <p:txBody>
          <a:bodyPr/>
          <a:lstStyle/>
          <a:p>
            <a:r>
              <a:t>Footer</a:t>
            </a:r>
          </a:p>
        </p:txBody>
      </p:sp>
      <p:sp>
        <p:nvSpPr>
          <p:cNvPr id="4" name="PlaceHolder 3"/>
          <p:cNvSpPr>
            <a:spLocks noGrp="1"/>
          </p:cNvSpPr>
          <p:nvPr>
            <p:ph type="sldNum" idx="137"/>
          </p:nvPr>
        </p:nvSpPr>
        <p:spPr/>
        <p:txBody>
          <a:bodyPr/>
          <a:lstStyle/>
          <a:p>
            <a:fld id="{E7A45ACD-3246-4034-B474-59729248D52B}" type="slidenum">
              <a:t>‹N°›</a:t>
            </a:fld>
            <a:endParaRPr/>
          </a:p>
        </p:txBody>
      </p:sp>
      <p:sp>
        <p:nvSpPr>
          <p:cNvPr id="5" name="PlaceHolder 4"/>
          <p:cNvSpPr>
            <a:spLocks noGrp="1"/>
          </p:cNvSpPr>
          <p:nvPr>
            <p:ph type="dt" idx="138"/>
          </p:nvPr>
        </p:nvSpPr>
        <p:spPr/>
        <p:txBody>
          <a:bodyPr/>
          <a:lstStyle/>
          <a:p>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1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36"/>
          </p:nvPr>
        </p:nvSpPr>
        <p:spPr/>
        <p:txBody>
          <a:bodyPr/>
          <a:lstStyle/>
          <a:p>
            <a:r>
              <a:t>Footer</a:t>
            </a:r>
          </a:p>
        </p:txBody>
      </p:sp>
      <p:sp>
        <p:nvSpPr>
          <p:cNvPr id="4" name="PlaceHolder 3"/>
          <p:cNvSpPr>
            <a:spLocks noGrp="1"/>
          </p:cNvSpPr>
          <p:nvPr>
            <p:ph type="sldNum" idx="137"/>
          </p:nvPr>
        </p:nvSpPr>
        <p:spPr/>
        <p:txBody>
          <a:bodyPr/>
          <a:lstStyle/>
          <a:p>
            <a:fld id="{32139F7E-8794-484B-A28A-89D59DCE46D1}" type="slidenum">
              <a:t>‹N°›</a:t>
            </a:fld>
            <a:endParaRPr/>
          </a:p>
        </p:txBody>
      </p:sp>
      <p:sp>
        <p:nvSpPr>
          <p:cNvPr id="5" name="PlaceHolder 4"/>
          <p:cNvSpPr>
            <a:spLocks noGrp="1"/>
          </p:cNvSpPr>
          <p:nvPr>
            <p:ph type="dt" idx="138"/>
          </p:nvPr>
        </p:nvSpPr>
        <p:spPr/>
        <p:txBody>
          <a:bodyPr/>
          <a:lstStyle/>
          <a:p>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1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2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2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6"/>
          </p:nvPr>
        </p:nvSpPr>
        <p:spPr/>
        <p:txBody>
          <a:bodyPr/>
          <a:lstStyle/>
          <a:p>
            <a:r>
              <a:t>Footer</a:t>
            </a:r>
          </a:p>
        </p:txBody>
      </p:sp>
      <p:sp>
        <p:nvSpPr>
          <p:cNvPr id="7" name="PlaceHolder 6"/>
          <p:cNvSpPr>
            <a:spLocks noGrp="1"/>
          </p:cNvSpPr>
          <p:nvPr>
            <p:ph type="sldNum" idx="137"/>
          </p:nvPr>
        </p:nvSpPr>
        <p:spPr/>
        <p:txBody>
          <a:bodyPr/>
          <a:lstStyle/>
          <a:p>
            <a:fld id="{D77FAE78-2F1B-4571-8EF4-E6A1469CF24B}" type="slidenum">
              <a:t>‹N°›</a:t>
            </a:fld>
            <a:endParaRPr/>
          </a:p>
        </p:txBody>
      </p:sp>
      <p:sp>
        <p:nvSpPr>
          <p:cNvPr id="8" name="PlaceHolder 7"/>
          <p:cNvSpPr>
            <a:spLocks noGrp="1"/>
          </p:cNvSpPr>
          <p:nvPr>
            <p:ph type="dt" idx="138"/>
          </p:nvPr>
        </p:nvSpPr>
        <p:spPr/>
        <p:txBody>
          <a:bodyPr/>
          <a:lstStyle/>
          <a:p>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2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2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2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6"/>
          </p:nvPr>
        </p:nvSpPr>
        <p:spPr/>
        <p:txBody>
          <a:bodyPr/>
          <a:lstStyle/>
          <a:p>
            <a:r>
              <a:t>Footer</a:t>
            </a:r>
          </a:p>
        </p:txBody>
      </p:sp>
      <p:sp>
        <p:nvSpPr>
          <p:cNvPr id="7" name="PlaceHolder 6"/>
          <p:cNvSpPr>
            <a:spLocks noGrp="1"/>
          </p:cNvSpPr>
          <p:nvPr>
            <p:ph type="sldNum" idx="137"/>
          </p:nvPr>
        </p:nvSpPr>
        <p:spPr/>
        <p:txBody>
          <a:bodyPr/>
          <a:lstStyle/>
          <a:p>
            <a:fld id="{7F4B66FC-00D8-4EF7-98F9-1FEC7B89102D}" type="slidenum">
              <a:t>‹N°›</a:t>
            </a:fld>
            <a:endParaRPr/>
          </a:p>
        </p:txBody>
      </p:sp>
      <p:sp>
        <p:nvSpPr>
          <p:cNvPr id="8" name="PlaceHolder 7"/>
          <p:cNvSpPr>
            <a:spLocks noGrp="1"/>
          </p:cNvSpPr>
          <p:nvPr>
            <p:ph type="dt" idx="138"/>
          </p:nvPr>
        </p:nvSpPr>
        <p:spPr/>
        <p:txBody>
          <a:bodyPr/>
          <a:lstStyle/>
          <a:p>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2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2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2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6"/>
          </p:nvPr>
        </p:nvSpPr>
        <p:spPr/>
        <p:txBody>
          <a:bodyPr/>
          <a:lstStyle/>
          <a:p>
            <a:r>
              <a:t>Footer</a:t>
            </a:r>
          </a:p>
        </p:txBody>
      </p:sp>
      <p:sp>
        <p:nvSpPr>
          <p:cNvPr id="7" name="PlaceHolder 6"/>
          <p:cNvSpPr>
            <a:spLocks noGrp="1"/>
          </p:cNvSpPr>
          <p:nvPr>
            <p:ph type="sldNum" idx="137"/>
          </p:nvPr>
        </p:nvSpPr>
        <p:spPr/>
        <p:txBody>
          <a:bodyPr/>
          <a:lstStyle/>
          <a:p>
            <a:fld id="{8D256C5B-7DD9-4DFB-B97E-DE790DA69235}" type="slidenum">
              <a:t>‹N°›</a:t>
            </a:fld>
            <a:endParaRPr/>
          </a:p>
        </p:txBody>
      </p:sp>
      <p:sp>
        <p:nvSpPr>
          <p:cNvPr id="8" name="PlaceHolder 7"/>
          <p:cNvSpPr>
            <a:spLocks noGrp="1"/>
          </p:cNvSpPr>
          <p:nvPr>
            <p:ph type="dt" idx="138"/>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3F1D6D69-2FF1-400A-8737-15D94C202698}" type="slidenum">
              <a:t>‹N°›</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3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3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6"/>
          </p:nvPr>
        </p:nvSpPr>
        <p:spPr/>
        <p:txBody>
          <a:bodyPr/>
          <a:lstStyle/>
          <a:p>
            <a:r>
              <a:t>Footer</a:t>
            </a:r>
          </a:p>
        </p:txBody>
      </p:sp>
      <p:sp>
        <p:nvSpPr>
          <p:cNvPr id="6" name="PlaceHolder 5"/>
          <p:cNvSpPr>
            <a:spLocks noGrp="1"/>
          </p:cNvSpPr>
          <p:nvPr>
            <p:ph type="sldNum" idx="137"/>
          </p:nvPr>
        </p:nvSpPr>
        <p:spPr/>
        <p:txBody>
          <a:bodyPr/>
          <a:lstStyle/>
          <a:p>
            <a:fld id="{2069362D-BEFA-4986-AEC3-7CEA2E3583C9}" type="slidenum">
              <a:t>‹N°›</a:t>
            </a:fld>
            <a:endParaRPr/>
          </a:p>
        </p:txBody>
      </p:sp>
      <p:sp>
        <p:nvSpPr>
          <p:cNvPr id="7" name="PlaceHolder 6"/>
          <p:cNvSpPr>
            <a:spLocks noGrp="1"/>
          </p:cNvSpPr>
          <p:nvPr>
            <p:ph type="dt" idx="138"/>
          </p:nvPr>
        </p:nvSpPr>
        <p:spPr/>
        <p:txBody>
          <a:bodyPr/>
          <a:lstStyle/>
          <a:p>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3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3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3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3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36"/>
          </p:nvPr>
        </p:nvSpPr>
        <p:spPr/>
        <p:txBody>
          <a:bodyPr/>
          <a:lstStyle/>
          <a:p>
            <a:r>
              <a:t>Footer</a:t>
            </a:r>
          </a:p>
        </p:txBody>
      </p:sp>
      <p:sp>
        <p:nvSpPr>
          <p:cNvPr id="8" name="PlaceHolder 7"/>
          <p:cNvSpPr>
            <a:spLocks noGrp="1"/>
          </p:cNvSpPr>
          <p:nvPr>
            <p:ph type="sldNum" idx="137"/>
          </p:nvPr>
        </p:nvSpPr>
        <p:spPr/>
        <p:txBody>
          <a:bodyPr/>
          <a:lstStyle/>
          <a:p>
            <a:fld id="{3B91E0CC-6F40-4B83-80CF-0F499E9B6AEF}" type="slidenum">
              <a:t>‹N°›</a:t>
            </a:fld>
            <a:endParaRPr/>
          </a:p>
        </p:txBody>
      </p:sp>
      <p:sp>
        <p:nvSpPr>
          <p:cNvPr id="9" name="PlaceHolder 8"/>
          <p:cNvSpPr>
            <a:spLocks noGrp="1"/>
          </p:cNvSpPr>
          <p:nvPr>
            <p:ph type="dt" idx="138"/>
          </p:nvPr>
        </p:nvSpPr>
        <p:spPr/>
        <p:txBody>
          <a:bodyPr/>
          <a:lstStyle/>
          <a:p>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3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4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4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4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4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4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36"/>
          </p:nvPr>
        </p:nvSpPr>
        <p:spPr/>
        <p:txBody>
          <a:bodyPr/>
          <a:lstStyle/>
          <a:p>
            <a:r>
              <a:t>Footer</a:t>
            </a:r>
          </a:p>
        </p:txBody>
      </p:sp>
      <p:sp>
        <p:nvSpPr>
          <p:cNvPr id="10" name="PlaceHolder 9"/>
          <p:cNvSpPr>
            <a:spLocks noGrp="1"/>
          </p:cNvSpPr>
          <p:nvPr>
            <p:ph type="sldNum" idx="137"/>
          </p:nvPr>
        </p:nvSpPr>
        <p:spPr/>
        <p:txBody>
          <a:bodyPr/>
          <a:lstStyle/>
          <a:p>
            <a:fld id="{98BCDDCE-8681-4F78-A010-55D222AB531F}" type="slidenum">
              <a:t>‹N°›</a:t>
            </a:fld>
            <a:endParaRPr/>
          </a:p>
        </p:txBody>
      </p:sp>
      <p:sp>
        <p:nvSpPr>
          <p:cNvPr id="11" name="PlaceHolder 10"/>
          <p:cNvSpPr>
            <a:spLocks noGrp="1"/>
          </p:cNvSpPr>
          <p:nvPr>
            <p:ph type="dt" idx="138"/>
          </p:nvPr>
        </p:nvSpPr>
        <p:spPr/>
        <p:txBody>
          <a:bodyPr/>
          <a:lstStyle/>
          <a:p>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9"/>
          </p:nvPr>
        </p:nvSpPr>
        <p:spPr/>
        <p:txBody>
          <a:bodyPr/>
          <a:lstStyle/>
          <a:p>
            <a:r>
              <a:t>Footer</a:t>
            </a:r>
          </a:p>
        </p:txBody>
      </p:sp>
      <p:sp>
        <p:nvSpPr>
          <p:cNvPr id="3" name="PlaceHolder 2"/>
          <p:cNvSpPr>
            <a:spLocks noGrp="1"/>
          </p:cNvSpPr>
          <p:nvPr>
            <p:ph type="sldNum" idx="140"/>
          </p:nvPr>
        </p:nvSpPr>
        <p:spPr/>
        <p:txBody>
          <a:bodyPr/>
          <a:lstStyle/>
          <a:p>
            <a:fld id="{76E94AC4-9A81-423B-AAFE-28A59E9CAD05}" type="slidenum">
              <a:t>‹N°›</a:t>
            </a:fld>
            <a:endParaRPr/>
          </a:p>
        </p:txBody>
      </p:sp>
      <p:sp>
        <p:nvSpPr>
          <p:cNvPr id="4" name="PlaceHolder 3"/>
          <p:cNvSpPr>
            <a:spLocks noGrp="1"/>
          </p:cNvSpPr>
          <p:nvPr>
            <p:ph type="dt" idx="141"/>
          </p:nvPr>
        </p:nvSpPr>
        <p:spPr/>
        <p:txBody>
          <a:bodyPr/>
          <a:lstStyle/>
          <a:p>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5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39"/>
          </p:nvPr>
        </p:nvSpPr>
        <p:spPr/>
        <p:txBody>
          <a:bodyPr/>
          <a:lstStyle/>
          <a:p>
            <a:r>
              <a:t>Footer</a:t>
            </a:r>
          </a:p>
        </p:txBody>
      </p:sp>
      <p:sp>
        <p:nvSpPr>
          <p:cNvPr id="5" name="PlaceHolder 4"/>
          <p:cNvSpPr>
            <a:spLocks noGrp="1"/>
          </p:cNvSpPr>
          <p:nvPr>
            <p:ph type="sldNum" idx="140"/>
          </p:nvPr>
        </p:nvSpPr>
        <p:spPr/>
        <p:txBody>
          <a:bodyPr/>
          <a:lstStyle/>
          <a:p>
            <a:fld id="{1A5ACFD1-6228-4D10-B00E-262B9DE27B2D}" type="slidenum">
              <a:t>‹N°›</a:t>
            </a:fld>
            <a:endParaRPr/>
          </a:p>
        </p:txBody>
      </p:sp>
      <p:sp>
        <p:nvSpPr>
          <p:cNvPr id="6" name="PlaceHolder 5"/>
          <p:cNvSpPr>
            <a:spLocks noGrp="1"/>
          </p:cNvSpPr>
          <p:nvPr>
            <p:ph type="dt" idx="141"/>
          </p:nvPr>
        </p:nvSpPr>
        <p:spPr/>
        <p:txBody>
          <a:bodyPr/>
          <a:lstStyle/>
          <a:p>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5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39"/>
          </p:nvPr>
        </p:nvSpPr>
        <p:spPr/>
        <p:txBody>
          <a:bodyPr/>
          <a:lstStyle/>
          <a:p>
            <a:r>
              <a:t>Footer</a:t>
            </a:r>
          </a:p>
        </p:txBody>
      </p:sp>
      <p:sp>
        <p:nvSpPr>
          <p:cNvPr id="5" name="PlaceHolder 4"/>
          <p:cNvSpPr>
            <a:spLocks noGrp="1"/>
          </p:cNvSpPr>
          <p:nvPr>
            <p:ph type="sldNum" idx="140"/>
          </p:nvPr>
        </p:nvSpPr>
        <p:spPr/>
        <p:txBody>
          <a:bodyPr/>
          <a:lstStyle/>
          <a:p>
            <a:fld id="{835245CA-2D03-486B-B8B9-B32BE17B2184}" type="slidenum">
              <a:t>‹N°›</a:t>
            </a:fld>
            <a:endParaRPr/>
          </a:p>
        </p:txBody>
      </p:sp>
      <p:sp>
        <p:nvSpPr>
          <p:cNvPr id="6" name="PlaceHolder 5"/>
          <p:cNvSpPr>
            <a:spLocks noGrp="1"/>
          </p:cNvSpPr>
          <p:nvPr>
            <p:ph type="dt" idx="141"/>
          </p:nvPr>
        </p:nvSpPr>
        <p:spPr/>
        <p:txBody>
          <a:bodyPr/>
          <a:lstStyle/>
          <a:p>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5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9"/>
          </p:nvPr>
        </p:nvSpPr>
        <p:spPr/>
        <p:txBody>
          <a:bodyPr/>
          <a:lstStyle/>
          <a:p>
            <a:r>
              <a:t>Footer</a:t>
            </a:r>
          </a:p>
        </p:txBody>
      </p:sp>
      <p:sp>
        <p:nvSpPr>
          <p:cNvPr id="6" name="PlaceHolder 5"/>
          <p:cNvSpPr>
            <a:spLocks noGrp="1"/>
          </p:cNvSpPr>
          <p:nvPr>
            <p:ph type="sldNum" idx="140"/>
          </p:nvPr>
        </p:nvSpPr>
        <p:spPr/>
        <p:txBody>
          <a:bodyPr/>
          <a:lstStyle/>
          <a:p>
            <a:fld id="{FE601866-C6F2-4DE6-8ACB-F95EEDA30959}" type="slidenum">
              <a:t>‹N°›</a:t>
            </a:fld>
            <a:endParaRPr/>
          </a:p>
        </p:txBody>
      </p:sp>
      <p:sp>
        <p:nvSpPr>
          <p:cNvPr id="7" name="PlaceHolder 6"/>
          <p:cNvSpPr>
            <a:spLocks noGrp="1"/>
          </p:cNvSpPr>
          <p:nvPr>
            <p:ph type="dt" idx="141"/>
          </p:nvPr>
        </p:nvSpPr>
        <p:spPr/>
        <p:txBody>
          <a:bodyPr/>
          <a:lstStyle/>
          <a:p>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39"/>
          </p:nvPr>
        </p:nvSpPr>
        <p:spPr/>
        <p:txBody>
          <a:bodyPr/>
          <a:lstStyle/>
          <a:p>
            <a:r>
              <a:t>Footer</a:t>
            </a:r>
          </a:p>
        </p:txBody>
      </p:sp>
      <p:sp>
        <p:nvSpPr>
          <p:cNvPr id="4" name="PlaceHolder 3"/>
          <p:cNvSpPr>
            <a:spLocks noGrp="1"/>
          </p:cNvSpPr>
          <p:nvPr>
            <p:ph type="sldNum" idx="140"/>
          </p:nvPr>
        </p:nvSpPr>
        <p:spPr/>
        <p:txBody>
          <a:bodyPr/>
          <a:lstStyle/>
          <a:p>
            <a:fld id="{A71BDD73-EA12-4C0D-A804-8BD83988EF3F}" type="slidenum">
              <a:t>‹N°›</a:t>
            </a:fld>
            <a:endParaRPr/>
          </a:p>
        </p:txBody>
      </p:sp>
      <p:sp>
        <p:nvSpPr>
          <p:cNvPr id="5" name="PlaceHolder 4"/>
          <p:cNvSpPr>
            <a:spLocks noGrp="1"/>
          </p:cNvSpPr>
          <p:nvPr>
            <p:ph type="dt" idx="141"/>
          </p:nvPr>
        </p:nvSpPr>
        <p:spPr/>
        <p:txBody>
          <a:bodyPr/>
          <a:lstStyle/>
          <a:p>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6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39"/>
          </p:nvPr>
        </p:nvSpPr>
        <p:spPr/>
        <p:txBody>
          <a:bodyPr/>
          <a:lstStyle/>
          <a:p>
            <a:r>
              <a:t>Footer</a:t>
            </a:r>
          </a:p>
        </p:txBody>
      </p:sp>
      <p:sp>
        <p:nvSpPr>
          <p:cNvPr id="4" name="PlaceHolder 3"/>
          <p:cNvSpPr>
            <a:spLocks noGrp="1"/>
          </p:cNvSpPr>
          <p:nvPr>
            <p:ph type="sldNum" idx="140"/>
          </p:nvPr>
        </p:nvSpPr>
        <p:spPr/>
        <p:txBody>
          <a:bodyPr/>
          <a:lstStyle/>
          <a:p>
            <a:fld id="{553CEC80-D08E-4AEE-9D38-A5A553520982}" type="slidenum">
              <a:t>‹N°›</a:t>
            </a:fld>
            <a:endParaRPr/>
          </a:p>
        </p:txBody>
      </p:sp>
      <p:sp>
        <p:nvSpPr>
          <p:cNvPr id="5" name="PlaceHolder 4"/>
          <p:cNvSpPr>
            <a:spLocks noGrp="1"/>
          </p:cNvSpPr>
          <p:nvPr>
            <p:ph type="dt" idx="141"/>
          </p:nvPr>
        </p:nvSpPr>
        <p:spPr/>
        <p:txBody>
          <a:bodyPr/>
          <a:lstStyle/>
          <a:p>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6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6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9"/>
          </p:nvPr>
        </p:nvSpPr>
        <p:spPr/>
        <p:txBody>
          <a:bodyPr/>
          <a:lstStyle/>
          <a:p>
            <a:r>
              <a:t>Footer</a:t>
            </a:r>
          </a:p>
        </p:txBody>
      </p:sp>
      <p:sp>
        <p:nvSpPr>
          <p:cNvPr id="7" name="PlaceHolder 6"/>
          <p:cNvSpPr>
            <a:spLocks noGrp="1"/>
          </p:cNvSpPr>
          <p:nvPr>
            <p:ph type="sldNum" idx="140"/>
          </p:nvPr>
        </p:nvSpPr>
        <p:spPr/>
        <p:txBody>
          <a:bodyPr/>
          <a:lstStyle/>
          <a:p>
            <a:fld id="{28EBFB8B-A290-4C91-848B-64B827731588}" type="slidenum">
              <a:t>‹N°›</a:t>
            </a:fld>
            <a:endParaRPr/>
          </a:p>
        </p:txBody>
      </p:sp>
      <p:sp>
        <p:nvSpPr>
          <p:cNvPr id="8" name="PlaceHolder 7"/>
          <p:cNvSpPr>
            <a:spLocks noGrp="1"/>
          </p:cNvSpPr>
          <p:nvPr>
            <p:ph type="dt" idx="141"/>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E6F293FC-51B7-4AD4-908A-8284F945CE10}" type="slidenum">
              <a:t>‹N°›</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6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6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6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9"/>
          </p:nvPr>
        </p:nvSpPr>
        <p:spPr/>
        <p:txBody>
          <a:bodyPr/>
          <a:lstStyle/>
          <a:p>
            <a:r>
              <a:t>Footer</a:t>
            </a:r>
          </a:p>
        </p:txBody>
      </p:sp>
      <p:sp>
        <p:nvSpPr>
          <p:cNvPr id="7" name="PlaceHolder 6"/>
          <p:cNvSpPr>
            <a:spLocks noGrp="1"/>
          </p:cNvSpPr>
          <p:nvPr>
            <p:ph type="sldNum" idx="140"/>
          </p:nvPr>
        </p:nvSpPr>
        <p:spPr/>
        <p:txBody>
          <a:bodyPr/>
          <a:lstStyle/>
          <a:p>
            <a:fld id="{24A25829-1D94-4929-8B1C-4FECE6247200}" type="slidenum">
              <a:t>‹N°›</a:t>
            </a:fld>
            <a:endParaRPr/>
          </a:p>
        </p:txBody>
      </p:sp>
      <p:sp>
        <p:nvSpPr>
          <p:cNvPr id="8" name="PlaceHolder 7"/>
          <p:cNvSpPr>
            <a:spLocks noGrp="1"/>
          </p:cNvSpPr>
          <p:nvPr>
            <p:ph type="dt" idx="141"/>
          </p:nvPr>
        </p:nvSpPr>
        <p:spPr/>
        <p:txBody>
          <a:bodyPr/>
          <a:lstStyle/>
          <a:p>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7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7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9"/>
          </p:nvPr>
        </p:nvSpPr>
        <p:spPr/>
        <p:txBody>
          <a:bodyPr/>
          <a:lstStyle/>
          <a:p>
            <a:r>
              <a:t>Footer</a:t>
            </a:r>
          </a:p>
        </p:txBody>
      </p:sp>
      <p:sp>
        <p:nvSpPr>
          <p:cNvPr id="7" name="PlaceHolder 6"/>
          <p:cNvSpPr>
            <a:spLocks noGrp="1"/>
          </p:cNvSpPr>
          <p:nvPr>
            <p:ph type="sldNum" idx="140"/>
          </p:nvPr>
        </p:nvSpPr>
        <p:spPr/>
        <p:txBody>
          <a:bodyPr/>
          <a:lstStyle/>
          <a:p>
            <a:fld id="{D2F85719-5C58-497B-8963-A97BE232D83A}" type="slidenum">
              <a:t>‹N°›</a:t>
            </a:fld>
            <a:endParaRPr/>
          </a:p>
        </p:txBody>
      </p:sp>
      <p:sp>
        <p:nvSpPr>
          <p:cNvPr id="8" name="PlaceHolder 7"/>
          <p:cNvSpPr>
            <a:spLocks noGrp="1"/>
          </p:cNvSpPr>
          <p:nvPr>
            <p:ph type="dt" idx="141"/>
          </p:nvPr>
        </p:nvSpPr>
        <p:spPr/>
        <p:txBody>
          <a:bodyPr/>
          <a:lstStyle/>
          <a:p>
            <a:endParaRPr/>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7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7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9"/>
          </p:nvPr>
        </p:nvSpPr>
        <p:spPr/>
        <p:txBody>
          <a:bodyPr/>
          <a:lstStyle/>
          <a:p>
            <a:r>
              <a:t>Footer</a:t>
            </a:r>
          </a:p>
        </p:txBody>
      </p:sp>
      <p:sp>
        <p:nvSpPr>
          <p:cNvPr id="6" name="PlaceHolder 5"/>
          <p:cNvSpPr>
            <a:spLocks noGrp="1"/>
          </p:cNvSpPr>
          <p:nvPr>
            <p:ph type="sldNum" idx="140"/>
          </p:nvPr>
        </p:nvSpPr>
        <p:spPr/>
        <p:txBody>
          <a:bodyPr/>
          <a:lstStyle/>
          <a:p>
            <a:fld id="{9C7A7A55-9D78-4C22-B969-1EF69B74971C}" type="slidenum">
              <a:t>‹N°›</a:t>
            </a:fld>
            <a:endParaRPr/>
          </a:p>
        </p:txBody>
      </p:sp>
      <p:sp>
        <p:nvSpPr>
          <p:cNvPr id="7" name="PlaceHolder 6"/>
          <p:cNvSpPr>
            <a:spLocks noGrp="1"/>
          </p:cNvSpPr>
          <p:nvPr>
            <p:ph type="dt" idx="141"/>
          </p:nvPr>
        </p:nvSpPr>
        <p:spPr/>
        <p:txBody>
          <a:bodyPr/>
          <a:lstStyle/>
          <a:p>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7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7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7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8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39"/>
          </p:nvPr>
        </p:nvSpPr>
        <p:spPr/>
        <p:txBody>
          <a:bodyPr/>
          <a:lstStyle/>
          <a:p>
            <a:r>
              <a:t>Footer</a:t>
            </a:r>
          </a:p>
        </p:txBody>
      </p:sp>
      <p:sp>
        <p:nvSpPr>
          <p:cNvPr id="8" name="PlaceHolder 7"/>
          <p:cNvSpPr>
            <a:spLocks noGrp="1"/>
          </p:cNvSpPr>
          <p:nvPr>
            <p:ph type="sldNum" idx="140"/>
          </p:nvPr>
        </p:nvSpPr>
        <p:spPr/>
        <p:txBody>
          <a:bodyPr/>
          <a:lstStyle/>
          <a:p>
            <a:fld id="{F1ABB4ED-158A-4F85-8698-B3AE06151BAB}" type="slidenum">
              <a:t>‹N°›</a:t>
            </a:fld>
            <a:endParaRPr/>
          </a:p>
        </p:txBody>
      </p:sp>
      <p:sp>
        <p:nvSpPr>
          <p:cNvPr id="9" name="PlaceHolder 8"/>
          <p:cNvSpPr>
            <a:spLocks noGrp="1"/>
          </p:cNvSpPr>
          <p:nvPr>
            <p:ph type="dt" idx="141"/>
          </p:nvPr>
        </p:nvSpPr>
        <p:spPr/>
        <p:txBody>
          <a:bodyPr/>
          <a:lstStyle/>
          <a:p>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8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8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8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8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8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198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39"/>
          </p:nvPr>
        </p:nvSpPr>
        <p:spPr/>
        <p:txBody>
          <a:bodyPr/>
          <a:lstStyle/>
          <a:p>
            <a:r>
              <a:t>Footer</a:t>
            </a:r>
          </a:p>
        </p:txBody>
      </p:sp>
      <p:sp>
        <p:nvSpPr>
          <p:cNvPr id="10" name="PlaceHolder 9"/>
          <p:cNvSpPr>
            <a:spLocks noGrp="1"/>
          </p:cNvSpPr>
          <p:nvPr>
            <p:ph type="sldNum" idx="140"/>
          </p:nvPr>
        </p:nvSpPr>
        <p:spPr/>
        <p:txBody>
          <a:bodyPr/>
          <a:lstStyle/>
          <a:p>
            <a:fld id="{4B884275-7AB2-4971-9167-73CC277C85A4}" type="slidenum">
              <a:t>‹N°›</a:t>
            </a:fld>
            <a:endParaRPr/>
          </a:p>
        </p:txBody>
      </p:sp>
      <p:sp>
        <p:nvSpPr>
          <p:cNvPr id="11" name="PlaceHolder 10"/>
          <p:cNvSpPr>
            <a:spLocks noGrp="1"/>
          </p:cNvSpPr>
          <p:nvPr>
            <p:ph type="dt" idx="141"/>
          </p:nvPr>
        </p:nvSpPr>
        <p:spPr/>
        <p:txBody>
          <a:bodyPr/>
          <a:lstStyle/>
          <a:p>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2"/>
          </p:nvPr>
        </p:nvSpPr>
        <p:spPr/>
        <p:txBody>
          <a:bodyPr/>
          <a:lstStyle/>
          <a:p>
            <a:r>
              <a:t>Footer</a:t>
            </a:r>
          </a:p>
        </p:txBody>
      </p:sp>
      <p:sp>
        <p:nvSpPr>
          <p:cNvPr id="3" name="PlaceHolder 2"/>
          <p:cNvSpPr>
            <a:spLocks noGrp="1"/>
          </p:cNvSpPr>
          <p:nvPr>
            <p:ph type="sldNum" idx="143"/>
          </p:nvPr>
        </p:nvSpPr>
        <p:spPr/>
        <p:txBody>
          <a:bodyPr/>
          <a:lstStyle/>
          <a:p>
            <a:fld id="{2ED83882-3594-4D85-9079-FB1868A42C5F}" type="slidenum">
              <a:t>‹N°›</a:t>
            </a:fld>
            <a:endParaRPr/>
          </a:p>
        </p:txBody>
      </p:sp>
      <p:sp>
        <p:nvSpPr>
          <p:cNvPr id="4" name="PlaceHolder 3"/>
          <p:cNvSpPr>
            <a:spLocks noGrp="1"/>
          </p:cNvSpPr>
          <p:nvPr>
            <p:ph type="dt" idx="144"/>
          </p:nvPr>
        </p:nvSpPr>
        <p:spPr/>
        <p:txBody>
          <a:bodyPr/>
          <a:lstStyle/>
          <a:p>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9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42"/>
          </p:nvPr>
        </p:nvSpPr>
        <p:spPr/>
        <p:txBody>
          <a:bodyPr/>
          <a:lstStyle/>
          <a:p>
            <a:r>
              <a:t>Footer</a:t>
            </a:r>
          </a:p>
        </p:txBody>
      </p:sp>
      <p:sp>
        <p:nvSpPr>
          <p:cNvPr id="5" name="PlaceHolder 4"/>
          <p:cNvSpPr>
            <a:spLocks noGrp="1"/>
          </p:cNvSpPr>
          <p:nvPr>
            <p:ph type="sldNum" idx="143"/>
          </p:nvPr>
        </p:nvSpPr>
        <p:spPr/>
        <p:txBody>
          <a:bodyPr/>
          <a:lstStyle/>
          <a:p>
            <a:fld id="{7AEDD20A-AA0E-4EA6-8E1C-42246E70BBE1}" type="slidenum">
              <a:t>‹N°›</a:t>
            </a:fld>
            <a:endParaRPr/>
          </a:p>
        </p:txBody>
      </p:sp>
      <p:sp>
        <p:nvSpPr>
          <p:cNvPr id="6" name="PlaceHolder 5"/>
          <p:cNvSpPr>
            <a:spLocks noGrp="1"/>
          </p:cNvSpPr>
          <p:nvPr>
            <p:ph type="dt" idx="144"/>
          </p:nvPr>
        </p:nvSpPr>
        <p:spPr/>
        <p:txBody>
          <a:bodyPr/>
          <a:lstStyle/>
          <a:p>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199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42"/>
          </p:nvPr>
        </p:nvSpPr>
        <p:spPr/>
        <p:txBody>
          <a:bodyPr/>
          <a:lstStyle/>
          <a:p>
            <a:r>
              <a:t>Footer</a:t>
            </a:r>
          </a:p>
        </p:txBody>
      </p:sp>
      <p:sp>
        <p:nvSpPr>
          <p:cNvPr id="5" name="PlaceHolder 4"/>
          <p:cNvSpPr>
            <a:spLocks noGrp="1"/>
          </p:cNvSpPr>
          <p:nvPr>
            <p:ph type="sldNum" idx="143"/>
          </p:nvPr>
        </p:nvSpPr>
        <p:spPr/>
        <p:txBody>
          <a:bodyPr/>
          <a:lstStyle/>
          <a:p>
            <a:fld id="{F4C51945-0229-41D2-8E15-7280368092A2}" type="slidenum">
              <a:t>‹N°›</a:t>
            </a:fld>
            <a:endParaRPr/>
          </a:p>
        </p:txBody>
      </p:sp>
      <p:sp>
        <p:nvSpPr>
          <p:cNvPr id="6" name="PlaceHolder 5"/>
          <p:cNvSpPr>
            <a:spLocks noGrp="1"/>
          </p:cNvSpPr>
          <p:nvPr>
            <p:ph type="dt" idx="144"/>
          </p:nvPr>
        </p:nvSpPr>
        <p:spPr/>
        <p:txBody>
          <a:bodyPr/>
          <a:lstStyle/>
          <a:p>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0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0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42"/>
          </p:nvPr>
        </p:nvSpPr>
        <p:spPr/>
        <p:txBody>
          <a:bodyPr/>
          <a:lstStyle/>
          <a:p>
            <a:r>
              <a:t>Footer</a:t>
            </a:r>
          </a:p>
        </p:txBody>
      </p:sp>
      <p:sp>
        <p:nvSpPr>
          <p:cNvPr id="6" name="PlaceHolder 5"/>
          <p:cNvSpPr>
            <a:spLocks noGrp="1"/>
          </p:cNvSpPr>
          <p:nvPr>
            <p:ph type="sldNum" idx="143"/>
          </p:nvPr>
        </p:nvSpPr>
        <p:spPr/>
        <p:txBody>
          <a:bodyPr/>
          <a:lstStyle/>
          <a:p>
            <a:fld id="{72B2E4E5-9B7A-45EA-9DE7-A837E17E4A2C}" type="slidenum">
              <a:t>‹N°›</a:t>
            </a:fld>
            <a:endParaRPr/>
          </a:p>
        </p:txBody>
      </p:sp>
      <p:sp>
        <p:nvSpPr>
          <p:cNvPr id="7" name="PlaceHolder 6"/>
          <p:cNvSpPr>
            <a:spLocks noGrp="1"/>
          </p:cNvSpPr>
          <p:nvPr>
            <p:ph type="dt" idx="144"/>
          </p:nvPr>
        </p:nvSpPr>
        <p:spPr/>
        <p:txBody>
          <a:bodyPr/>
          <a:lstStyle/>
          <a:p>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42"/>
          </p:nvPr>
        </p:nvSpPr>
        <p:spPr/>
        <p:txBody>
          <a:bodyPr/>
          <a:lstStyle/>
          <a:p>
            <a:r>
              <a:t>Footer</a:t>
            </a:r>
          </a:p>
        </p:txBody>
      </p:sp>
      <p:sp>
        <p:nvSpPr>
          <p:cNvPr id="4" name="PlaceHolder 3"/>
          <p:cNvSpPr>
            <a:spLocks noGrp="1"/>
          </p:cNvSpPr>
          <p:nvPr>
            <p:ph type="sldNum" idx="143"/>
          </p:nvPr>
        </p:nvSpPr>
        <p:spPr/>
        <p:txBody>
          <a:bodyPr/>
          <a:lstStyle/>
          <a:p>
            <a:fld id="{9BECF284-738A-4FFB-99DB-5657F6D23D9B}" type="slidenum">
              <a:t>‹N°›</a:t>
            </a:fld>
            <a:endParaRPr/>
          </a:p>
        </p:txBody>
      </p:sp>
      <p:sp>
        <p:nvSpPr>
          <p:cNvPr id="5" name="PlaceHolder 4"/>
          <p:cNvSpPr>
            <a:spLocks noGrp="1"/>
          </p:cNvSpPr>
          <p:nvPr>
            <p:ph type="dt" idx="144"/>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A5D80822-7907-44AE-BC0A-42B232CF3474}" type="slidenum">
              <a:t>‹N°›</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42"/>
          </p:nvPr>
        </p:nvSpPr>
        <p:spPr/>
        <p:txBody>
          <a:bodyPr/>
          <a:lstStyle/>
          <a:p>
            <a:r>
              <a:t>Footer</a:t>
            </a:r>
          </a:p>
        </p:txBody>
      </p:sp>
      <p:sp>
        <p:nvSpPr>
          <p:cNvPr id="4" name="PlaceHolder 3"/>
          <p:cNvSpPr>
            <a:spLocks noGrp="1"/>
          </p:cNvSpPr>
          <p:nvPr>
            <p:ph type="sldNum" idx="143"/>
          </p:nvPr>
        </p:nvSpPr>
        <p:spPr/>
        <p:txBody>
          <a:bodyPr/>
          <a:lstStyle/>
          <a:p>
            <a:fld id="{7E81ADE3-D33A-4097-86FA-70D0C8DE4C5B}" type="slidenum">
              <a:t>‹N°›</a:t>
            </a:fld>
            <a:endParaRPr/>
          </a:p>
        </p:txBody>
      </p:sp>
      <p:sp>
        <p:nvSpPr>
          <p:cNvPr id="5" name="PlaceHolder 4"/>
          <p:cNvSpPr>
            <a:spLocks noGrp="1"/>
          </p:cNvSpPr>
          <p:nvPr>
            <p:ph type="dt" idx="144"/>
          </p:nvPr>
        </p:nvSpPr>
        <p:spPr/>
        <p:txBody>
          <a:bodyPr/>
          <a:lstStyle/>
          <a:p>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0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0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0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42"/>
          </p:nvPr>
        </p:nvSpPr>
        <p:spPr/>
        <p:txBody>
          <a:bodyPr/>
          <a:lstStyle/>
          <a:p>
            <a:r>
              <a:t>Footer</a:t>
            </a:r>
          </a:p>
        </p:txBody>
      </p:sp>
      <p:sp>
        <p:nvSpPr>
          <p:cNvPr id="7" name="PlaceHolder 6"/>
          <p:cNvSpPr>
            <a:spLocks noGrp="1"/>
          </p:cNvSpPr>
          <p:nvPr>
            <p:ph type="sldNum" idx="143"/>
          </p:nvPr>
        </p:nvSpPr>
        <p:spPr/>
        <p:txBody>
          <a:bodyPr/>
          <a:lstStyle/>
          <a:p>
            <a:fld id="{C2A26B68-E3AC-426F-85EC-15CE6DA703CE}" type="slidenum">
              <a:t>‹N°›</a:t>
            </a:fld>
            <a:endParaRPr/>
          </a:p>
        </p:txBody>
      </p:sp>
      <p:sp>
        <p:nvSpPr>
          <p:cNvPr id="8" name="PlaceHolder 7"/>
          <p:cNvSpPr>
            <a:spLocks noGrp="1"/>
          </p:cNvSpPr>
          <p:nvPr>
            <p:ph type="dt" idx="144"/>
          </p:nvPr>
        </p:nvSpPr>
        <p:spPr/>
        <p:txBody>
          <a:bodyPr/>
          <a:lstStyle/>
          <a:p>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0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1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1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42"/>
          </p:nvPr>
        </p:nvSpPr>
        <p:spPr/>
        <p:txBody>
          <a:bodyPr/>
          <a:lstStyle/>
          <a:p>
            <a:r>
              <a:t>Footer</a:t>
            </a:r>
          </a:p>
        </p:txBody>
      </p:sp>
      <p:sp>
        <p:nvSpPr>
          <p:cNvPr id="7" name="PlaceHolder 6"/>
          <p:cNvSpPr>
            <a:spLocks noGrp="1"/>
          </p:cNvSpPr>
          <p:nvPr>
            <p:ph type="sldNum" idx="143"/>
          </p:nvPr>
        </p:nvSpPr>
        <p:spPr/>
        <p:txBody>
          <a:bodyPr/>
          <a:lstStyle/>
          <a:p>
            <a:fld id="{EC320D25-039B-4B66-98EF-C14CE967C0B8}" type="slidenum">
              <a:t>‹N°›</a:t>
            </a:fld>
            <a:endParaRPr/>
          </a:p>
        </p:txBody>
      </p:sp>
      <p:sp>
        <p:nvSpPr>
          <p:cNvPr id="8" name="PlaceHolder 7"/>
          <p:cNvSpPr>
            <a:spLocks noGrp="1"/>
          </p:cNvSpPr>
          <p:nvPr>
            <p:ph type="dt" idx="144"/>
          </p:nvPr>
        </p:nvSpPr>
        <p:spPr/>
        <p:txBody>
          <a:bodyPr/>
          <a:lstStyle/>
          <a:p>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1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1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1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42"/>
          </p:nvPr>
        </p:nvSpPr>
        <p:spPr/>
        <p:txBody>
          <a:bodyPr/>
          <a:lstStyle/>
          <a:p>
            <a:r>
              <a:t>Footer</a:t>
            </a:r>
          </a:p>
        </p:txBody>
      </p:sp>
      <p:sp>
        <p:nvSpPr>
          <p:cNvPr id="7" name="PlaceHolder 6"/>
          <p:cNvSpPr>
            <a:spLocks noGrp="1"/>
          </p:cNvSpPr>
          <p:nvPr>
            <p:ph type="sldNum" idx="143"/>
          </p:nvPr>
        </p:nvSpPr>
        <p:spPr/>
        <p:txBody>
          <a:bodyPr/>
          <a:lstStyle/>
          <a:p>
            <a:fld id="{2A8E5BAA-9825-4B08-8FD3-563ADF1A2F56}" type="slidenum">
              <a:t>‹N°›</a:t>
            </a:fld>
            <a:endParaRPr/>
          </a:p>
        </p:txBody>
      </p:sp>
      <p:sp>
        <p:nvSpPr>
          <p:cNvPr id="8" name="PlaceHolder 7"/>
          <p:cNvSpPr>
            <a:spLocks noGrp="1"/>
          </p:cNvSpPr>
          <p:nvPr>
            <p:ph type="dt" idx="144"/>
          </p:nvPr>
        </p:nvSpPr>
        <p:spPr/>
        <p:txBody>
          <a:bodyPr/>
          <a:lstStyle/>
          <a:p>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1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1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42"/>
          </p:nvPr>
        </p:nvSpPr>
        <p:spPr/>
        <p:txBody>
          <a:bodyPr/>
          <a:lstStyle/>
          <a:p>
            <a:r>
              <a:t>Footer</a:t>
            </a:r>
          </a:p>
        </p:txBody>
      </p:sp>
      <p:sp>
        <p:nvSpPr>
          <p:cNvPr id="6" name="PlaceHolder 5"/>
          <p:cNvSpPr>
            <a:spLocks noGrp="1"/>
          </p:cNvSpPr>
          <p:nvPr>
            <p:ph type="sldNum" idx="143"/>
          </p:nvPr>
        </p:nvSpPr>
        <p:spPr/>
        <p:txBody>
          <a:bodyPr/>
          <a:lstStyle/>
          <a:p>
            <a:fld id="{1BE90943-CFFF-44B0-9E8B-4E039A2F7484}" type="slidenum">
              <a:t>‹N°›</a:t>
            </a:fld>
            <a:endParaRPr/>
          </a:p>
        </p:txBody>
      </p:sp>
      <p:sp>
        <p:nvSpPr>
          <p:cNvPr id="7" name="PlaceHolder 6"/>
          <p:cNvSpPr>
            <a:spLocks noGrp="1"/>
          </p:cNvSpPr>
          <p:nvPr>
            <p:ph type="dt" idx="144"/>
          </p:nvPr>
        </p:nvSpPr>
        <p:spPr/>
        <p:txBody>
          <a:bodyPr/>
          <a:lstStyle/>
          <a:p>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2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2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2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2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42"/>
          </p:nvPr>
        </p:nvSpPr>
        <p:spPr/>
        <p:txBody>
          <a:bodyPr/>
          <a:lstStyle/>
          <a:p>
            <a:r>
              <a:t>Footer</a:t>
            </a:r>
          </a:p>
        </p:txBody>
      </p:sp>
      <p:sp>
        <p:nvSpPr>
          <p:cNvPr id="8" name="PlaceHolder 7"/>
          <p:cNvSpPr>
            <a:spLocks noGrp="1"/>
          </p:cNvSpPr>
          <p:nvPr>
            <p:ph type="sldNum" idx="143"/>
          </p:nvPr>
        </p:nvSpPr>
        <p:spPr/>
        <p:txBody>
          <a:bodyPr/>
          <a:lstStyle/>
          <a:p>
            <a:fld id="{FE512EA4-AEEA-4C51-9AB5-5C2E28072BF2}" type="slidenum">
              <a:t>‹N°›</a:t>
            </a:fld>
            <a:endParaRPr/>
          </a:p>
        </p:txBody>
      </p:sp>
      <p:sp>
        <p:nvSpPr>
          <p:cNvPr id="9" name="PlaceHolder 8"/>
          <p:cNvSpPr>
            <a:spLocks noGrp="1"/>
          </p:cNvSpPr>
          <p:nvPr>
            <p:ph type="dt" idx="144"/>
          </p:nvPr>
        </p:nvSpPr>
        <p:spPr/>
        <p:txBody>
          <a:bodyPr/>
          <a:lstStyle/>
          <a:p>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2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2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2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2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2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3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42"/>
          </p:nvPr>
        </p:nvSpPr>
        <p:spPr/>
        <p:txBody>
          <a:bodyPr/>
          <a:lstStyle/>
          <a:p>
            <a:r>
              <a:t>Footer</a:t>
            </a:r>
          </a:p>
        </p:txBody>
      </p:sp>
      <p:sp>
        <p:nvSpPr>
          <p:cNvPr id="10" name="PlaceHolder 9"/>
          <p:cNvSpPr>
            <a:spLocks noGrp="1"/>
          </p:cNvSpPr>
          <p:nvPr>
            <p:ph type="sldNum" idx="143"/>
          </p:nvPr>
        </p:nvSpPr>
        <p:spPr/>
        <p:txBody>
          <a:bodyPr/>
          <a:lstStyle/>
          <a:p>
            <a:fld id="{047E3F54-9DDE-4CC6-A723-79B6F0A80077}" type="slidenum">
              <a:t>‹N°›</a:t>
            </a:fld>
            <a:endParaRPr/>
          </a:p>
        </p:txBody>
      </p:sp>
      <p:sp>
        <p:nvSpPr>
          <p:cNvPr id="11" name="PlaceHolder 10"/>
          <p:cNvSpPr>
            <a:spLocks noGrp="1"/>
          </p:cNvSpPr>
          <p:nvPr>
            <p:ph type="dt" idx="144"/>
          </p:nvPr>
        </p:nvSpPr>
        <p:spPr/>
        <p:txBody>
          <a:bodyPr/>
          <a:lstStyle/>
          <a:p>
            <a:endParaRPr/>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5"/>
          </p:nvPr>
        </p:nvSpPr>
        <p:spPr/>
        <p:txBody>
          <a:bodyPr/>
          <a:lstStyle/>
          <a:p>
            <a:r>
              <a:t>Footer</a:t>
            </a:r>
          </a:p>
        </p:txBody>
      </p:sp>
      <p:sp>
        <p:nvSpPr>
          <p:cNvPr id="3" name="PlaceHolder 2"/>
          <p:cNvSpPr>
            <a:spLocks noGrp="1"/>
          </p:cNvSpPr>
          <p:nvPr>
            <p:ph type="sldNum" idx="146"/>
          </p:nvPr>
        </p:nvSpPr>
        <p:spPr/>
        <p:txBody>
          <a:bodyPr/>
          <a:lstStyle/>
          <a:p>
            <a:fld id="{C70DD1A8-DBFD-4F24-B4B3-D5B69DCD7FB3}" type="slidenum">
              <a:t>‹N°›</a:t>
            </a:fld>
            <a:endParaRPr/>
          </a:p>
        </p:txBody>
      </p:sp>
      <p:sp>
        <p:nvSpPr>
          <p:cNvPr id="4" name="PlaceHolder 3"/>
          <p:cNvSpPr>
            <a:spLocks noGrp="1"/>
          </p:cNvSpPr>
          <p:nvPr>
            <p:ph type="dt" idx="147"/>
          </p:nvPr>
        </p:nvSpPr>
        <p:spPr/>
        <p:txBody>
          <a:bodyPr/>
          <a:lstStyle/>
          <a:p>
            <a:endParaRPr/>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39"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45"/>
          </p:nvPr>
        </p:nvSpPr>
        <p:spPr/>
        <p:txBody>
          <a:bodyPr/>
          <a:lstStyle/>
          <a:p>
            <a:r>
              <a:t>Footer</a:t>
            </a:r>
          </a:p>
        </p:txBody>
      </p:sp>
      <p:sp>
        <p:nvSpPr>
          <p:cNvPr id="5" name="PlaceHolder 4"/>
          <p:cNvSpPr>
            <a:spLocks noGrp="1"/>
          </p:cNvSpPr>
          <p:nvPr>
            <p:ph type="sldNum" idx="146"/>
          </p:nvPr>
        </p:nvSpPr>
        <p:spPr/>
        <p:txBody>
          <a:bodyPr/>
          <a:lstStyle/>
          <a:p>
            <a:fld id="{E6B5C0C2-A150-40EB-B482-528B8B453112}" type="slidenum">
              <a:t>‹N°›</a:t>
            </a:fld>
            <a:endParaRPr/>
          </a:p>
        </p:txBody>
      </p:sp>
      <p:sp>
        <p:nvSpPr>
          <p:cNvPr id="6" name="PlaceHolder 5"/>
          <p:cNvSpPr>
            <a:spLocks noGrp="1"/>
          </p:cNvSpPr>
          <p:nvPr>
            <p:ph type="dt" idx="147"/>
          </p:nvPr>
        </p:nvSpPr>
        <p:spPr/>
        <p:txBody>
          <a:bodyPr/>
          <a:lstStyle/>
          <a:p>
            <a:endParaRPr/>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41"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45"/>
          </p:nvPr>
        </p:nvSpPr>
        <p:spPr/>
        <p:txBody>
          <a:bodyPr/>
          <a:lstStyle/>
          <a:p>
            <a:r>
              <a:t>Footer</a:t>
            </a:r>
          </a:p>
        </p:txBody>
      </p:sp>
      <p:sp>
        <p:nvSpPr>
          <p:cNvPr id="5" name="PlaceHolder 4"/>
          <p:cNvSpPr>
            <a:spLocks noGrp="1"/>
          </p:cNvSpPr>
          <p:nvPr>
            <p:ph type="sldNum" idx="146"/>
          </p:nvPr>
        </p:nvSpPr>
        <p:spPr/>
        <p:txBody>
          <a:bodyPr/>
          <a:lstStyle/>
          <a:p>
            <a:fld id="{BC46F079-ECE8-4A4D-A52F-162FBB0051C8}" type="slidenum">
              <a:t>‹N°›</a:t>
            </a:fld>
            <a:endParaRPr/>
          </a:p>
        </p:txBody>
      </p:sp>
      <p:sp>
        <p:nvSpPr>
          <p:cNvPr id="6" name="PlaceHolder 5"/>
          <p:cNvSpPr>
            <a:spLocks noGrp="1"/>
          </p:cNvSpPr>
          <p:nvPr>
            <p:ph type="dt" idx="147"/>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2EDE2717-65E4-4733-819A-94718EDB343C}" type="slidenum">
              <a:t>‹N°›</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4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4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45"/>
          </p:nvPr>
        </p:nvSpPr>
        <p:spPr/>
        <p:txBody>
          <a:bodyPr/>
          <a:lstStyle/>
          <a:p>
            <a:r>
              <a:t>Footer</a:t>
            </a:r>
          </a:p>
        </p:txBody>
      </p:sp>
      <p:sp>
        <p:nvSpPr>
          <p:cNvPr id="6" name="PlaceHolder 5"/>
          <p:cNvSpPr>
            <a:spLocks noGrp="1"/>
          </p:cNvSpPr>
          <p:nvPr>
            <p:ph type="sldNum" idx="146"/>
          </p:nvPr>
        </p:nvSpPr>
        <p:spPr/>
        <p:txBody>
          <a:bodyPr/>
          <a:lstStyle/>
          <a:p>
            <a:fld id="{A4567F70-E40E-4685-8160-C8C8040BBF94}" type="slidenum">
              <a:t>‹N°›</a:t>
            </a:fld>
            <a:endParaRPr/>
          </a:p>
        </p:txBody>
      </p:sp>
      <p:sp>
        <p:nvSpPr>
          <p:cNvPr id="7" name="PlaceHolder 6"/>
          <p:cNvSpPr>
            <a:spLocks noGrp="1"/>
          </p:cNvSpPr>
          <p:nvPr>
            <p:ph type="dt" idx="147"/>
          </p:nvPr>
        </p:nvSpPr>
        <p:spPr/>
        <p:txBody>
          <a:bodyPr/>
          <a:lstStyle/>
          <a:p>
            <a:endParaRPr/>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45"/>
          </p:nvPr>
        </p:nvSpPr>
        <p:spPr/>
        <p:txBody>
          <a:bodyPr/>
          <a:lstStyle/>
          <a:p>
            <a:r>
              <a:t>Footer</a:t>
            </a:r>
          </a:p>
        </p:txBody>
      </p:sp>
      <p:sp>
        <p:nvSpPr>
          <p:cNvPr id="4" name="PlaceHolder 3"/>
          <p:cNvSpPr>
            <a:spLocks noGrp="1"/>
          </p:cNvSpPr>
          <p:nvPr>
            <p:ph type="sldNum" idx="146"/>
          </p:nvPr>
        </p:nvSpPr>
        <p:spPr/>
        <p:txBody>
          <a:bodyPr/>
          <a:lstStyle/>
          <a:p>
            <a:fld id="{F0B6B3E2-87ED-4041-BD10-C12B133E27D5}" type="slidenum">
              <a:t>‹N°›</a:t>
            </a:fld>
            <a:endParaRPr/>
          </a:p>
        </p:txBody>
      </p:sp>
      <p:sp>
        <p:nvSpPr>
          <p:cNvPr id="5" name="PlaceHolder 4"/>
          <p:cNvSpPr>
            <a:spLocks noGrp="1"/>
          </p:cNvSpPr>
          <p:nvPr>
            <p:ph type="dt" idx="147"/>
          </p:nvPr>
        </p:nvSpPr>
        <p:spPr/>
        <p:txBody>
          <a:bodyPr/>
          <a:lstStyle/>
          <a:p>
            <a:endParaRPr/>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46"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45"/>
          </p:nvPr>
        </p:nvSpPr>
        <p:spPr/>
        <p:txBody>
          <a:bodyPr/>
          <a:lstStyle/>
          <a:p>
            <a:r>
              <a:t>Footer</a:t>
            </a:r>
          </a:p>
        </p:txBody>
      </p:sp>
      <p:sp>
        <p:nvSpPr>
          <p:cNvPr id="4" name="PlaceHolder 3"/>
          <p:cNvSpPr>
            <a:spLocks noGrp="1"/>
          </p:cNvSpPr>
          <p:nvPr>
            <p:ph type="sldNum" idx="146"/>
          </p:nvPr>
        </p:nvSpPr>
        <p:spPr/>
        <p:txBody>
          <a:bodyPr/>
          <a:lstStyle/>
          <a:p>
            <a:fld id="{445EFFBA-9EA7-4448-9827-38D7AA484444}" type="slidenum">
              <a:t>‹N°›</a:t>
            </a:fld>
            <a:endParaRPr/>
          </a:p>
        </p:txBody>
      </p:sp>
      <p:sp>
        <p:nvSpPr>
          <p:cNvPr id="5" name="PlaceHolder 4"/>
          <p:cNvSpPr>
            <a:spLocks noGrp="1"/>
          </p:cNvSpPr>
          <p:nvPr>
            <p:ph type="dt" idx="147"/>
          </p:nvPr>
        </p:nvSpPr>
        <p:spPr/>
        <p:txBody>
          <a:bodyPr/>
          <a:lstStyle/>
          <a:p>
            <a:endParaRPr/>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4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4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5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45"/>
          </p:nvPr>
        </p:nvSpPr>
        <p:spPr/>
        <p:txBody>
          <a:bodyPr/>
          <a:lstStyle/>
          <a:p>
            <a:r>
              <a:t>Footer</a:t>
            </a:r>
          </a:p>
        </p:txBody>
      </p:sp>
      <p:sp>
        <p:nvSpPr>
          <p:cNvPr id="7" name="PlaceHolder 6"/>
          <p:cNvSpPr>
            <a:spLocks noGrp="1"/>
          </p:cNvSpPr>
          <p:nvPr>
            <p:ph type="sldNum" idx="146"/>
          </p:nvPr>
        </p:nvSpPr>
        <p:spPr/>
        <p:txBody>
          <a:bodyPr/>
          <a:lstStyle/>
          <a:p>
            <a:fld id="{CDF940F6-683F-4B78-BD7F-994D01B7157D}" type="slidenum">
              <a:t>‹N°›</a:t>
            </a:fld>
            <a:endParaRPr/>
          </a:p>
        </p:txBody>
      </p:sp>
      <p:sp>
        <p:nvSpPr>
          <p:cNvPr id="8" name="PlaceHolder 7"/>
          <p:cNvSpPr>
            <a:spLocks noGrp="1"/>
          </p:cNvSpPr>
          <p:nvPr>
            <p:ph type="dt" idx="147"/>
          </p:nvPr>
        </p:nvSpPr>
        <p:spPr/>
        <p:txBody>
          <a:bodyPr/>
          <a:lstStyle/>
          <a:p>
            <a:endParaRPr/>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5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5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54"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45"/>
          </p:nvPr>
        </p:nvSpPr>
        <p:spPr/>
        <p:txBody>
          <a:bodyPr/>
          <a:lstStyle/>
          <a:p>
            <a:r>
              <a:t>Footer</a:t>
            </a:r>
          </a:p>
        </p:txBody>
      </p:sp>
      <p:sp>
        <p:nvSpPr>
          <p:cNvPr id="7" name="PlaceHolder 6"/>
          <p:cNvSpPr>
            <a:spLocks noGrp="1"/>
          </p:cNvSpPr>
          <p:nvPr>
            <p:ph type="sldNum" idx="146"/>
          </p:nvPr>
        </p:nvSpPr>
        <p:spPr/>
        <p:txBody>
          <a:bodyPr/>
          <a:lstStyle/>
          <a:p>
            <a:fld id="{33BD2A9F-CA7F-4379-9D06-DB5BC8D86FAE}" type="slidenum">
              <a:t>‹N°›</a:t>
            </a:fld>
            <a:endParaRPr/>
          </a:p>
        </p:txBody>
      </p:sp>
      <p:sp>
        <p:nvSpPr>
          <p:cNvPr id="8" name="PlaceHolder 7"/>
          <p:cNvSpPr>
            <a:spLocks noGrp="1"/>
          </p:cNvSpPr>
          <p:nvPr>
            <p:ph type="dt" idx="147"/>
          </p:nvPr>
        </p:nvSpPr>
        <p:spPr/>
        <p:txBody>
          <a:bodyPr/>
          <a:lstStyle/>
          <a:p>
            <a:endParaRPr/>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5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5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58"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45"/>
          </p:nvPr>
        </p:nvSpPr>
        <p:spPr/>
        <p:txBody>
          <a:bodyPr/>
          <a:lstStyle/>
          <a:p>
            <a:r>
              <a:t>Footer</a:t>
            </a:r>
          </a:p>
        </p:txBody>
      </p:sp>
      <p:sp>
        <p:nvSpPr>
          <p:cNvPr id="7" name="PlaceHolder 6"/>
          <p:cNvSpPr>
            <a:spLocks noGrp="1"/>
          </p:cNvSpPr>
          <p:nvPr>
            <p:ph type="sldNum" idx="146"/>
          </p:nvPr>
        </p:nvSpPr>
        <p:spPr/>
        <p:txBody>
          <a:bodyPr/>
          <a:lstStyle/>
          <a:p>
            <a:fld id="{AE314050-2AAC-4557-9294-C46C8A9AC40F}" type="slidenum">
              <a:t>‹N°›</a:t>
            </a:fld>
            <a:endParaRPr/>
          </a:p>
        </p:txBody>
      </p:sp>
      <p:sp>
        <p:nvSpPr>
          <p:cNvPr id="8" name="PlaceHolder 7"/>
          <p:cNvSpPr>
            <a:spLocks noGrp="1"/>
          </p:cNvSpPr>
          <p:nvPr>
            <p:ph type="dt" idx="147"/>
          </p:nvPr>
        </p:nvSpPr>
        <p:spPr/>
        <p:txBody>
          <a:bodyPr/>
          <a:lstStyle/>
          <a:p>
            <a:endParaRPr/>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60"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61"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45"/>
          </p:nvPr>
        </p:nvSpPr>
        <p:spPr/>
        <p:txBody>
          <a:bodyPr/>
          <a:lstStyle/>
          <a:p>
            <a:r>
              <a:t>Footer</a:t>
            </a:r>
          </a:p>
        </p:txBody>
      </p:sp>
      <p:sp>
        <p:nvSpPr>
          <p:cNvPr id="6" name="PlaceHolder 5"/>
          <p:cNvSpPr>
            <a:spLocks noGrp="1"/>
          </p:cNvSpPr>
          <p:nvPr>
            <p:ph type="sldNum" idx="146"/>
          </p:nvPr>
        </p:nvSpPr>
        <p:spPr/>
        <p:txBody>
          <a:bodyPr/>
          <a:lstStyle/>
          <a:p>
            <a:fld id="{00EE14F5-72AE-4A6B-9E97-B31C121701C2}" type="slidenum">
              <a:t>‹N°›</a:t>
            </a:fld>
            <a:endParaRPr/>
          </a:p>
        </p:txBody>
      </p:sp>
      <p:sp>
        <p:nvSpPr>
          <p:cNvPr id="7" name="PlaceHolder 6"/>
          <p:cNvSpPr>
            <a:spLocks noGrp="1"/>
          </p:cNvSpPr>
          <p:nvPr>
            <p:ph type="dt" idx="147"/>
          </p:nvPr>
        </p:nvSpPr>
        <p:spPr/>
        <p:txBody>
          <a:bodyPr/>
          <a:lstStyle/>
          <a:p>
            <a:endParaRP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6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6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6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66"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45"/>
          </p:nvPr>
        </p:nvSpPr>
        <p:spPr/>
        <p:txBody>
          <a:bodyPr/>
          <a:lstStyle/>
          <a:p>
            <a:r>
              <a:t>Footer</a:t>
            </a:r>
          </a:p>
        </p:txBody>
      </p:sp>
      <p:sp>
        <p:nvSpPr>
          <p:cNvPr id="8" name="PlaceHolder 7"/>
          <p:cNvSpPr>
            <a:spLocks noGrp="1"/>
          </p:cNvSpPr>
          <p:nvPr>
            <p:ph type="sldNum" idx="146"/>
          </p:nvPr>
        </p:nvSpPr>
        <p:spPr/>
        <p:txBody>
          <a:bodyPr/>
          <a:lstStyle/>
          <a:p>
            <a:fld id="{E2C0781C-2615-43BF-99C8-DDF742CB41A2}" type="slidenum">
              <a:t>‹N°›</a:t>
            </a:fld>
            <a:endParaRPr/>
          </a:p>
        </p:txBody>
      </p:sp>
      <p:sp>
        <p:nvSpPr>
          <p:cNvPr id="9" name="PlaceHolder 8"/>
          <p:cNvSpPr>
            <a:spLocks noGrp="1"/>
          </p:cNvSpPr>
          <p:nvPr>
            <p:ph type="dt" idx="147"/>
          </p:nvPr>
        </p:nvSpPr>
        <p:spPr/>
        <p:txBody>
          <a:bodyPr/>
          <a:lstStyle/>
          <a:p>
            <a:endParaRPr/>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68"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69"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70"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71"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72"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73"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45"/>
          </p:nvPr>
        </p:nvSpPr>
        <p:spPr/>
        <p:txBody>
          <a:bodyPr/>
          <a:lstStyle/>
          <a:p>
            <a:r>
              <a:t>Footer</a:t>
            </a:r>
          </a:p>
        </p:txBody>
      </p:sp>
      <p:sp>
        <p:nvSpPr>
          <p:cNvPr id="10" name="PlaceHolder 9"/>
          <p:cNvSpPr>
            <a:spLocks noGrp="1"/>
          </p:cNvSpPr>
          <p:nvPr>
            <p:ph type="sldNum" idx="146"/>
          </p:nvPr>
        </p:nvSpPr>
        <p:spPr/>
        <p:txBody>
          <a:bodyPr/>
          <a:lstStyle/>
          <a:p>
            <a:fld id="{FE97D08D-C47F-4D1A-8CA6-AF6D08BCEEB0}" type="slidenum">
              <a:t>‹N°›</a:t>
            </a:fld>
            <a:endParaRPr/>
          </a:p>
        </p:txBody>
      </p:sp>
      <p:sp>
        <p:nvSpPr>
          <p:cNvPr id="11" name="PlaceHolder 10"/>
          <p:cNvSpPr>
            <a:spLocks noGrp="1"/>
          </p:cNvSpPr>
          <p:nvPr>
            <p:ph type="dt" idx="147"/>
          </p:nvPr>
        </p:nvSpPr>
        <p:spPr/>
        <p:txBody>
          <a:bodyPr/>
          <a:lstStyle/>
          <a:p>
            <a:endParaRPr/>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8"/>
          </p:nvPr>
        </p:nvSpPr>
        <p:spPr/>
        <p:txBody>
          <a:bodyPr/>
          <a:lstStyle/>
          <a:p>
            <a:r>
              <a:t>Footer</a:t>
            </a:r>
          </a:p>
        </p:txBody>
      </p:sp>
      <p:sp>
        <p:nvSpPr>
          <p:cNvPr id="3" name="PlaceHolder 2"/>
          <p:cNvSpPr>
            <a:spLocks noGrp="1"/>
          </p:cNvSpPr>
          <p:nvPr>
            <p:ph type="sldNum" idx="149"/>
          </p:nvPr>
        </p:nvSpPr>
        <p:spPr/>
        <p:txBody>
          <a:bodyPr/>
          <a:lstStyle/>
          <a:p>
            <a:fld id="{A8648040-D47D-4582-8C50-EF0B2E4CC6C7}" type="slidenum">
              <a:t>‹N°›</a:t>
            </a:fld>
            <a:endParaRPr/>
          </a:p>
        </p:txBody>
      </p:sp>
      <p:sp>
        <p:nvSpPr>
          <p:cNvPr id="4" name="PlaceHolder 3"/>
          <p:cNvSpPr>
            <a:spLocks noGrp="1"/>
          </p:cNvSpPr>
          <p:nvPr>
            <p:ph type="dt" idx="150"/>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3"/>
          </p:nvPr>
        </p:nvSpPr>
        <p:spPr/>
        <p:txBody>
          <a:bodyPr/>
          <a:lstStyle/>
          <a:p>
            <a:r>
              <a:t>Footer</a:t>
            </a:r>
          </a:p>
        </p:txBody>
      </p:sp>
      <p:sp>
        <p:nvSpPr>
          <p:cNvPr id="8" name="PlaceHolder 7"/>
          <p:cNvSpPr>
            <a:spLocks noGrp="1"/>
          </p:cNvSpPr>
          <p:nvPr>
            <p:ph type="sldNum" idx="14"/>
          </p:nvPr>
        </p:nvSpPr>
        <p:spPr/>
        <p:txBody>
          <a:bodyPr/>
          <a:lstStyle/>
          <a:p>
            <a:fld id="{39477B5A-F6F4-4FA5-AB72-C4EB53293374}" type="slidenum">
              <a:t>‹N°›</a:t>
            </a:fld>
            <a:endParaRPr/>
          </a:p>
        </p:txBody>
      </p:sp>
      <p:sp>
        <p:nvSpPr>
          <p:cNvPr id="9" name="PlaceHolder 8"/>
          <p:cNvSpPr>
            <a:spLocks noGrp="1"/>
          </p:cNvSpPr>
          <p:nvPr>
            <p:ph type="dt" idx="15"/>
          </p:nvPr>
        </p:nvSpPr>
        <p:spPr/>
        <p:txBody>
          <a:bodyPr/>
          <a:lstStyle/>
          <a:p>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8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48"/>
          </p:nvPr>
        </p:nvSpPr>
        <p:spPr/>
        <p:txBody>
          <a:bodyPr/>
          <a:lstStyle/>
          <a:p>
            <a:r>
              <a:t>Footer</a:t>
            </a:r>
          </a:p>
        </p:txBody>
      </p:sp>
      <p:sp>
        <p:nvSpPr>
          <p:cNvPr id="5" name="PlaceHolder 4"/>
          <p:cNvSpPr>
            <a:spLocks noGrp="1"/>
          </p:cNvSpPr>
          <p:nvPr>
            <p:ph type="sldNum" idx="149"/>
          </p:nvPr>
        </p:nvSpPr>
        <p:spPr/>
        <p:txBody>
          <a:bodyPr/>
          <a:lstStyle/>
          <a:p>
            <a:fld id="{9C450A3B-5C86-487A-BDCC-F671559DD5E3}" type="slidenum">
              <a:t>‹N°›</a:t>
            </a:fld>
            <a:endParaRPr/>
          </a:p>
        </p:txBody>
      </p:sp>
      <p:sp>
        <p:nvSpPr>
          <p:cNvPr id="6" name="PlaceHolder 5"/>
          <p:cNvSpPr>
            <a:spLocks noGrp="1"/>
          </p:cNvSpPr>
          <p:nvPr>
            <p:ph type="dt" idx="150"/>
          </p:nvPr>
        </p:nvSpPr>
        <p:spPr/>
        <p:txBody>
          <a:bodyPr/>
          <a:lstStyle/>
          <a:p>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8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48"/>
          </p:nvPr>
        </p:nvSpPr>
        <p:spPr/>
        <p:txBody>
          <a:bodyPr/>
          <a:lstStyle/>
          <a:p>
            <a:r>
              <a:t>Footer</a:t>
            </a:r>
          </a:p>
        </p:txBody>
      </p:sp>
      <p:sp>
        <p:nvSpPr>
          <p:cNvPr id="5" name="PlaceHolder 4"/>
          <p:cNvSpPr>
            <a:spLocks noGrp="1"/>
          </p:cNvSpPr>
          <p:nvPr>
            <p:ph type="sldNum" idx="149"/>
          </p:nvPr>
        </p:nvSpPr>
        <p:spPr/>
        <p:txBody>
          <a:bodyPr/>
          <a:lstStyle/>
          <a:p>
            <a:fld id="{A5389028-2E62-4C61-B044-7B02D4CC9B87}" type="slidenum">
              <a:t>‹N°›</a:t>
            </a:fld>
            <a:endParaRPr/>
          </a:p>
        </p:txBody>
      </p:sp>
      <p:sp>
        <p:nvSpPr>
          <p:cNvPr id="6" name="PlaceHolder 5"/>
          <p:cNvSpPr>
            <a:spLocks noGrp="1"/>
          </p:cNvSpPr>
          <p:nvPr>
            <p:ph type="dt" idx="150"/>
          </p:nvPr>
        </p:nvSpPr>
        <p:spPr/>
        <p:txBody>
          <a:bodyPr/>
          <a:lstStyle/>
          <a:p>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8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8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48"/>
          </p:nvPr>
        </p:nvSpPr>
        <p:spPr/>
        <p:txBody>
          <a:bodyPr/>
          <a:lstStyle/>
          <a:p>
            <a:r>
              <a:t>Footer</a:t>
            </a:r>
          </a:p>
        </p:txBody>
      </p:sp>
      <p:sp>
        <p:nvSpPr>
          <p:cNvPr id="6" name="PlaceHolder 5"/>
          <p:cNvSpPr>
            <a:spLocks noGrp="1"/>
          </p:cNvSpPr>
          <p:nvPr>
            <p:ph type="sldNum" idx="149"/>
          </p:nvPr>
        </p:nvSpPr>
        <p:spPr/>
        <p:txBody>
          <a:bodyPr/>
          <a:lstStyle/>
          <a:p>
            <a:fld id="{A6F98116-F976-41F4-9EB1-2DBDB24D4553}" type="slidenum">
              <a:t>‹N°›</a:t>
            </a:fld>
            <a:endParaRPr/>
          </a:p>
        </p:txBody>
      </p:sp>
      <p:sp>
        <p:nvSpPr>
          <p:cNvPr id="7" name="PlaceHolder 6"/>
          <p:cNvSpPr>
            <a:spLocks noGrp="1"/>
          </p:cNvSpPr>
          <p:nvPr>
            <p:ph type="dt" idx="150"/>
          </p:nvPr>
        </p:nvSpPr>
        <p:spPr/>
        <p:txBody>
          <a:bodyPr/>
          <a:lstStyle/>
          <a:p>
            <a:endParaRPr/>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48"/>
          </p:nvPr>
        </p:nvSpPr>
        <p:spPr/>
        <p:txBody>
          <a:bodyPr/>
          <a:lstStyle/>
          <a:p>
            <a:r>
              <a:t>Footer</a:t>
            </a:r>
          </a:p>
        </p:txBody>
      </p:sp>
      <p:sp>
        <p:nvSpPr>
          <p:cNvPr id="4" name="PlaceHolder 3"/>
          <p:cNvSpPr>
            <a:spLocks noGrp="1"/>
          </p:cNvSpPr>
          <p:nvPr>
            <p:ph type="sldNum" idx="149"/>
          </p:nvPr>
        </p:nvSpPr>
        <p:spPr/>
        <p:txBody>
          <a:bodyPr/>
          <a:lstStyle/>
          <a:p>
            <a:fld id="{A8106A06-F17C-419B-B4B1-78EAFFCDC6DE}" type="slidenum">
              <a:t>‹N°›</a:t>
            </a:fld>
            <a:endParaRPr/>
          </a:p>
        </p:txBody>
      </p:sp>
      <p:sp>
        <p:nvSpPr>
          <p:cNvPr id="5" name="PlaceHolder 4"/>
          <p:cNvSpPr>
            <a:spLocks noGrp="1"/>
          </p:cNvSpPr>
          <p:nvPr>
            <p:ph type="dt" idx="150"/>
          </p:nvPr>
        </p:nvSpPr>
        <p:spPr/>
        <p:txBody>
          <a:bodyPr/>
          <a:lstStyle/>
          <a:p>
            <a:endParaRPr/>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8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48"/>
          </p:nvPr>
        </p:nvSpPr>
        <p:spPr/>
        <p:txBody>
          <a:bodyPr/>
          <a:lstStyle/>
          <a:p>
            <a:r>
              <a:t>Footer</a:t>
            </a:r>
          </a:p>
        </p:txBody>
      </p:sp>
      <p:sp>
        <p:nvSpPr>
          <p:cNvPr id="4" name="PlaceHolder 3"/>
          <p:cNvSpPr>
            <a:spLocks noGrp="1"/>
          </p:cNvSpPr>
          <p:nvPr>
            <p:ph type="sldNum" idx="149"/>
          </p:nvPr>
        </p:nvSpPr>
        <p:spPr/>
        <p:txBody>
          <a:bodyPr/>
          <a:lstStyle/>
          <a:p>
            <a:fld id="{765F4FB5-9635-4199-B613-3EAD69F19F4C}" type="slidenum">
              <a:t>‹N°›</a:t>
            </a:fld>
            <a:endParaRPr/>
          </a:p>
        </p:txBody>
      </p:sp>
      <p:sp>
        <p:nvSpPr>
          <p:cNvPr id="5" name="PlaceHolder 4"/>
          <p:cNvSpPr>
            <a:spLocks noGrp="1"/>
          </p:cNvSpPr>
          <p:nvPr>
            <p:ph type="dt" idx="150"/>
          </p:nvPr>
        </p:nvSpPr>
        <p:spPr/>
        <p:txBody>
          <a:bodyPr/>
          <a:lstStyle/>
          <a:p>
            <a:endParaRPr/>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9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9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48"/>
          </p:nvPr>
        </p:nvSpPr>
        <p:spPr/>
        <p:txBody>
          <a:bodyPr/>
          <a:lstStyle/>
          <a:p>
            <a:r>
              <a:t>Footer</a:t>
            </a:r>
          </a:p>
        </p:txBody>
      </p:sp>
      <p:sp>
        <p:nvSpPr>
          <p:cNvPr id="7" name="PlaceHolder 6"/>
          <p:cNvSpPr>
            <a:spLocks noGrp="1"/>
          </p:cNvSpPr>
          <p:nvPr>
            <p:ph type="sldNum" idx="149"/>
          </p:nvPr>
        </p:nvSpPr>
        <p:spPr/>
        <p:txBody>
          <a:bodyPr/>
          <a:lstStyle/>
          <a:p>
            <a:fld id="{683C4D74-AB1C-430F-86E2-52DF3CC79287}" type="slidenum">
              <a:t>‹N°›</a:t>
            </a:fld>
            <a:endParaRPr/>
          </a:p>
        </p:txBody>
      </p:sp>
      <p:sp>
        <p:nvSpPr>
          <p:cNvPr id="8" name="PlaceHolder 7"/>
          <p:cNvSpPr>
            <a:spLocks noGrp="1"/>
          </p:cNvSpPr>
          <p:nvPr>
            <p:ph type="dt" idx="150"/>
          </p:nvPr>
        </p:nvSpPr>
        <p:spPr/>
        <p:txBody>
          <a:bodyPr/>
          <a:lstStyle/>
          <a:p>
            <a:endParaRPr/>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9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9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48"/>
          </p:nvPr>
        </p:nvSpPr>
        <p:spPr/>
        <p:txBody>
          <a:bodyPr/>
          <a:lstStyle/>
          <a:p>
            <a:r>
              <a:t>Footer</a:t>
            </a:r>
          </a:p>
        </p:txBody>
      </p:sp>
      <p:sp>
        <p:nvSpPr>
          <p:cNvPr id="7" name="PlaceHolder 6"/>
          <p:cNvSpPr>
            <a:spLocks noGrp="1"/>
          </p:cNvSpPr>
          <p:nvPr>
            <p:ph type="sldNum" idx="149"/>
          </p:nvPr>
        </p:nvSpPr>
        <p:spPr/>
        <p:txBody>
          <a:bodyPr/>
          <a:lstStyle/>
          <a:p>
            <a:fld id="{94D59675-4D55-49CB-AB5F-925376C03DFA}" type="slidenum">
              <a:t>‹N°›</a:t>
            </a:fld>
            <a:endParaRPr/>
          </a:p>
        </p:txBody>
      </p:sp>
      <p:sp>
        <p:nvSpPr>
          <p:cNvPr id="8" name="PlaceHolder 7"/>
          <p:cNvSpPr>
            <a:spLocks noGrp="1"/>
          </p:cNvSpPr>
          <p:nvPr>
            <p:ph type="dt" idx="150"/>
          </p:nvPr>
        </p:nvSpPr>
        <p:spPr/>
        <p:txBody>
          <a:bodyPr/>
          <a:lstStyle/>
          <a:p>
            <a:endParaRPr/>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0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09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0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48"/>
          </p:nvPr>
        </p:nvSpPr>
        <p:spPr/>
        <p:txBody>
          <a:bodyPr/>
          <a:lstStyle/>
          <a:p>
            <a:r>
              <a:t>Footer</a:t>
            </a:r>
          </a:p>
        </p:txBody>
      </p:sp>
      <p:sp>
        <p:nvSpPr>
          <p:cNvPr id="7" name="PlaceHolder 6"/>
          <p:cNvSpPr>
            <a:spLocks noGrp="1"/>
          </p:cNvSpPr>
          <p:nvPr>
            <p:ph type="sldNum" idx="149"/>
          </p:nvPr>
        </p:nvSpPr>
        <p:spPr/>
        <p:txBody>
          <a:bodyPr/>
          <a:lstStyle/>
          <a:p>
            <a:fld id="{7B337C7A-864B-4D42-AE4B-4ED3BE20732B}" type="slidenum">
              <a:t>‹N°›</a:t>
            </a:fld>
            <a:endParaRPr/>
          </a:p>
        </p:txBody>
      </p:sp>
      <p:sp>
        <p:nvSpPr>
          <p:cNvPr id="8" name="PlaceHolder 7"/>
          <p:cNvSpPr>
            <a:spLocks noGrp="1"/>
          </p:cNvSpPr>
          <p:nvPr>
            <p:ph type="dt" idx="150"/>
          </p:nvPr>
        </p:nvSpPr>
        <p:spPr/>
        <p:txBody>
          <a:bodyPr/>
          <a:lstStyle/>
          <a:p>
            <a:endParaRPr/>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0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0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48"/>
          </p:nvPr>
        </p:nvSpPr>
        <p:spPr/>
        <p:txBody>
          <a:bodyPr/>
          <a:lstStyle/>
          <a:p>
            <a:r>
              <a:t>Footer</a:t>
            </a:r>
          </a:p>
        </p:txBody>
      </p:sp>
      <p:sp>
        <p:nvSpPr>
          <p:cNvPr id="6" name="PlaceHolder 5"/>
          <p:cNvSpPr>
            <a:spLocks noGrp="1"/>
          </p:cNvSpPr>
          <p:nvPr>
            <p:ph type="sldNum" idx="149"/>
          </p:nvPr>
        </p:nvSpPr>
        <p:spPr/>
        <p:txBody>
          <a:bodyPr/>
          <a:lstStyle/>
          <a:p>
            <a:fld id="{3FF1311B-8350-4EBD-BA98-3CF051B9C269}" type="slidenum">
              <a:t>‹N°›</a:t>
            </a:fld>
            <a:endParaRPr/>
          </a:p>
        </p:txBody>
      </p:sp>
      <p:sp>
        <p:nvSpPr>
          <p:cNvPr id="7" name="PlaceHolder 6"/>
          <p:cNvSpPr>
            <a:spLocks noGrp="1"/>
          </p:cNvSpPr>
          <p:nvPr>
            <p:ph type="dt" idx="150"/>
          </p:nvPr>
        </p:nvSpPr>
        <p:spPr/>
        <p:txBody>
          <a:bodyPr/>
          <a:lstStyle/>
          <a:p>
            <a:endParaRPr/>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0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0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0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48"/>
          </p:nvPr>
        </p:nvSpPr>
        <p:spPr/>
        <p:txBody>
          <a:bodyPr/>
          <a:lstStyle/>
          <a:p>
            <a:r>
              <a:t>Footer</a:t>
            </a:r>
          </a:p>
        </p:txBody>
      </p:sp>
      <p:sp>
        <p:nvSpPr>
          <p:cNvPr id="8" name="PlaceHolder 7"/>
          <p:cNvSpPr>
            <a:spLocks noGrp="1"/>
          </p:cNvSpPr>
          <p:nvPr>
            <p:ph type="sldNum" idx="149"/>
          </p:nvPr>
        </p:nvSpPr>
        <p:spPr/>
        <p:txBody>
          <a:bodyPr/>
          <a:lstStyle/>
          <a:p>
            <a:fld id="{06EBB69D-B1B9-4CF1-BB7D-D584D711A0E1}" type="slidenum">
              <a:t>‹N°›</a:t>
            </a:fld>
            <a:endParaRPr/>
          </a:p>
        </p:txBody>
      </p:sp>
      <p:sp>
        <p:nvSpPr>
          <p:cNvPr id="9" name="PlaceHolder 8"/>
          <p:cNvSpPr>
            <a:spLocks noGrp="1"/>
          </p:cNvSpPr>
          <p:nvPr>
            <p:ph type="dt" idx="150"/>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7392D39F-2358-43E8-921B-AE8526210327}"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3"/>
          </p:nvPr>
        </p:nvSpPr>
        <p:spPr/>
        <p:txBody>
          <a:bodyPr/>
          <a:lstStyle/>
          <a:p>
            <a:r>
              <a:t>Footer</a:t>
            </a:r>
          </a:p>
        </p:txBody>
      </p:sp>
      <p:sp>
        <p:nvSpPr>
          <p:cNvPr id="10" name="PlaceHolder 9"/>
          <p:cNvSpPr>
            <a:spLocks noGrp="1"/>
          </p:cNvSpPr>
          <p:nvPr>
            <p:ph type="sldNum" idx="14"/>
          </p:nvPr>
        </p:nvSpPr>
        <p:spPr/>
        <p:txBody>
          <a:bodyPr/>
          <a:lstStyle/>
          <a:p>
            <a:fld id="{4882F15E-7B19-46BE-914D-04BDA0F616AD}" type="slidenum">
              <a:t>‹N°›</a:t>
            </a:fld>
            <a:endParaRPr/>
          </a:p>
        </p:txBody>
      </p:sp>
      <p:sp>
        <p:nvSpPr>
          <p:cNvPr id="11" name="PlaceHolder 10"/>
          <p:cNvSpPr>
            <a:spLocks noGrp="1"/>
          </p:cNvSpPr>
          <p:nvPr>
            <p:ph type="dt" idx="15"/>
          </p:nvPr>
        </p:nvSpPr>
        <p:spPr/>
        <p:txBody>
          <a:bodyPr/>
          <a:lstStyle/>
          <a:p>
            <a:endParaRP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1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1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1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1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1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1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48"/>
          </p:nvPr>
        </p:nvSpPr>
        <p:spPr/>
        <p:txBody>
          <a:bodyPr/>
          <a:lstStyle/>
          <a:p>
            <a:r>
              <a:t>Footer</a:t>
            </a:r>
          </a:p>
        </p:txBody>
      </p:sp>
      <p:sp>
        <p:nvSpPr>
          <p:cNvPr id="10" name="PlaceHolder 9"/>
          <p:cNvSpPr>
            <a:spLocks noGrp="1"/>
          </p:cNvSpPr>
          <p:nvPr>
            <p:ph type="sldNum" idx="149"/>
          </p:nvPr>
        </p:nvSpPr>
        <p:spPr/>
        <p:txBody>
          <a:bodyPr/>
          <a:lstStyle/>
          <a:p>
            <a:fld id="{66C5C5D3-C2ED-4BB6-851E-825A6D3DBA3F}" type="slidenum">
              <a:t>‹N°›</a:t>
            </a:fld>
            <a:endParaRPr/>
          </a:p>
        </p:txBody>
      </p:sp>
      <p:sp>
        <p:nvSpPr>
          <p:cNvPr id="11" name="PlaceHolder 10"/>
          <p:cNvSpPr>
            <a:spLocks noGrp="1"/>
          </p:cNvSpPr>
          <p:nvPr>
            <p:ph type="dt" idx="150"/>
          </p:nvPr>
        </p:nvSpPr>
        <p:spPr/>
        <p:txBody>
          <a:bodyPr/>
          <a:lstStyle/>
          <a:p>
            <a:endParaRPr/>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51"/>
          </p:nvPr>
        </p:nvSpPr>
        <p:spPr/>
        <p:txBody>
          <a:bodyPr/>
          <a:lstStyle/>
          <a:p>
            <a:r>
              <a:t>Footer</a:t>
            </a:r>
          </a:p>
        </p:txBody>
      </p:sp>
      <p:sp>
        <p:nvSpPr>
          <p:cNvPr id="3" name="PlaceHolder 2"/>
          <p:cNvSpPr>
            <a:spLocks noGrp="1"/>
          </p:cNvSpPr>
          <p:nvPr>
            <p:ph type="sldNum" idx="152"/>
          </p:nvPr>
        </p:nvSpPr>
        <p:spPr/>
        <p:txBody>
          <a:bodyPr/>
          <a:lstStyle/>
          <a:p>
            <a:fld id="{B3DC2A6D-1EA3-4839-9A86-9812CEFD9EE5}" type="slidenum">
              <a:t>‹N°›</a:t>
            </a:fld>
            <a:endParaRPr/>
          </a:p>
        </p:txBody>
      </p:sp>
      <p:sp>
        <p:nvSpPr>
          <p:cNvPr id="4" name="PlaceHolder 3"/>
          <p:cNvSpPr>
            <a:spLocks noGrp="1"/>
          </p:cNvSpPr>
          <p:nvPr>
            <p:ph type="dt" idx="153"/>
          </p:nvPr>
        </p:nvSpPr>
        <p:spPr/>
        <p:txBody>
          <a:bodyPr/>
          <a:lstStyle/>
          <a:p>
            <a:endParaRPr/>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2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51"/>
          </p:nvPr>
        </p:nvSpPr>
        <p:spPr/>
        <p:txBody>
          <a:bodyPr/>
          <a:lstStyle/>
          <a:p>
            <a:r>
              <a:t>Footer</a:t>
            </a:r>
          </a:p>
        </p:txBody>
      </p:sp>
      <p:sp>
        <p:nvSpPr>
          <p:cNvPr id="5" name="PlaceHolder 4"/>
          <p:cNvSpPr>
            <a:spLocks noGrp="1"/>
          </p:cNvSpPr>
          <p:nvPr>
            <p:ph type="sldNum" idx="152"/>
          </p:nvPr>
        </p:nvSpPr>
        <p:spPr/>
        <p:txBody>
          <a:bodyPr/>
          <a:lstStyle/>
          <a:p>
            <a:fld id="{E092AF1D-CCD5-48B6-979F-C607993A8CCE}" type="slidenum">
              <a:t>‹N°›</a:t>
            </a:fld>
            <a:endParaRPr/>
          </a:p>
        </p:txBody>
      </p:sp>
      <p:sp>
        <p:nvSpPr>
          <p:cNvPr id="6" name="PlaceHolder 5"/>
          <p:cNvSpPr>
            <a:spLocks noGrp="1"/>
          </p:cNvSpPr>
          <p:nvPr>
            <p:ph type="dt" idx="153"/>
          </p:nvPr>
        </p:nvSpPr>
        <p:spPr/>
        <p:txBody>
          <a:bodyPr/>
          <a:lstStyle/>
          <a:p>
            <a:endParaRPr/>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2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51"/>
          </p:nvPr>
        </p:nvSpPr>
        <p:spPr/>
        <p:txBody>
          <a:bodyPr/>
          <a:lstStyle/>
          <a:p>
            <a:r>
              <a:t>Footer</a:t>
            </a:r>
          </a:p>
        </p:txBody>
      </p:sp>
      <p:sp>
        <p:nvSpPr>
          <p:cNvPr id="5" name="PlaceHolder 4"/>
          <p:cNvSpPr>
            <a:spLocks noGrp="1"/>
          </p:cNvSpPr>
          <p:nvPr>
            <p:ph type="sldNum" idx="152"/>
          </p:nvPr>
        </p:nvSpPr>
        <p:spPr/>
        <p:txBody>
          <a:bodyPr/>
          <a:lstStyle/>
          <a:p>
            <a:fld id="{652E917C-FCED-4A5B-8D8C-C073A9B416E1}" type="slidenum">
              <a:t>‹N°›</a:t>
            </a:fld>
            <a:endParaRPr/>
          </a:p>
        </p:txBody>
      </p:sp>
      <p:sp>
        <p:nvSpPr>
          <p:cNvPr id="6" name="PlaceHolder 5"/>
          <p:cNvSpPr>
            <a:spLocks noGrp="1"/>
          </p:cNvSpPr>
          <p:nvPr>
            <p:ph type="dt" idx="153"/>
          </p:nvPr>
        </p:nvSpPr>
        <p:spPr/>
        <p:txBody>
          <a:bodyPr/>
          <a:lstStyle/>
          <a:p>
            <a:endParaRPr/>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2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3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51"/>
          </p:nvPr>
        </p:nvSpPr>
        <p:spPr/>
        <p:txBody>
          <a:bodyPr/>
          <a:lstStyle/>
          <a:p>
            <a:r>
              <a:t>Footer</a:t>
            </a:r>
          </a:p>
        </p:txBody>
      </p:sp>
      <p:sp>
        <p:nvSpPr>
          <p:cNvPr id="6" name="PlaceHolder 5"/>
          <p:cNvSpPr>
            <a:spLocks noGrp="1"/>
          </p:cNvSpPr>
          <p:nvPr>
            <p:ph type="sldNum" idx="152"/>
          </p:nvPr>
        </p:nvSpPr>
        <p:spPr/>
        <p:txBody>
          <a:bodyPr/>
          <a:lstStyle/>
          <a:p>
            <a:fld id="{5AE41C69-CA1E-4268-91F9-9612F3D06121}" type="slidenum">
              <a:t>‹N°›</a:t>
            </a:fld>
            <a:endParaRPr/>
          </a:p>
        </p:txBody>
      </p:sp>
      <p:sp>
        <p:nvSpPr>
          <p:cNvPr id="7" name="PlaceHolder 6"/>
          <p:cNvSpPr>
            <a:spLocks noGrp="1"/>
          </p:cNvSpPr>
          <p:nvPr>
            <p:ph type="dt" idx="153"/>
          </p:nvPr>
        </p:nvSpPr>
        <p:spPr/>
        <p:txBody>
          <a:bodyPr/>
          <a:lstStyle/>
          <a:p>
            <a:endParaRPr/>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51"/>
          </p:nvPr>
        </p:nvSpPr>
        <p:spPr/>
        <p:txBody>
          <a:bodyPr/>
          <a:lstStyle/>
          <a:p>
            <a:r>
              <a:t>Footer</a:t>
            </a:r>
          </a:p>
        </p:txBody>
      </p:sp>
      <p:sp>
        <p:nvSpPr>
          <p:cNvPr id="4" name="PlaceHolder 3"/>
          <p:cNvSpPr>
            <a:spLocks noGrp="1"/>
          </p:cNvSpPr>
          <p:nvPr>
            <p:ph type="sldNum" idx="152"/>
          </p:nvPr>
        </p:nvSpPr>
        <p:spPr/>
        <p:txBody>
          <a:bodyPr/>
          <a:lstStyle/>
          <a:p>
            <a:fld id="{FEC9E1E3-D6A8-4FBB-85AA-7DAF71986C53}" type="slidenum">
              <a:t>‹N°›</a:t>
            </a:fld>
            <a:endParaRPr/>
          </a:p>
        </p:txBody>
      </p:sp>
      <p:sp>
        <p:nvSpPr>
          <p:cNvPr id="5" name="PlaceHolder 4"/>
          <p:cNvSpPr>
            <a:spLocks noGrp="1"/>
          </p:cNvSpPr>
          <p:nvPr>
            <p:ph type="dt" idx="153"/>
          </p:nvPr>
        </p:nvSpPr>
        <p:spPr/>
        <p:txBody>
          <a:bodyPr/>
          <a:lstStyle/>
          <a:p>
            <a:endParaRPr/>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3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51"/>
          </p:nvPr>
        </p:nvSpPr>
        <p:spPr/>
        <p:txBody>
          <a:bodyPr/>
          <a:lstStyle/>
          <a:p>
            <a:r>
              <a:t>Footer</a:t>
            </a:r>
          </a:p>
        </p:txBody>
      </p:sp>
      <p:sp>
        <p:nvSpPr>
          <p:cNvPr id="4" name="PlaceHolder 3"/>
          <p:cNvSpPr>
            <a:spLocks noGrp="1"/>
          </p:cNvSpPr>
          <p:nvPr>
            <p:ph type="sldNum" idx="152"/>
          </p:nvPr>
        </p:nvSpPr>
        <p:spPr/>
        <p:txBody>
          <a:bodyPr/>
          <a:lstStyle/>
          <a:p>
            <a:fld id="{AC824E85-9ADE-4F41-8401-FEBEAD51415A}" type="slidenum">
              <a:t>‹N°›</a:t>
            </a:fld>
            <a:endParaRPr/>
          </a:p>
        </p:txBody>
      </p:sp>
      <p:sp>
        <p:nvSpPr>
          <p:cNvPr id="5" name="PlaceHolder 4"/>
          <p:cNvSpPr>
            <a:spLocks noGrp="1"/>
          </p:cNvSpPr>
          <p:nvPr>
            <p:ph type="dt" idx="153"/>
          </p:nvPr>
        </p:nvSpPr>
        <p:spPr/>
        <p:txBody>
          <a:bodyPr/>
          <a:lstStyle/>
          <a:p>
            <a:endParaRPr/>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3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3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3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51"/>
          </p:nvPr>
        </p:nvSpPr>
        <p:spPr/>
        <p:txBody>
          <a:bodyPr/>
          <a:lstStyle/>
          <a:p>
            <a:r>
              <a:t>Footer</a:t>
            </a:r>
          </a:p>
        </p:txBody>
      </p:sp>
      <p:sp>
        <p:nvSpPr>
          <p:cNvPr id="7" name="PlaceHolder 6"/>
          <p:cNvSpPr>
            <a:spLocks noGrp="1"/>
          </p:cNvSpPr>
          <p:nvPr>
            <p:ph type="sldNum" idx="152"/>
          </p:nvPr>
        </p:nvSpPr>
        <p:spPr/>
        <p:txBody>
          <a:bodyPr/>
          <a:lstStyle/>
          <a:p>
            <a:fld id="{D41FA8B7-DB2F-4B7C-9678-31C125DDAE7E}" type="slidenum">
              <a:t>‹N°›</a:t>
            </a:fld>
            <a:endParaRPr/>
          </a:p>
        </p:txBody>
      </p:sp>
      <p:sp>
        <p:nvSpPr>
          <p:cNvPr id="8" name="PlaceHolder 7"/>
          <p:cNvSpPr>
            <a:spLocks noGrp="1"/>
          </p:cNvSpPr>
          <p:nvPr>
            <p:ph type="dt" idx="153"/>
          </p:nvPr>
        </p:nvSpPr>
        <p:spPr/>
        <p:txBody>
          <a:bodyPr/>
          <a:lstStyle/>
          <a:p>
            <a:endParaRPr/>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3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3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4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51"/>
          </p:nvPr>
        </p:nvSpPr>
        <p:spPr/>
        <p:txBody>
          <a:bodyPr/>
          <a:lstStyle/>
          <a:p>
            <a:r>
              <a:t>Footer</a:t>
            </a:r>
          </a:p>
        </p:txBody>
      </p:sp>
      <p:sp>
        <p:nvSpPr>
          <p:cNvPr id="7" name="PlaceHolder 6"/>
          <p:cNvSpPr>
            <a:spLocks noGrp="1"/>
          </p:cNvSpPr>
          <p:nvPr>
            <p:ph type="sldNum" idx="152"/>
          </p:nvPr>
        </p:nvSpPr>
        <p:spPr/>
        <p:txBody>
          <a:bodyPr/>
          <a:lstStyle/>
          <a:p>
            <a:fld id="{12778AC1-F996-4B35-8D93-116C3DE017FA}" type="slidenum">
              <a:t>‹N°›</a:t>
            </a:fld>
            <a:endParaRPr/>
          </a:p>
        </p:txBody>
      </p:sp>
      <p:sp>
        <p:nvSpPr>
          <p:cNvPr id="8" name="PlaceHolder 7"/>
          <p:cNvSpPr>
            <a:spLocks noGrp="1"/>
          </p:cNvSpPr>
          <p:nvPr>
            <p:ph type="dt" idx="153"/>
          </p:nvPr>
        </p:nvSpPr>
        <p:spPr/>
        <p:txBody>
          <a:bodyPr/>
          <a:lstStyle/>
          <a:p>
            <a:endParaRPr/>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4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4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4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51"/>
          </p:nvPr>
        </p:nvSpPr>
        <p:spPr/>
        <p:txBody>
          <a:bodyPr/>
          <a:lstStyle/>
          <a:p>
            <a:r>
              <a:t>Footer</a:t>
            </a:r>
          </a:p>
        </p:txBody>
      </p:sp>
      <p:sp>
        <p:nvSpPr>
          <p:cNvPr id="7" name="PlaceHolder 6"/>
          <p:cNvSpPr>
            <a:spLocks noGrp="1"/>
          </p:cNvSpPr>
          <p:nvPr>
            <p:ph type="sldNum" idx="152"/>
          </p:nvPr>
        </p:nvSpPr>
        <p:spPr/>
        <p:txBody>
          <a:bodyPr/>
          <a:lstStyle/>
          <a:p>
            <a:fld id="{8ABE489C-D9D8-4C57-A693-A25231FEA783}" type="slidenum">
              <a:t>‹N°›</a:t>
            </a:fld>
            <a:endParaRPr/>
          </a:p>
        </p:txBody>
      </p:sp>
      <p:sp>
        <p:nvSpPr>
          <p:cNvPr id="8" name="PlaceHolder 7"/>
          <p:cNvSpPr>
            <a:spLocks noGrp="1"/>
          </p:cNvSpPr>
          <p:nvPr>
            <p:ph type="dt" idx="153"/>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lstStyle/>
          <a:p>
            <a:r>
              <a:t>Footer</a:t>
            </a:r>
          </a:p>
        </p:txBody>
      </p:sp>
      <p:sp>
        <p:nvSpPr>
          <p:cNvPr id="3" name="PlaceHolder 2"/>
          <p:cNvSpPr>
            <a:spLocks noGrp="1"/>
          </p:cNvSpPr>
          <p:nvPr>
            <p:ph type="sldNum" idx="17"/>
          </p:nvPr>
        </p:nvSpPr>
        <p:spPr/>
        <p:txBody>
          <a:bodyPr/>
          <a:lstStyle/>
          <a:p>
            <a:fld id="{720CDDCC-777F-4404-B12D-EDA35C2E8B95}" type="slidenum">
              <a:t>‹N°›</a:t>
            </a:fld>
            <a:endParaRPr/>
          </a:p>
        </p:txBody>
      </p:sp>
      <p:sp>
        <p:nvSpPr>
          <p:cNvPr id="4" name="PlaceHolder 3"/>
          <p:cNvSpPr>
            <a:spLocks noGrp="1"/>
          </p:cNvSpPr>
          <p:nvPr>
            <p:ph type="dt" idx="18"/>
          </p:nvPr>
        </p:nvSpPr>
        <p:spPr/>
        <p:txBody>
          <a:bodyPr/>
          <a:lstStyle/>
          <a:p>
            <a:endParaRP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4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4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51"/>
          </p:nvPr>
        </p:nvSpPr>
        <p:spPr/>
        <p:txBody>
          <a:bodyPr/>
          <a:lstStyle/>
          <a:p>
            <a:r>
              <a:t>Footer</a:t>
            </a:r>
          </a:p>
        </p:txBody>
      </p:sp>
      <p:sp>
        <p:nvSpPr>
          <p:cNvPr id="6" name="PlaceHolder 5"/>
          <p:cNvSpPr>
            <a:spLocks noGrp="1"/>
          </p:cNvSpPr>
          <p:nvPr>
            <p:ph type="sldNum" idx="152"/>
          </p:nvPr>
        </p:nvSpPr>
        <p:spPr/>
        <p:txBody>
          <a:bodyPr/>
          <a:lstStyle/>
          <a:p>
            <a:fld id="{8D4553D0-5920-4A84-8AFE-27D5DA364FAA}" type="slidenum">
              <a:t>‹N°›</a:t>
            </a:fld>
            <a:endParaRPr/>
          </a:p>
        </p:txBody>
      </p:sp>
      <p:sp>
        <p:nvSpPr>
          <p:cNvPr id="7" name="PlaceHolder 6"/>
          <p:cNvSpPr>
            <a:spLocks noGrp="1"/>
          </p:cNvSpPr>
          <p:nvPr>
            <p:ph type="dt" idx="153"/>
          </p:nvPr>
        </p:nvSpPr>
        <p:spPr/>
        <p:txBody>
          <a:bodyPr/>
          <a:lstStyle/>
          <a:p>
            <a:endParaRPr/>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4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5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5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5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51"/>
          </p:nvPr>
        </p:nvSpPr>
        <p:spPr/>
        <p:txBody>
          <a:bodyPr/>
          <a:lstStyle/>
          <a:p>
            <a:r>
              <a:t>Footer</a:t>
            </a:r>
          </a:p>
        </p:txBody>
      </p:sp>
      <p:sp>
        <p:nvSpPr>
          <p:cNvPr id="8" name="PlaceHolder 7"/>
          <p:cNvSpPr>
            <a:spLocks noGrp="1"/>
          </p:cNvSpPr>
          <p:nvPr>
            <p:ph type="sldNum" idx="152"/>
          </p:nvPr>
        </p:nvSpPr>
        <p:spPr/>
        <p:txBody>
          <a:bodyPr/>
          <a:lstStyle/>
          <a:p>
            <a:fld id="{2977A955-38AF-4E20-AAC6-1808C44E0FB0}" type="slidenum">
              <a:t>‹N°›</a:t>
            </a:fld>
            <a:endParaRPr/>
          </a:p>
        </p:txBody>
      </p:sp>
      <p:sp>
        <p:nvSpPr>
          <p:cNvPr id="9" name="PlaceHolder 8"/>
          <p:cNvSpPr>
            <a:spLocks noGrp="1"/>
          </p:cNvSpPr>
          <p:nvPr>
            <p:ph type="dt" idx="153"/>
          </p:nvPr>
        </p:nvSpPr>
        <p:spPr/>
        <p:txBody>
          <a:bodyPr/>
          <a:lstStyle/>
          <a:p>
            <a:endParaRPr/>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5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5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5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5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5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5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51"/>
          </p:nvPr>
        </p:nvSpPr>
        <p:spPr/>
        <p:txBody>
          <a:bodyPr/>
          <a:lstStyle/>
          <a:p>
            <a:r>
              <a:t>Footer</a:t>
            </a:r>
          </a:p>
        </p:txBody>
      </p:sp>
      <p:sp>
        <p:nvSpPr>
          <p:cNvPr id="10" name="PlaceHolder 9"/>
          <p:cNvSpPr>
            <a:spLocks noGrp="1"/>
          </p:cNvSpPr>
          <p:nvPr>
            <p:ph type="sldNum" idx="152"/>
          </p:nvPr>
        </p:nvSpPr>
        <p:spPr/>
        <p:txBody>
          <a:bodyPr/>
          <a:lstStyle/>
          <a:p>
            <a:fld id="{7FC27E5D-92E8-49C5-95F6-70BD7CE1CDA8}" type="slidenum">
              <a:t>‹N°›</a:t>
            </a:fld>
            <a:endParaRPr/>
          </a:p>
        </p:txBody>
      </p:sp>
      <p:sp>
        <p:nvSpPr>
          <p:cNvPr id="11" name="PlaceHolder 10"/>
          <p:cNvSpPr>
            <a:spLocks noGrp="1"/>
          </p:cNvSpPr>
          <p:nvPr>
            <p:ph type="dt" idx="153"/>
          </p:nvPr>
        </p:nvSpPr>
        <p:spPr/>
        <p:txBody>
          <a:bodyPr/>
          <a:lstStyle/>
          <a:p>
            <a:endParaRPr/>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54"/>
          </p:nvPr>
        </p:nvSpPr>
        <p:spPr/>
        <p:txBody>
          <a:bodyPr/>
          <a:lstStyle/>
          <a:p>
            <a:r>
              <a:t>Footer</a:t>
            </a:r>
          </a:p>
        </p:txBody>
      </p:sp>
      <p:sp>
        <p:nvSpPr>
          <p:cNvPr id="3" name="PlaceHolder 2"/>
          <p:cNvSpPr>
            <a:spLocks noGrp="1"/>
          </p:cNvSpPr>
          <p:nvPr>
            <p:ph type="sldNum" idx="155"/>
          </p:nvPr>
        </p:nvSpPr>
        <p:spPr/>
        <p:txBody>
          <a:bodyPr/>
          <a:lstStyle/>
          <a:p>
            <a:fld id="{0BF20008-54B0-44B3-AB67-F77DC433BFB1}" type="slidenum">
              <a:t>‹N°›</a:t>
            </a:fld>
            <a:endParaRPr/>
          </a:p>
        </p:txBody>
      </p:sp>
      <p:sp>
        <p:nvSpPr>
          <p:cNvPr id="4" name="PlaceHolder 3"/>
          <p:cNvSpPr>
            <a:spLocks noGrp="1"/>
          </p:cNvSpPr>
          <p:nvPr>
            <p:ph type="dt" idx="156"/>
          </p:nvPr>
        </p:nvSpPr>
        <p:spPr/>
        <p:txBody>
          <a:bodyPr/>
          <a:lstStyle/>
          <a:p>
            <a:endParaRPr/>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7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7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54"/>
          </p:nvPr>
        </p:nvSpPr>
        <p:spPr/>
        <p:txBody>
          <a:bodyPr/>
          <a:lstStyle/>
          <a:p>
            <a:r>
              <a:t>Footer</a:t>
            </a:r>
          </a:p>
        </p:txBody>
      </p:sp>
      <p:sp>
        <p:nvSpPr>
          <p:cNvPr id="5" name="PlaceHolder 4"/>
          <p:cNvSpPr>
            <a:spLocks noGrp="1"/>
          </p:cNvSpPr>
          <p:nvPr>
            <p:ph type="sldNum" idx="155"/>
          </p:nvPr>
        </p:nvSpPr>
        <p:spPr/>
        <p:txBody>
          <a:bodyPr/>
          <a:lstStyle/>
          <a:p>
            <a:fld id="{57C3BBF6-A71C-4721-B215-CB2FEC5778D3}" type="slidenum">
              <a:t>‹N°›</a:t>
            </a:fld>
            <a:endParaRPr/>
          </a:p>
        </p:txBody>
      </p:sp>
      <p:sp>
        <p:nvSpPr>
          <p:cNvPr id="6" name="PlaceHolder 5"/>
          <p:cNvSpPr>
            <a:spLocks noGrp="1"/>
          </p:cNvSpPr>
          <p:nvPr>
            <p:ph type="dt" idx="156"/>
          </p:nvPr>
        </p:nvSpPr>
        <p:spPr/>
        <p:txBody>
          <a:bodyPr/>
          <a:lstStyle/>
          <a:p>
            <a:endParaRPr/>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7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54"/>
          </p:nvPr>
        </p:nvSpPr>
        <p:spPr/>
        <p:txBody>
          <a:bodyPr/>
          <a:lstStyle/>
          <a:p>
            <a:r>
              <a:t>Footer</a:t>
            </a:r>
          </a:p>
        </p:txBody>
      </p:sp>
      <p:sp>
        <p:nvSpPr>
          <p:cNvPr id="5" name="PlaceHolder 4"/>
          <p:cNvSpPr>
            <a:spLocks noGrp="1"/>
          </p:cNvSpPr>
          <p:nvPr>
            <p:ph type="sldNum" idx="155"/>
          </p:nvPr>
        </p:nvSpPr>
        <p:spPr/>
        <p:txBody>
          <a:bodyPr/>
          <a:lstStyle/>
          <a:p>
            <a:fld id="{A0317D64-70EB-4159-AB75-D89B15022574}" type="slidenum">
              <a:t>‹N°›</a:t>
            </a:fld>
            <a:endParaRPr/>
          </a:p>
        </p:txBody>
      </p:sp>
      <p:sp>
        <p:nvSpPr>
          <p:cNvPr id="6" name="PlaceHolder 5"/>
          <p:cNvSpPr>
            <a:spLocks noGrp="1"/>
          </p:cNvSpPr>
          <p:nvPr>
            <p:ph type="dt" idx="156"/>
          </p:nvPr>
        </p:nvSpPr>
        <p:spPr/>
        <p:txBody>
          <a:bodyPr/>
          <a:lstStyle/>
          <a:p>
            <a:endParaRPr/>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7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7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54"/>
          </p:nvPr>
        </p:nvSpPr>
        <p:spPr/>
        <p:txBody>
          <a:bodyPr/>
          <a:lstStyle/>
          <a:p>
            <a:r>
              <a:t>Footer</a:t>
            </a:r>
          </a:p>
        </p:txBody>
      </p:sp>
      <p:sp>
        <p:nvSpPr>
          <p:cNvPr id="6" name="PlaceHolder 5"/>
          <p:cNvSpPr>
            <a:spLocks noGrp="1"/>
          </p:cNvSpPr>
          <p:nvPr>
            <p:ph type="sldNum" idx="155"/>
          </p:nvPr>
        </p:nvSpPr>
        <p:spPr/>
        <p:txBody>
          <a:bodyPr/>
          <a:lstStyle/>
          <a:p>
            <a:fld id="{8853A6DC-03D4-4B8B-B137-4B8606EEE7C2}" type="slidenum">
              <a:t>‹N°›</a:t>
            </a:fld>
            <a:endParaRPr/>
          </a:p>
        </p:txBody>
      </p:sp>
      <p:sp>
        <p:nvSpPr>
          <p:cNvPr id="7" name="PlaceHolder 6"/>
          <p:cNvSpPr>
            <a:spLocks noGrp="1"/>
          </p:cNvSpPr>
          <p:nvPr>
            <p:ph type="dt" idx="156"/>
          </p:nvPr>
        </p:nvSpPr>
        <p:spPr/>
        <p:txBody>
          <a:bodyPr/>
          <a:lstStyle/>
          <a:p>
            <a:endParaRPr/>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54"/>
          </p:nvPr>
        </p:nvSpPr>
        <p:spPr/>
        <p:txBody>
          <a:bodyPr/>
          <a:lstStyle/>
          <a:p>
            <a:r>
              <a:t>Footer</a:t>
            </a:r>
          </a:p>
        </p:txBody>
      </p:sp>
      <p:sp>
        <p:nvSpPr>
          <p:cNvPr id="4" name="PlaceHolder 3"/>
          <p:cNvSpPr>
            <a:spLocks noGrp="1"/>
          </p:cNvSpPr>
          <p:nvPr>
            <p:ph type="sldNum" idx="155"/>
          </p:nvPr>
        </p:nvSpPr>
        <p:spPr/>
        <p:txBody>
          <a:bodyPr/>
          <a:lstStyle/>
          <a:p>
            <a:fld id="{CF043CC9-92C5-4F74-936F-1C869E06BD40}" type="slidenum">
              <a:t>‹N°›</a:t>
            </a:fld>
            <a:endParaRPr/>
          </a:p>
        </p:txBody>
      </p:sp>
      <p:sp>
        <p:nvSpPr>
          <p:cNvPr id="5" name="PlaceHolder 4"/>
          <p:cNvSpPr>
            <a:spLocks noGrp="1"/>
          </p:cNvSpPr>
          <p:nvPr>
            <p:ph type="dt" idx="156"/>
          </p:nvPr>
        </p:nvSpPr>
        <p:spPr/>
        <p:txBody>
          <a:bodyPr/>
          <a:lstStyle/>
          <a:p>
            <a:endParaRPr/>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54"/>
          </p:nvPr>
        </p:nvSpPr>
        <p:spPr/>
        <p:txBody>
          <a:bodyPr/>
          <a:lstStyle/>
          <a:p>
            <a:r>
              <a:t>Footer</a:t>
            </a:r>
          </a:p>
        </p:txBody>
      </p:sp>
      <p:sp>
        <p:nvSpPr>
          <p:cNvPr id="4" name="PlaceHolder 3"/>
          <p:cNvSpPr>
            <a:spLocks noGrp="1"/>
          </p:cNvSpPr>
          <p:nvPr>
            <p:ph type="sldNum" idx="155"/>
          </p:nvPr>
        </p:nvSpPr>
        <p:spPr/>
        <p:txBody>
          <a:bodyPr/>
          <a:lstStyle/>
          <a:p>
            <a:fld id="{F0A72E72-D820-4145-945B-C498C1934E77}" type="slidenum">
              <a:t>‹N°›</a:t>
            </a:fld>
            <a:endParaRPr/>
          </a:p>
        </p:txBody>
      </p:sp>
      <p:sp>
        <p:nvSpPr>
          <p:cNvPr id="5" name="PlaceHolder 4"/>
          <p:cNvSpPr>
            <a:spLocks noGrp="1"/>
          </p:cNvSpPr>
          <p:nvPr>
            <p:ph type="dt" idx="156"/>
          </p:nvPr>
        </p:nvSpPr>
        <p:spPr/>
        <p:txBody>
          <a:bodyPr/>
          <a:lstStyle/>
          <a:p>
            <a:endParaRPr/>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8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8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54"/>
          </p:nvPr>
        </p:nvSpPr>
        <p:spPr/>
        <p:txBody>
          <a:bodyPr/>
          <a:lstStyle/>
          <a:p>
            <a:r>
              <a:t>Footer</a:t>
            </a:r>
          </a:p>
        </p:txBody>
      </p:sp>
      <p:sp>
        <p:nvSpPr>
          <p:cNvPr id="7" name="PlaceHolder 6"/>
          <p:cNvSpPr>
            <a:spLocks noGrp="1"/>
          </p:cNvSpPr>
          <p:nvPr>
            <p:ph type="sldNum" idx="155"/>
          </p:nvPr>
        </p:nvSpPr>
        <p:spPr/>
        <p:txBody>
          <a:bodyPr/>
          <a:lstStyle/>
          <a:p>
            <a:fld id="{FC796018-FCF0-48EF-8CE9-3EFFD8A9679E}" type="slidenum">
              <a:t>‹N°›</a:t>
            </a:fld>
            <a:endParaRPr/>
          </a:p>
        </p:txBody>
      </p:sp>
      <p:sp>
        <p:nvSpPr>
          <p:cNvPr id="8" name="PlaceHolder 7"/>
          <p:cNvSpPr>
            <a:spLocks noGrp="1"/>
          </p:cNvSpPr>
          <p:nvPr>
            <p:ph type="dt" idx="156"/>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0CA71723-6969-482B-8429-3798CAC4EB9F}" type="slidenum">
              <a:t>‹N°›</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8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8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8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54"/>
          </p:nvPr>
        </p:nvSpPr>
        <p:spPr/>
        <p:txBody>
          <a:bodyPr/>
          <a:lstStyle/>
          <a:p>
            <a:r>
              <a:t>Footer</a:t>
            </a:r>
          </a:p>
        </p:txBody>
      </p:sp>
      <p:sp>
        <p:nvSpPr>
          <p:cNvPr id="7" name="PlaceHolder 6"/>
          <p:cNvSpPr>
            <a:spLocks noGrp="1"/>
          </p:cNvSpPr>
          <p:nvPr>
            <p:ph type="sldNum" idx="155"/>
          </p:nvPr>
        </p:nvSpPr>
        <p:spPr/>
        <p:txBody>
          <a:bodyPr/>
          <a:lstStyle/>
          <a:p>
            <a:fld id="{9D0C473A-FCC2-4444-9325-F32441E97042}" type="slidenum">
              <a:t>‹N°›</a:t>
            </a:fld>
            <a:endParaRPr/>
          </a:p>
        </p:txBody>
      </p:sp>
      <p:sp>
        <p:nvSpPr>
          <p:cNvPr id="8" name="PlaceHolder 7"/>
          <p:cNvSpPr>
            <a:spLocks noGrp="1"/>
          </p:cNvSpPr>
          <p:nvPr>
            <p:ph type="dt" idx="156"/>
          </p:nvPr>
        </p:nvSpPr>
        <p:spPr/>
        <p:txBody>
          <a:bodyPr/>
          <a:lstStyle/>
          <a:p>
            <a:endParaRPr/>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8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8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9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54"/>
          </p:nvPr>
        </p:nvSpPr>
        <p:spPr/>
        <p:txBody>
          <a:bodyPr/>
          <a:lstStyle/>
          <a:p>
            <a:r>
              <a:t>Footer</a:t>
            </a:r>
          </a:p>
        </p:txBody>
      </p:sp>
      <p:sp>
        <p:nvSpPr>
          <p:cNvPr id="7" name="PlaceHolder 6"/>
          <p:cNvSpPr>
            <a:spLocks noGrp="1"/>
          </p:cNvSpPr>
          <p:nvPr>
            <p:ph type="sldNum" idx="155"/>
          </p:nvPr>
        </p:nvSpPr>
        <p:spPr/>
        <p:txBody>
          <a:bodyPr/>
          <a:lstStyle/>
          <a:p>
            <a:fld id="{FD293206-C07A-4C81-8076-12BFFCCD2027}" type="slidenum">
              <a:t>‹N°›</a:t>
            </a:fld>
            <a:endParaRPr/>
          </a:p>
        </p:txBody>
      </p:sp>
      <p:sp>
        <p:nvSpPr>
          <p:cNvPr id="8" name="PlaceHolder 7"/>
          <p:cNvSpPr>
            <a:spLocks noGrp="1"/>
          </p:cNvSpPr>
          <p:nvPr>
            <p:ph type="dt" idx="156"/>
          </p:nvPr>
        </p:nvSpPr>
        <p:spPr/>
        <p:txBody>
          <a:bodyPr/>
          <a:lstStyle/>
          <a:p>
            <a:endParaRPr/>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9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9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54"/>
          </p:nvPr>
        </p:nvSpPr>
        <p:spPr/>
        <p:txBody>
          <a:bodyPr/>
          <a:lstStyle/>
          <a:p>
            <a:r>
              <a:t>Footer</a:t>
            </a:r>
          </a:p>
        </p:txBody>
      </p:sp>
      <p:sp>
        <p:nvSpPr>
          <p:cNvPr id="6" name="PlaceHolder 5"/>
          <p:cNvSpPr>
            <a:spLocks noGrp="1"/>
          </p:cNvSpPr>
          <p:nvPr>
            <p:ph type="sldNum" idx="155"/>
          </p:nvPr>
        </p:nvSpPr>
        <p:spPr/>
        <p:txBody>
          <a:bodyPr/>
          <a:lstStyle/>
          <a:p>
            <a:fld id="{3673BAD0-70B0-4F7A-A16C-F2F7BC40C688}" type="slidenum">
              <a:t>‹N°›</a:t>
            </a:fld>
            <a:endParaRPr/>
          </a:p>
        </p:txBody>
      </p:sp>
      <p:sp>
        <p:nvSpPr>
          <p:cNvPr id="7" name="PlaceHolder 6"/>
          <p:cNvSpPr>
            <a:spLocks noGrp="1"/>
          </p:cNvSpPr>
          <p:nvPr>
            <p:ph type="dt" idx="156"/>
          </p:nvPr>
        </p:nvSpPr>
        <p:spPr/>
        <p:txBody>
          <a:bodyPr/>
          <a:lstStyle/>
          <a:p>
            <a:endParaRPr/>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19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9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9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19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54"/>
          </p:nvPr>
        </p:nvSpPr>
        <p:spPr/>
        <p:txBody>
          <a:bodyPr/>
          <a:lstStyle/>
          <a:p>
            <a:r>
              <a:t>Footer</a:t>
            </a:r>
          </a:p>
        </p:txBody>
      </p:sp>
      <p:sp>
        <p:nvSpPr>
          <p:cNvPr id="8" name="PlaceHolder 7"/>
          <p:cNvSpPr>
            <a:spLocks noGrp="1"/>
          </p:cNvSpPr>
          <p:nvPr>
            <p:ph type="sldNum" idx="155"/>
          </p:nvPr>
        </p:nvSpPr>
        <p:spPr/>
        <p:txBody>
          <a:bodyPr/>
          <a:lstStyle/>
          <a:p>
            <a:fld id="{13883E5C-CFCD-4E02-99DD-4500C27B6299}" type="slidenum">
              <a:t>‹N°›</a:t>
            </a:fld>
            <a:endParaRPr/>
          </a:p>
        </p:txBody>
      </p:sp>
      <p:sp>
        <p:nvSpPr>
          <p:cNvPr id="9" name="PlaceHolder 8"/>
          <p:cNvSpPr>
            <a:spLocks noGrp="1"/>
          </p:cNvSpPr>
          <p:nvPr>
            <p:ph type="dt" idx="156"/>
          </p:nvPr>
        </p:nvSpPr>
        <p:spPr/>
        <p:txBody>
          <a:bodyPr/>
          <a:lstStyle/>
          <a:p>
            <a:endParaRPr/>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0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0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0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0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0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0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54"/>
          </p:nvPr>
        </p:nvSpPr>
        <p:spPr/>
        <p:txBody>
          <a:bodyPr/>
          <a:lstStyle/>
          <a:p>
            <a:r>
              <a:t>Footer</a:t>
            </a:r>
          </a:p>
        </p:txBody>
      </p:sp>
      <p:sp>
        <p:nvSpPr>
          <p:cNvPr id="10" name="PlaceHolder 9"/>
          <p:cNvSpPr>
            <a:spLocks noGrp="1"/>
          </p:cNvSpPr>
          <p:nvPr>
            <p:ph type="sldNum" idx="155"/>
          </p:nvPr>
        </p:nvSpPr>
        <p:spPr/>
        <p:txBody>
          <a:bodyPr/>
          <a:lstStyle/>
          <a:p>
            <a:fld id="{F6040BF3-0BBA-44FA-9A46-DF86AB5878C6}" type="slidenum">
              <a:t>‹N°›</a:t>
            </a:fld>
            <a:endParaRPr/>
          </a:p>
        </p:txBody>
      </p:sp>
      <p:sp>
        <p:nvSpPr>
          <p:cNvPr id="11" name="PlaceHolder 10"/>
          <p:cNvSpPr>
            <a:spLocks noGrp="1"/>
          </p:cNvSpPr>
          <p:nvPr>
            <p:ph type="dt" idx="156"/>
          </p:nvPr>
        </p:nvSpPr>
        <p:spPr/>
        <p:txBody>
          <a:bodyPr/>
          <a:lstStyle/>
          <a:p>
            <a:endParaRPr/>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58"/>
          </p:nvPr>
        </p:nvSpPr>
        <p:spPr/>
        <p:txBody>
          <a:bodyPr/>
          <a:lstStyle/>
          <a:p>
            <a:r>
              <a:t>Footer</a:t>
            </a:r>
          </a:p>
        </p:txBody>
      </p:sp>
      <p:sp>
        <p:nvSpPr>
          <p:cNvPr id="3" name="PlaceHolder 2"/>
          <p:cNvSpPr>
            <a:spLocks noGrp="1"/>
          </p:cNvSpPr>
          <p:nvPr>
            <p:ph type="sldNum" idx="159"/>
          </p:nvPr>
        </p:nvSpPr>
        <p:spPr/>
        <p:txBody>
          <a:bodyPr/>
          <a:lstStyle/>
          <a:p>
            <a:fld id="{8E16939A-375C-4185-A12B-1A092260CABD}" type="slidenum">
              <a:t>‹N°›</a:t>
            </a:fld>
            <a:endParaRPr/>
          </a:p>
        </p:txBody>
      </p:sp>
      <p:sp>
        <p:nvSpPr>
          <p:cNvPr id="4" name="PlaceHolder 3"/>
          <p:cNvSpPr>
            <a:spLocks noGrp="1"/>
          </p:cNvSpPr>
          <p:nvPr>
            <p:ph type="dt" idx="157"/>
          </p:nvPr>
        </p:nvSpPr>
        <p:spPr/>
        <p:txBody>
          <a:bodyPr/>
          <a:lstStyle/>
          <a:p>
            <a:endParaRPr/>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1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58"/>
          </p:nvPr>
        </p:nvSpPr>
        <p:spPr/>
        <p:txBody>
          <a:bodyPr/>
          <a:lstStyle/>
          <a:p>
            <a:r>
              <a:t>Footer</a:t>
            </a:r>
          </a:p>
        </p:txBody>
      </p:sp>
      <p:sp>
        <p:nvSpPr>
          <p:cNvPr id="5" name="PlaceHolder 4"/>
          <p:cNvSpPr>
            <a:spLocks noGrp="1"/>
          </p:cNvSpPr>
          <p:nvPr>
            <p:ph type="sldNum" idx="159"/>
          </p:nvPr>
        </p:nvSpPr>
        <p:spPr/>
        <p:txBody>
          <a:bodyPr/>
          <a:lstStyle/>
          <a:p>
            <a:fld id="{27197DC5-E443-4EC9-AE4F-01D783D3EB05}" type="slidenum">
              <a:t>‹N°›</a:t>
            </a:fld>
            <a:endParaRPr/>
          </a:p>
        </p:txBody>
      </p:sp>
      <p:sp>
        <p:nvSpPr>
          <p:cNvPr id="6" name="PlaceHolder 5"/>
          <p:cNvSpPr>
            <a:spLocks noGrp="1"/>
          </p:cNvSpPr>
          <p:nvPr>
            <p:ph type="dt" idx="157"/>
          </p:nvPr>
        </p:nvSpPr>
        <p:spPr/>
        <p:txBody>
          <a:bodyPr/>
          <a:lstStyle/>
          <a:p>
            <a:endParaRPr/>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1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58"/>
          </p:nvPr>
        </p:nvSpPr>
        <p:spPr/>
        <p:txBody>
          <a:bodyPr/>
          <a:lstStyle/>
          <a:p>
            <a:r>
              <a:t>Footer</a:t>
            </a:r>
          </a:p>
        </p:txBody>
      </p:sp>
      <p:sp>
        <p:nvSpPr>
          <p:cNvPr id="5" name="PlaceHolder 4"/>
          <p:cNvSpPr>
            <a:spLocks noGrp="1"/>
          </p:cNvSpPr>
          <p:nvPr>
            <p:ph type="sldNum" idx="159"/>
          </p:nvPr>
        </p:nvSpPr>
        <p:spPr/>
        <p:txBody>
          <a:bodyPr/>
          <a:lstStyle/>
          <a:p>
            <a:fld id="{B0D5FE90-63CB-4EEB-8726-19F7B25D8FC3}" type="slidenum">
              <a:t>‹N°›</a:t>
            </a:fld>
            <a:endParaRPr/>
          </a:p>
        </p:txBody>
      </p:sp>
      <p:sp>
        <p:nvSpPr>
          <p:cNvPr id="6" name="PlaceHolder 5"/>
          <p:cNvSpPr>
            <a:spLocks noGrp="1"/>
          </p:cNvSpPr>
          <p:nvPr>
            <p:ph type="dt" idx="157"/>
          </p:nvPr>
        </p:nvSpPr>
        <p:spPr/>
        <p:txBody>
          <a:bodyPr/>
          <a:lstStyle/>
          <a:p>
            <a:endParaRPr/>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1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1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58"/>
          </p:nvPr>
        </p:nvSpPr>
        <p:spPr/>
        <p:txBody>
          <a:bodyPr/>
          <a:lstStyle/>
          <a:p>
            <a:r>
              <a:t>Footer</a:t>
            </a:r>
          </a:p>
        </p:txBody>
      </p:sp>
      <p:sp>
        <p:nvSpPr>
          <p:cNvPr id="6" name="PlaceHolder 5"/>
          <p:cNvSpPr>
            <a:spLocks noGrp="1"/>
          </p:cNvSpPr>
          <p:nvPr>
            <p:ph type="sldNum" idx="159"/>
          </p:nvPr>
        </p:nvSpPr>
        <p:spPr/>
        <p:txBody>
          <a:bodyPr/>
          <a:lstStyle/>
          <a:p>
            <a:fld id="{49334BCC-9227-4C7F-9816-8728AEFBD727}" type="slidenum">
              <a:t>‹N°›</a:t>
            </a:fld>
            <a:endParaRPr/>
          </a:p>
        </p:txBody>
      </p:sp>
      <p:sp>
        <p:nvSpPr>
          <p:cNvPr id="7" name="PlaceHolder 6"/>
          <p:cNvSpPr>
            <a:spLocks noGrp="1"/>
          </p:cNvSpPr>
          <p:nvPr>
            <p:ph type="dt" idx="157"/>
          </p:nvPr>
        </p:nvSpPr>
        <p:spPr/>
        <p:txBody>
          <a:bodyPr/>
          <a:lstStyle/>
          <a:p>
            <a:endParaRPr/>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58"/>
          </p:nvPr>
        </p:nvSpPr>
        <p:spPr/>
        <p:txBody>
          <a:bodyPr/>
          <a:lstStyle/>
          <a:p>
            <a:r>
              <a:t>Footer</a:t>
            </a:r>
          </a:p>
        </p:txBody>
      </p:sp>
      <p:sp>
        <p:nvSpPr>
          <p:cNvPr id="4" name="PlaceHolder 3"/>
          <p:cNvSpPr>
            <a:spLocks noGrp="1"/>
          </p:cNvSpPr>
          <p:nvPr>
            <p:ph type="sldNum" idx="159"/>
          </p:nvPr>
        </p:nvSpPr>
        <p:spPr/>
        <p:txBody>
          <a:bodyPr/>
          <a:lstStyle/>
          <a:p>
            <a:fld id="{474FB09C-7551-45B6-9D3D-10258CBE68E4}" type="slidenum">
              <a:t>‹N°›</a:t>
            </a:fld>
            <a:endParaRPr/>
          </a:p>
        </p:txBody>
      </p:sp>
      <p:sp>
        <p:nvSpPr>
          <p:cNvPr id="5" name="PlaceHolder 4"/>
          <p:cNvSpPr>
            <a:spLocks noGrp="1"/>
          </p:cNvSpPr>
          <p:nvPr>
            <p:ph type="dt" idx="157"/>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00CF1FA1-0CF0-4BCF-9F4E-604EECAA7795}" type="slidenum">
              <a:t>‹N°›</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2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58"/>
          </p:nvPr>
        </p:nvSpPr>
        <p:spPr/>
        <p:txBody>
          <a:bodyPr/>
          <a:lstStyle/>
          <a:p>
            <a:r>
              <a:t>Footer</a:t>
            </a:r>
          </a:p>
        </p:txBody>
      </p:sp>
      <p:sp>
        <p:nvSpPr>
          <p:cNvPr id="4" name="PlaceHolder 3"/>
          <p:cNvSpPr>
            <a:spLocks noGrp="1"/>
          </p:cNvSpPr>
          <p:nvPr>
            <p:ph type="sldNum" idx="159"/>
          </p:nvPr>
        </p:nvSpPr>
        <p:spPr/>
        <p:txBody>
          <a:bodyPr/>
          <a:lstStyle/>
          <a:p>
            <a:fld id="{33DDAE25-8274-494B-93A9-EAF41AAF1222}" type="slidenum">
              <a:t>‹N°›</a:t>
            </a:fld>
            <a:endParaRPr/>
          </a:p>
        </p:txBody>
      </p:sp>
      <p:sp>
        <p:nvSpPr>
          <p:cNvPr id="5" name="PlaceHolder 4"/>
          <p:cNvSpPr>
            <a:spLocks noGrp="1"/>
          </p:cNvSpPr>
          <p:nvPr>
            <p:ph type="dt" idx="157"/>
          </p:nvPr>
        </p:nvSpPr>
        <p:spPr/>
        <p:txBody>
          <a:bodyPr/>
          <a:lstStyle/>
          <a:p>
            <a:endParaRPr/>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2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2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2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58"/>
          </p:nvPr>
        </p:nvSpPr>
        <p:spPr/>
        <p:txBody>
          <a:bodyPr/>
          <a:lstStyle/>
          <a:p>
            <a:r>
              <a:t>Footer</a:t>
            </a:r>
          </a:p>
        </p:txBody>
      </p:sp>
      <p:sp>
        <p:nvSpPr>
          <p:cNvPr id="7" name="PlaceHolder 6"/>
          <p:cNvSpPr>
            <a:spLocks noGrp="1"/>
          </p:cNvSpPr>
          <p:nvPr>
            <p:ph type="sldNum" idx="159"/>
          </p:nvPr>
        </p:nvSpPr>
        <p:spPr/>
        <p:txBody>
          <a:bodyPr/>
          <a:lstStyle/>
          <a:p>
            <a:fld id="{F875B1D3-09AE-45AE-8A5A-14207FB74D66}" type="slidenum">
              <a:t>‹N°›</a:t>
            </a:fld>
            <a:endParaRPr/>
          </a:p>
        </p:txBody>
      </p:sp>
      <p:sp>
        <p:nvSpPr>
          <p:cNvPr id="8" name="PlaceHolder 7"/>
          <p:cNvSpPr>
            <a:spLocks noGrp="1"/>
          </p:cNvSpPr>
          <p:nvPr>
            <p:ph type="dt" idx="157"/>
          </p:nvPr>
        </p:nvSpPr>
        <p:spPr/>
        <p:txBody>
          <a:bodyPr/>
          <a:lstStyle/>
          <a:p>
            <a:endParaRPr/>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2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2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2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58"/>
          </p:nvPr>
        </p:nvSpPr>
        <p:spPr/>
        <p:txBody>
          <a:bodyPr/>
          <a:lstStyle/>
          <a:p>
            <a:r>
              <a:t>Footer</a:t>
            </a:r>
          </a:p>
        </p:txBody>
      </p:sp>
      <p:sp>
        <p:nvSpPr>
          <p:cNvPr id="7" name="PlaceHolder 6"/>
          <p:cNvSpPr>
            <a:spLocks noGrp="1"/>
          </p:cNvSpPr>
          <p:nvPr>
            <p:ph type="sldNum" idx="159"/>
          </p:nvPr>
        </p:nvSpPr>
        <p:spPr/>
        <p:txBody>
          <a:bodyPr/>
          <a:lstStyle/>
          <a:p>
            <a:fld id="{BC617399-E1DA-4FFB-A5E1-11BBF59C1777}" type="slidenum">
              <a:t>‹N°›</a:t>
            </a:fld>
            <a:endParaRPr/>
          </a:p>
        </p:txBody>
      </p:sp>
      <p:sp>
        <p:nvSpPr>
          <p:cNvPr id="8" name="PlaceHolder 7"/>
          <p:cNvSpPr>
            <a:spLocks noGrp="1"/>
          </p:cNvSpPr>
          <p:nvPr>
            <p:ph type="dt" idx="157"/>
          </p:nvPr>
        </p:nvSpPr>
        <p:spPr/>
        <p:txBody>
          <a:bodyPr/>
          <a:lstStyle/>
          <a:p>
            <a:endParaRPr/>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3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3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3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58"/>
          </p:nvPr>
        </p:nvSpPr>
        <p:spPr/>
        <p:txBody>
          <a:bodyPr/>
          <a:lstStyle/>
          <a:p>
            <a:r>
              <a:t>Footer</a:t>
            </a:r>
          </a:p>
        </p:txBody>
      </p:sp>
      <p:sp>
        <p:nvSpPr>
          <p:cNvPr id="7" name="PlaceHolder 6"/>
          <p:cNvSpPr>
            <a:spLocks noGrp="1"/>
          </p:cNvSpPr>
          <p:nvPr>
            <p:ph type="sldNum" idx="159"/>
          </p:nvPr>
        </p:nvSpPr>
        <p:spPr/>
        <p:txBody>
          <a:bodyPr/>
          <a:lstStyle/>
          <a:p>
            <a:fld id="{6DB6D79B-0789-4495-BDE7-3FC5F9EE6990}" type="slidenum">
              <a:t>‹N°›</a:t>
            </a:fld>
            <a:endParaRPr/>
          </a:p>
        </p:txBody>
      </p:sp>
      <p:sp>
        <p:nvSpPr>
          <p:cNvPr id="8" name="PlaceHolder 7"/>
          <p:cNvSpPr>
            <a:spLocks noGrp="1"/>
          </p:cNvSpPr>
          <p:nvPr>
            <p:ph type="dt" idx="157"/>
          </p:nvPr>
        </p:nvSpPr>
        <p:spPr/>
        <p:txBody>
          <a:bodyPr/>
          <a:lstStyle/>
          <a:p>
            <a:endParaRPr/>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3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3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58"/>
          </p:nvPr>
        </p:nvSpPr>
        <p:spPr/>
        <p:txBody>
          <a:bodyPr/>
          <a:lstStyle/>
          <a:p>
            <a:r>
              <a:t>Footer</a:t>
            </a:r>
          </a:p>
        </p:txBody>
      </p:sp>
      <p:sp>
        <p:nvSpPr>
          <p:cNvPr id="6" name="PlaceHolder 5"/>
          <p:cNvSpPr>
            <a:spLocks noGrp="1"/>
          </p:cNvSpPr>
          <p:nvPr>
            <p:ph type="sldNum" idx="159"/>
          </p:nvPr>
        </p:nvSpPr>
        <p:spPr/>
        <p:txBody>
          <a:bodyPr/>
          <a:lstStyle/>
          <a:p>
            <a:fld id="{4DF90EC7-19B7-4736-96D0-7E6AD3D52B47}" type="slidenum">
              <a:t>‹N°›</a:t>
            </a:fld>
            <a:endParaRPr/>
          </a:p>
        </p:txBody>
      </p:sp>
      <p:sp>
        <p:nvSpPr>
          <p:cNvPr id="7" name="PlaceHolder 6"/>
          <p:cNvSpPr>
            <a:spLocks noGrp="1"/>
          </p:cNvSpPr>
          <p:nvPr>
            <p:ph type="dt" idx="157"/>
          </p:nvPr>
        </p:nvSpPr>
        <p:spPr/>
        <p:txBody>
          <a:bodyPr/>
          <a:lstStyle/>
          <a:p>
            <a:endParaRPr/>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3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3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4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4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58"/>
          </p:nvPr>
        </p:nvSpPr>
        <p:spPr/>
        <p:txBody>
          <a:bodyPr/>
          <a:lstStyle/>
          <a:p>
            <a:r>
              <a:t>Footer</a:t>
            </a:r>
          </a:p>
        </p:txBody>
      </p:sp>
      <p:sp>
        <p:nvSpPr>
          <p:cNvPr id="8" name="PlaceHolder 7"/>
          <p:cNvSpPr>
            <a:spLocks noGrp="1"/>
          </p:cNvSpPr>
          <p:nvPr>
            <p:ph type="sldNum" idx="159"/>
          </p:nvPr>
        </p:nvSpPr>
        <p:spPr/>
        <p:txBody>
          <a:bodyPr/>
          <a:lstStyle/>
          <a:p>
            <a:fld id="{712B9AC2-9364-4F7B-907A-309DE603BEAA}" type="slidenum">
              <a:t>‹N°›</a:t>
            </a:fld>
            <a:endParaRPr/>
          </a:p>
        </p:txBody>
      </p:sp>
      <p:sp>
        <p:nvSpPr>
          <p:cNvPr id="9" name="PlaceHolder 8"/>
          <p:cNvSpPr>
            <a:spLocks noGrp="1"/>
          </p:cNvSpPr>
          <p:nvPr>
            <p:ph type="dt" idx="157"/>
          </p:nvPr>
        </p:nvSpPr>
        <p:spPr/>
        <p:txBody>
          <a:bodyPr/>
          <a:lstStyle/>
          <a:p>
            <a:endParaRPr/>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4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4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4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4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4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4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58"/>
          </p:nvPr>
        </p:nvSpPr>
        <p:spPr/>
        <p:txBody>
          <a:bodyPr/>
          <a:lstStyle/>
          <a:p>
            <a:r>
              <a:t>Footer</a:t>
            </a:r>
          </a:p>
        </p:txBody>
      </p:sp>
      <p:sp>
        <p:nvSpPr>
          <p:cNvPr id="10" name="PlaceHolder 9"/>
          <p:cNvSpPr>
            <a:spLocks noGrp="1"/>
          </p:cNvSpPr>
          <p:nvPr>
            <p:ph type="sldNum" idx="159"/>
          </p:nvPr>
        </p:nvSpPr>
        <p:spPr/>
        <p:txBody>
          <a:bodyPr/>
          <a:lstStyle/>
          <a:p>
            <a:fld id="{9E1B43E5-B697-4943-A12C-46573EE034F5}" type="slidenum">
              <a:t>‹N°›</a:t>
            </a:fld>
            <a:endParaRPr/>
          </a:p>
        </p:txBody>
      </p:sp>
      <p:sp>
        <p:nvSpPr>
          <p:cNvPr id="11" name="PlaceHolder 10"/>
          <p:cNvSpPr>
            <a:spLocks noGrp="1"/>
          </p:cNvSpPr>
          <p:nvPr>
            <p:ph type="dt" idx="157"/>
          </p:nvPr>
        </p:nvSpPr>
        <p:spPr/>
        <p:txBody>
          <a:bodyPr/>
          <a:lstStyle/>
          <a:p>
            <a:endParaRPr/>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0"/>
          </p:nvPr>
        </p:nvSpPr>
        <p:spPr/>
        <p:txBody>
          <a:bodyPr/>
          <a:lstStyle/>
          <a:p>
            <a:r>
              <a:t>Footer</a:t>
            </a:r>
          </a:p>
        </p:txBody>
      </p:sp>
      <p:sp>
        <p:nvSpPr>
          <p:cNvPr id="3" name="PlaceHolder 2"/>
          <p:cNvSpPr>
            <a:spLocks noGrp="1"/>
          </p:cNvSpPr>
          <p:nvPr>
            <p:ph type="sldNum" idx="161"/>
          </p:nvPr>
        </p:nvSpPr>
        <p:spPr/>
        <p:txBody>
          <a:bodyPr/>
          <a:lstStyle/>
          <a:p>
            <a:fld id="{FA821C9A-1DF8-4C8F-A946-D1C12460690F}" type="slidenum">
              <a:t>‹N°›</a:t>
            </a:fld>
            <a:endParaRPr/>
          </a:p>
        </p:txBody>
      </p:sp>
      <p:sp>
        <p:nvSpPr>
          <p:cNvPr id="4" name="PlaceHolder 3"/>
          <p:cNvSpPr>
            <a:spLocks noGrp="1"/>
          </p:cNvSpPr>
          <p:nvPr>
            <p:ph type="dt" idx="162"/>
          </p:nvPr>
        </p:nvSpPr>
        <p:spPr/>
        <p:txBody>
          <a:bodyPr/>
          <a:lstStyle/>
          <a:p>
            <a:endParaRPr/>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5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60"/>
          </p:nvPr>
        </p:nvSpPr>
        <p:spPr/>
        <p:txBody>
          <a:bodyPr/>
          <a:lstStyle/>
          <a:p>
            <a:r>
              <a:t>Footer</a:t>
            </a:r>
          </a:p>
        </p:txBody>
      </p:sp>
      <p:sp>
        <p:nvSpPr>
          <p:cNvPr id="5" name="PlaceHolder 4"/>
          <p:cNvSpPr>
            <a:spLocks noGrp="1"/>
          </p:cNvSpPr>
          <p:nvPr>
            <p:ph type="sldNum" idx="161"/>
          </p:nvPr>
        </p:nvSpPr>
        <p:spPr/>
        <p:txBody>
          <a:bodyPr/>
          <a:lstStyle/>
          <a:p>
            <a:fld id="{25B6999D-C1F4-4EDD-BFD1-DE83A6ED8365}" type="slidenum">
              <a:t>‹N°›</a:t>
            </a:fld>
            <a:endParaRPr/>
          </a:p>
        </p:txBody>
      </p:sp>
      <p:sp>
        <p:nvSpPr>
          <p:cNvPr id="6" name="PlaceHolder 5"/>
          <p:cNvSpPr>
            <a:spLocks noGrp="1"/>
          </p:cNvSpPr>
          <p:nvPr>
            <p:ph type="dt" idx="162"/>
          </p:nvPr>
        </p:nvSpPr>
        <p:spPr/>
        <p:txBody>
          <a:bodyPr/>
          <a:lstStyle/>
          <a:p>
            <a:endParaRPr/>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5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60"/>
          </p:nvPr>
        </p:nvSpPr>
        <p:spPr/>
        <p:txBody>
          <a:bodyPr/>
          <a:lstStyle/>
          <a:p>
            <a:r>
              <a:t>Footer</a:t>
            </a:r>
          </a:p>
        </p:txBody>
      </p:sp>
      <p:sp>
        <p:nvSpPr>
          <p:cNvPr id="5" name="PlaceHolder 4"/>
          <p:cNvSpPr>
            <a:spLocks noGrp="1"/>
          </p:cNvSpPr>
          <p:nvPr>
            <p:ph type="sldNum" idx="161"/>
          </p:nvPr>
        </p:nvSpPr>
        <p:spPr/>
        <p:txBody>
          <a:bodyPr/>
          <a:lstStyle/>
          <a:p>
            <a:fld id="{6F19EAFF-BA7B-4B22-9D9C-2E06740BA30D}" type="slidenum">
              <a:t>‹N°›</a:t>
            </a:fld>
            <a:endParaRPr/>
          </a:p>
        </p:txBody>
      </p:sp>
      <p:sp>
        <p:nvSpPr>
          <p:cNvPr id="6" name="PlaceHolder 5"/>
          <p:cNvSpPr>
            <a:spLocks noGrp="1"/>
          </p:cNvSpPr>
          <p:nvPr>
            <p:ph type="dt" idx="162"/>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AB76262A-12A9-4A37-97FB-A886D1D2463D}" type="slidenum">
              <a:t>‹N°›</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5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5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0"/>
          </p:nvPr>
        </p:nvSpPr>
        <p:spPr/>
        <p:txBody>
          <a:bodyPr/>
          <a:lstStyle/>
          <a:p>
            <a:r>
              <a:t>Footer</a:t>
            </a:r>
          </a:p>
        </p:txBody>
      </p:sp>
      <p:sp>
        <p:nvSpPr>
          <p:cNvPr id="6" name="PlaceHolder 5"/>
          <p:cNvSpPr>
            <a:spLocks noGrp="1"/>
          </p:cNvSpPr>
          <p:nvPr>
            <p:ph type="sldNum" idx="161"/>
          </p:nvPr>
        </p:nvSpPr>
        <p:spPr/>
        <p:txBody>
          <a:bodyPr/>
          <a:lstStyle/>
          <a:p>
            <a:fld id="{6510A22E-2C32-4400-AFC6-93E1C1B58860}" type="slidenum">
              <a:t>‹N°›</a:t>
            </a:fld>
            <a:endParaRPr/>
          </a:p>
        </p:txBody>
      </p:sp>
      <p:sp>
        <p:nvSpPr>
          <p:cNvPr id="7" name="PlaceHolder 6"/>
          <p:cNvSpPr>
            <a:spLocks noGrp="1"/>
          </p:cNvSpPr>
          <p:nvPr>
            <p:ph type="dt" idx="162"/>
          </p:nvPr>
        </p:nvSpPr>
        <p:spPr/>
        <p:txBody>
          <a:bodyPr/>
          <a:lstStyle/>
          <a:p>
            <a:endParaRPr/>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60"/>
          </p:nvPr>
        </p:nvSpPr>
        <p:spPr/>
        <p:txBody>
          <a:bodyPr/>
          <a:lstStyle/>
          <a:p>
            <a:r>
              <a:t>Footer</a:t>
            </a:r>
          </a:p>
        </p:txBody>
      </p:sp>
      <p:sp>
        <p:nvSpPr>
          <p:cNvPr id="4" name="PlaceHolder 3"/>
          <p:cNvSpPr>
            <a:spLocks noGrp="1"/>
          </p:cNvSpPr>
          <p:nvPr>
            <p:ph type="sldNum" idx="161"/>
          </p:nvPr>
        </p:nvSpPr>
        <p:spPr/>
        <p:txBody>
          <a:bodyPr/>
          <a:lstStyle/>
          <a:p>
            <a:fld id="{C1A81142-B142-43B0-BAC4-2F46D66F8023}" type="slidenum">
              <a:t>‹N°›</a:t>
            </a:fld>
            <a:endParaRPr/>
          </a:p>
        </p:txBody>
      </p:sp>
      <p:sp>
        <p:nvSpPr>
          <p:cNvPr id="5" name="PlaceHolder 4"/>
          <p:cNvSpPr>
            <a:spLocks noGrp="1"/>
          </p:cNvSpPr>
          <p:nvPr>
            <p:ph type="dt" idx="162"/>
          </p:nvPr>
        </p:nvSpPr>
        <p:spPr/>
        <p:txBody>
          <a:bodyPr/>
          <a:lstStyle/>
          <a:p>
            <a:endParaRPr/>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6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60"/>
          </p:nvPr>
        </p:nvSpPr>
        <p:spPr/>
        <p:txBody>
          <a:bodyPr/>
          <a:lstStyle/>
          <a:p>
            <a:r>
              <a:t>Footer</a:t>
            </a:r>
          </a:p>
        </p:txBody>
      </p:sp>
      <p:sp>
        <p:nvSpPr>
          <p:cNvPr id="4" name="PlaceHolder 3"/>
          <p:cNvSpPr>
            <a:spLocks noGrp="1"/>
          </p:cNvSpPr>
          <p:nvPr>
            <p:ph type="sldNum" idx="161"/>
          </p:nvPr>
        </p:nvSpPr>
        <p:spPr/>
        <p:txBody>
          <a:bodyPr/>
          <a:lstStyle/>
          <a:p>
            <a:fld id="{A690C063-6EB5-4073-BB41-79699C52939E}" type="slidenum">
              <a:t>‹N°›</a:t>
            </a:fld>
            <a:endParaRPr/>
          </a:p>
        </p:txBody>
      </p:sp>
      <p:sp>
        <p:nvSpPr>
          <p:cNvPr id="5" name="PlaceHolder 4"/>
          <p:cNvSpPr>
            <a:spLocks noGrp="1"/>
          </p:cNvSpPr>
          <p:nvPr>
            <p:ph type="dt" idx="162"/>
          </p:nvPr>
        </p:nvSpPr>
        <p:spPr/>
        <p:txBody>
          <a:bodyPr/>
          <a:lstStyle/>
          <a:p>
            <a:endParaRPr/>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6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6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0"/>
          </p:nvPr>
        </p:nvSpPr>
        <p:spPr/>
        <p:txBody>
          <a:bodyPr/>
          <a:lstStyle/>
          <a:p>
            <a:r>
              <a:t>Footer</a:t>
            </a:r>
          </a:p>
        </p:txBody>
      </p:sp>
      <p:sp>
        <p:nvSpPr>
          <p:cNvPr id="7" name="PlaceHolder 6"/>
          <p:cNvSpPr>
            <a:spLocks noGrp="1"/>
          </p:cNvSpPr>
          <p:nvPr>
            <p:ph type="sldNum" idx="161"/>
          </p:nvPr>
        </p:nvSpPr>
        <p:spPr/>
        <p:txBody>
          <a:bodyPr/>
          <a:lstStyle/>
          <a:p>
            <a:fld id="{78CDDD69-05AC-4B91-AFB8-2CD090A5DD33}" type="slidenum">
              <a:t>‹N°›</a:t>
            </a:fld>
            <a:endParaRPr/>
          </a:p>
        </p:txBody>
      </p:sp>
      <p:sp>
        <p:nvSpPr>
          <p:cNvPr id="8" name="PlaceHolder 7"/>
          <p:cNvSpPr>
            <a:spLocks noGrp="1"/>
          </p:cNvSpPr>
          <p:nvPr>
            <p:ph type="dt" idx="162"/>
          </p:nvPr>
        </p:nvSpPr>
        <p:spPr/>
        <p:txBody>
          <a:bodyPr/>
          <a:lstStyle/>
          <a:p>
            <a:endParaRPr/>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6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6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6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0"/>
          </p:nvPr>
        </p:nvSpPr>
        <p:spPr/>
        <p:txBody>
          <a:bodyPr/>
          <a:lstStyle/>
          <a:p>
            <a:r>
              <a:t>Footer</a:t>
            </a:r>
          </a:p>
        </p:txBody>
      </p:sp>
      <p:sp>
        <p:nvSpPr>
          <p:cNvPr id="7" name="PlaceHolder 6"/>
          <p:cNvSpPr>
            <a:spLocks noGrp="1"/>
          </p:cNvSpPr>
          <p:nvPr>
            <p:ph type="sldNum" idx="161"/>
          </p:nvPr>
        </p:nvSpPr>
        <p:spPr/>
        <p:txBody>
          <a:bodyPr/>
          <a:lstStyle/>
          <a:p>
            <a:fld id="{9805C95E-D82D-4225-ABD7-5B00552BBAD4}" type="slidenum">
              <a:t>‹N°›</a:t>
            </a:fld>
            <a:endParaRPr/>
          </a:p>
        </p:txBody>
      </p:sp>
      <p:sp>
        <p:nvSpPr>
          <p:cNvPr id="8" name="PlaceHolder 7"/>
          <p:cNvSpPr>
            <a:spLocks noGrp="1"/>
          </p:cNvSpPr>
          <p:nvPr>
            <p:ph type="dt" idx="162"/>
          </p:nvPr>
        </p:nvSpPr>
        <p:spPr/>
        <p:txBody>
          <a:bodyPr/>
          <a:lstStyle/>
          <a:p>
            <a:endParaRPr/>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7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7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0"/>
          </p:nvPr>
        </p:nvSpPr>
        <p:spPr/>
        <p:txBody>
          <a:bodyPr/>
          <a:lstStyle/>
          <a:p>
            <a:r>
              <a:t>Footer</a:t>
            </a:r>
          </a:p>
        </p:txBody>
      </p:sp>
      <p:sp>
        <p:nvSpPr>
          <p:cNvPr id="7" name="PlaceHolder 6"/>
          <p:cNvSpPr>
            <a:spLocks noGrp="1"/>
          </p:cNvSpPr>
          <p:nvPr>
            <p:ph type="sldNum" idx="161"/>
          </p:nvPr>
        </p:nvSpPr>
        <p:spPr/>
        <p:txBody>
          <a:bodyPr/>
          <a:lstStyle/>
          <a:p>
            <a:fld id="{B072D083-12F8-44AA-9DBB-6BFD2660DFCE}" type="slidenum">
              <a:t>‹N°›</a:t>
            </a:fld>
            <a:endParaRPr/>
          </a:p>
        </p:txBody>
      </p:sp>
      <p:sp>
        <p:nvSpPr>
          <p:cNvPr id="8" name="PlaceHolder 7"/>
          <p:cNvSpPr>
            <a:spLocks noGrp="1"/>
          </p:cNvSpPr>
          <p:nvPr>
            <p:ph type="dt" idx="162"/>
          </p:nvPr>
        </p:nvSpPr>
        <p:spPr/>
        <p:txBody>
          <a:bodyPr/>
          <a:lstStyle/>
          <a:p>
            <a:endParaRPr/>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7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7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0"/>
          </p:nvPr>
        </p:nvSpPr>
        <p:spPr/>
        <p:txBody>
          <a:bodyPr/>
          <a:lstStyle/>
          <a:p>
            <a:r>
              <a:t>Footer</a:t>
            </a:r>
          </a:p>
        </p:txBody>
      </p:sp>
      <p:sp>
        <p:nvSpPr>
          <p:cNvPr id="6" name="PlaceHolder 5"/>
          <p:cNvSpPr>
            <a:spLocks noGrp="1"/>
          </p:cNvSpPr>
          <p:nvPr>
            <p:ph type="sldNum" idx="161"/>
          </p:nvPr>
        </p:nvSpPr>
        <p:spPr/>
        <p:txBody>
          <a:bodyPr/>
          <a:lstStyle/>
          <a:p>
            <a:fld id="{276CAB7A-9BC0-445F-B59C-C0B82DE3A023}" type="slidenum">
              <a:t>‹N°›</a:t>
            </a:fld>
            <a:endParaRPr/>
          </a:p>
        </p:txBody>
      </p:sp>
      <p:sp>
        <p:nvSpPr>
          <p:cNvPr id="7" name="PlaceHolder 6"/>
          <p:cNvSpPr>
            <a:spLocks noGrp="1"/>
          </p:cNvSpPr>
          <p:nvPr>
            <p:ph type="dt" idx="162"/>
          </p:nvPr>
        </p:nvSpPr>
        <p:spPr/>
        <p:txBody>
          <a:bodyPr/>
          <a:lstStyle/>
          <a:p>
            <a:endParaRPr/>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7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7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7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8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60"/>
          </p:nvPr>
        </p:nvSpPr>
        <p:spPr/>
        <p:txBody>
          <a:bodyPr/>
          <a:lstStyle/>
          <a:p>
            <a:r>
              <a:t>Footer</a:t>
            </a:r>
          </a:p>
        </p:txBody>
      </p:sp>
      <p:sp>
        <p:nvSpPr>
          <p:cNvPr id="8" name="PlaceHolder 7"/>
          <p:cNvSpPr>
            <a:spLocks noGrp="1"/>
          </p:cNvSpPr>
          <p:nvPr>
            <p:ph type="sldNum" idx="161"/>
          </p:nvPr>
        </p:nvSpPr>
        <p:spPr/>
        <p:txBody>
          <a:bodyPr/>
          <a:lstStyle/>
          <a:p>
            <a:fld id="{C1AE7E16-A927-46C3-B655-244728D44226}" type="slidenum">
              <a:t>‹N°›</a:t>
            </a:fld>
            <a:endParaRPr/>
          </a:p>
        </p:txBody>
      </p:sp>
      <p:sp>
        <p:nvSpPr>
          <p:cNvPr id="9" name="PlaceHolder 8"/>
          <p:cNvSpPr>
            <a:spLocks noGrp="1"/>
          </p:cNvSpPr>
          <p:nvPr>
            <p:ph type="dt" idx="162"/>
          </p:nvPr>
        </p:nvSpPr>
        <p:spPr/>
        <p:txBody>
          <a:bodyPr/>
          <a:lstStyle/>
          <a:p>
            <a:endParaRPr/>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8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8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8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8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8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8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60"/>
          </p:nvPr>
        </p:nvSpPr>
        <p:spPr/>
        <p:txBody>
          <a:bodyPr/>
          <a:lstStyle/>
          <a:p>
            <a:r>
              <a:t>Footer</a:t>
            </a:r>
          </a:p>
        </p:txBody>
      </p:sp>
      <p:sp>
        <p:nvSpPr>
          <p:cNvPr id="10" name="PlaceHolder 9"/>
          <p:cNvSpPr>
            <a:spLocks noGrp="1"/>
          </p:cNvSpPr>
          <p:nvPr>
            <p:ph type="sldNum" idx="161"/>
          </p:nvPr>
        </p:nvSpPr>
        <p:spPr/>
        <p:txBody>
          <a:bodyPr/>
          <a:lstStyle/>
          <a:p>
            <a:fld id="{C4EC23A9-2968-4462-81D4-CB9DE5C2BDB2}" type="slidenum">
              <a:t>‹N°›</a:t>
            </a:fld>
            <a:endParaRPr/>
          </a:p>
        </p:txBody>
      </p:sp>
      <p:sp>
        <p:nvSpPr>
          <p:cNvPr id="11" name="PlaceHolder 10"/>
          <p:cNvSpPr>
            <a:spLocks noGrp="1"/>
          </p:cNvSpPr>
          <p:nvPr>
            <p:ph type="dt" idx="162"/>
          </p:nvPr>
        </p:nvSpPr>
        <p:spPr/>
        <p:txBody>
          <a:bodyPr/>
          <a:lstStyle/>
          <a:p>
            <a:endParaRPr/>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3"/>
          </p:nvPr>
        </p:nvSpPr>
        <p:spPr/>
        <p:txBody>
          <a:bodyPr/>
          <a:lstStyle/>
          <a:p>
            <a:r>
              <a:t>Footer</a:t>
            </a:r>
          </a:p>
        </p:txBody>
      </p:sp>
      <p:sp>
        <p:nvSpPr>
          <p:cNvPr id="3" name="PlaceHolder 2"/>
          <p:cNvSpPr>
            <a:spLocks noGrp="1"/>
          </p:cNvSpPr>
          <p:nvPr>
            <p:ph type="sldNum" idx="164"/>
          </p:nvPr>
        </p:nvSpPr>
        <p:spPr/>
        <p:txBody>
          <a:bodyPr/>
          <a:lstStyle/>
          <a:p>
            <a:fld id="{167AD554-DA39-4556-A341-4E7664F0A42C}" type="slidenum">
              <a:t>‹N°›</a:t>
            </a:fld>
            <a:endParaRPr/>
          </a:p>
        </p:txBody>
      </p:sp>
      <p:sp>
        <p:nvSpPr>
          <p:cNvPr id="4" name="PlaceHolder 3"/>
          <p:cNvSpPr>
            <a:spLocks noGrp="1"/>
          </p:cNvSpPr>
          <p:nvPr>
            <p:ph type="dt" idx="165"/>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9296ADC6-446A-4065-9C43-58BD1F85B3E4}" type="slidenum">
              <a:t>‹N°›</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9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63"/>
          </p:nvPr>
        </p:nvSpPr>
        <p:spPr/>
        <p:txBody>
          <a:bodyPr/>
          <a:lstStyle/>
          <a:p>
            <a:r>
              <a:t>Footer</a:t>
            </a:r>
          </a:p>
        </p:txBody>
      </p:sp>
      <p:sp>
        <p:nvSpPr>
          <p:cNvPr id="5" name="PlaceHolder 4"/>
          <p:cNvSpPr>
            <a:spLocks noGrp="1"/>
          </p:cNvSpPr>
          <p:nvPr>
            <p:ph type="sldNum" idx="164"/>
          </p:nvPr>
        </p:nvSpPr>
        <p:spPr/>
        <p:txBody>
          <a:bodyPr/>
          <a:lstStyle/>
          <a:p>
            <a:fld id="{9A8ABA9D-D5D7-4789-8445-32B2D412021E}" type="slidenum">
              <a:t>‹N°›</a:t>
            </a:fld>
            <a:endParaRPr/>
          </a:p>
        </p:txBody>
      </p:sp>
      <p:sp>
        <p:nvSpPr>
          <p:cNvPr id="6" name="PlaceHolder 5"/>
          <p:cNvSpPr>
            <a:spLocks noGrp="1"/>
          </p:cNvSpPr>
          <p:nvPr>
            <p:ph type="dt" idx="165"/>
          </p:nvPr>
        </p:nvSpPr>
        <p:spPr/>
        <p:txBody>
          <a:bodyPr/>
          <a:lstStyle/>
          <a:p>
            <a:endParaRPr/>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9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63"/>
          </p:nvPr>
        </p:nvSpPr>
        <p:spPr/>
        <p:txBody>
          <a:bodyPr/>
          <a:lstStyle/>
          <a:p>
            <a:r>
              <a:t>Footer</a:t>
            </a:r>
          </a:p>
        </p:txBody>
      </p:sp>
      <p:sp>
        <p:nvSpPr>
          <p:cNvPr id="5" name="PlaceHolder 4"/>
          <p:cNvSpPr>
            <a:spLocks noGrp="1"/>
          </p:cNvSpPr>
          <p:nvPr>
            <p:ph type="sldNum" idx="164"/>
          </p:nvPr>
        </p:nvSpPr>
        <p:spPr/>
        <p:txBody>
          <a:bodyPr/>
          <a:lstStyle/>
          <a:p>
            <a:fld id="{E020AF1B-EF63-4E82-83F5-7ADAE64A0AEE}" type="slidenum">
              <a:t>‹N°›</a:t>
            </a:fld>
            <a:endParaRPr/>
          </a:p>
        </p:txBody>
      </p:sp>
      <p:sp>
        <p:nvSpPr>
          <p:cNvPr id="6" name="PlaceHolder 5"/>
          <p:cNvSpPr>
            <a:spLocks noGrp="1"/>
          </p:cNvSpPr>
          <p:nvPr>
            <p:ph type="dt" idx="165"/>
          </p:nvPr>
        </p:nvSpPr>
        <p:spPr/>
        <p:txBody>
          <a:bodyPr/>
          <a:lstStyle/>
          <a:p>
            <a:endParaRPr/>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29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29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3"/>
          </p:nvPr>
        </p:nvSpPr>
        <p:spPr/>
        <p:txBody>
          <a:bodyPr/>
          <a:lstStyle/>
          <a:p>
            <a:r>
              <a:t>Footer</a:t>
            </a:r>
          </a:p>
        </p:txBody>
      </p:sp>
      <p:sp>
        <p:nvSpPr>
          <p:cNvPr id="6" name="PlaceHolder 5"/>
          <p:cNvSpPr>
            <a:spLocks noGrp="1"/>
          </p:cNvSpPr>
          <p:nvPr>
            <p:ph type="sldNum" idx="164"/>
          </p:nvPr>
        </p:nvSpPr>
        <p:spPr/>
        <p:txBody>
          <a:bodyPr/>
          <a:lstStyle/>
          <a:p>
            <a:fld id="{7D397F1E-7789-4CCF-95E8-219B62C86A4C}" type="slidenum">
              <a:t>‹N°›</a:t>
            </a:fld>
            <a:endParaRPr/>
          </a:p>
        </p:txBody>
      </p:sp>
      <p:sp>
        <p:nvSpPr>
          <p:cNvPr id="7" name="PlaceHolder 6"/>
          <p:cNvSpPr>
            <a:spLocks noGrp="1"/>
          </p:cNvSpPr>
          <p:nvPr>
            <p:ph type="dt" idx="165"/>
          </p:nvPr>
        </p:nvSpPr>
        <p:spPr/>
        <p:txBody>
          <a:bodyPr/>
          <a:lstStyle/>
          <a:p>
            <a:endParaRPr/>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63"/>
          </p:nvPr>
        </p:nvSpPr>
        <p:spPr/>
        <p:txBody>
          <a:bodyPr/>
          <a:lstStyle/>
          <a:p>
            <a:r>
              <a:t>Footer</a:t>
            </a:r>
          </a:p>
        </p:txBody>
      </p:sp>
      <p:sp>
        <p:nvSpPr>
          <p:cNvPr id="4" name="PlaceHolder 3"/>
          <p:cNvSpPr>
            <a:spLocks noGrp="1"/>
          </p:cNvSpPr>
          <p:nvPr>
            <p:ph type="sldNum" idx="164"/>
          </p:nvPr>
        </p:nvSpPr>
        <p:spPr/>
        <p:txBody>
          <a:bodyPr/>
          <a:lstStyle/>
          <a:p>
            <a:fld id="{639689B9-ADD2-484F-8285-7B8F9BD2DD65}" type="slidenum">
              <a:t>‹N°›</a:t>
            </a:fld>
            <a:endParaRPr/>
          </a:p>
        </p:txBody>
      </p:sp>
      <p:sp>
        <p:nvSpPr>
          <p:cNvPr id="5" name="PlaceHolder 4"/>
          <p:cNvSpPr>
            <a:spLocks noGrp="1"/>
          </p:cNvSpPr>
          <p:nvPr>
            <p:ph type="dt" idx="165"/>
          </p:nvPr>
        </p:nvSpPr>
        <p:spPr/>
        <p:txBody>
          <a:bodyPr/>
          <a:lstStyle/>
          <a:p>
            <a:endParaRPr/>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0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63"/>
          </p:nvPr>
        </p:nvSpPr>
        <p:spPr/>
        <p:txBody>
          <a:bodyPr/>
          <a:lstStyle/>
          <a:p>
            <a:r>
              <a:t>Footer</a:t>
            </a:r>
          </a:p>
        </p:txBody>
      </p:sp>
      <p:sp>
        <p:nvSpPr>
          <p:cNvPr id="4" name="PlaceHolder 3"/>
          <p:cNvSpPr>
            <a:spLocks noGrp="1"/>
          </p:cNvSpPr>
          <p:nvPr>
            <p:ph type="sldNum" idx="164"/>
          </p:nvPr>
        </p:nvSpPr>
        <p:spPr/>
        <p:txBody>
          <a:bodyPr/>
          <a:lstStyle/>
          <a:p>
            <a:fld id="{93E61AFD-492E-49AA-BE8E-FB0432A97F5A}" type="slidenum">
              <a:t>‹N°›</a:t>
            </a:fld>
            <a:endParaRPr/>
          </a:p>
        </p:txBody>
      </p:sp>
      <p:sp>
        <p:nvSpPr>
          <p:cNvPr id="5" name="PlaceHolder 4"/>
          <p:cNvSpPr>
            <a:spLocks noGrp="1"/>
          </p:cNvSpPr>
          <p:nvPr>
            <p:ph type="dt" idx="165"/>
          </p:nvPr>
        </p:nvSpPr>
        <p:spPr/>
        <p:txBody>
          <a:bodyPr/>
          <a:lstStyle/>
          <a:p>
            <a:endParaRPr/>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0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0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0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3"/>
          </p:nvPr>
        </p:nvSpPr>
        <p:spPr/>
        <p:txBody>
          <a:bodyPr/>
          <a:lstStyle/>
          <a:p>
            <a:r>
              <a:t>Footer</a:t>
            </a:r>
          </a:p>
        </p:txBody>
      </p:sp>
      <p:sp>
        <p:nvSpPr>
          <p:cNvPr id="7" name="PlaceHolder 6"/>
          <p:cNvSpPr>
            <a:spLocks noGrp="1"/>
          </p:cNvSpPr>
          <p:nvPr>
            <p:ph type="sldNum" idx="164"/>
          </p:nvPr>
        </p:nvSpPr>
        <p:spPr/>
        <p:txBody>
          <a:bodyPr/>
          <a:lstStyle/>
          <a:p>
            <a:fld id="{AEBF3EA6-0988-46E3-8D58-2A092C57F515}" type="slidenum">
              <a:t>‹N°›</a:t>
            </a:fld>
            <a:endParaRPr/>
          </a:p>
        </p:txBody>
      </p:sp>
      <p:sp>
        <p:nvSpPr>
          <p:cNvPr id="8" name="PlaceHolder 7"/>
          <p:cNvSpPr>
            <a:spLocks noGrp="1"/>
          </p:cNvSpPr>
          <p:nvPr>
            <p:ph type="dt" idx="165"/>
          </p:nvPr>
        </p:nvSpPr>
        <p:spPr/>
        <p:txBody>
          <a:bodyPr/>
          <a:lstStyle/>
          <a:p>
            <a:endParaRPr/>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0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0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0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3"/>
          </p:nvPr>
        </p:nvSpPr>
        <p:spPr/>
        <p:txBody>
          <a:bodyPr/>
          <a:lstStyle/>
          <a:p>
            <a:r>
              <a:t>Footer</a:t>
            </a:r>
          </a:p>
        </p:txBody>
      </p:sp>
      <p:sp>
        <p:nvSpPr>
          <p:cNvPr id="7" name="PlaceHolder 6"/>
          <p:cNvSpPr>
            <a:spLocks noGrp="1"/>
          </p:cNvSpPr>
          <p:nvPr>
            <p:ph type="sldNum" idx="164"/>
          </p:nvPr>
        </p:nvSpPr>
        <p:spPr/>
        <p:txBody>
          <a:bodyPr/>
          <a:lstStyle/>
          <a:p>
            <a:fld id="{FB0F36B7-B73E-47A6-9993-86119D1E43F5}" type="slidenum">
              <a:t>‹N°›</a:t>
            </a:fld>
            <a:endParaRPr/>
          </a:p>
        </p:txBody>
      </p:sp>
      <p:sp>
        <p:nvSpPr>
          <p:cNvPr id="8" name="PlaceHolder 7"/>
          <p:cNvSpPr>
            <a:spLocks noGrp="1"/>
          </p:cNvSpPr>
          <p:nvPr>
            <p:ph type="dt" idx="165"/>
          </p:nvPr>
        </p:nvSpPr>
        <p:spPr/>
        <p:txBody>
          <a:bodyPr/>
          <a:lstStyle/>
          <a:p>
            <a:endParaRPr/>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1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1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1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3"/>
          </p:nvPr>
        </p:nvSpPr>
        <p:spPr/>
        <p:txBody>
          <a:bodyPr/>
          <a:lstStyle/>
          <a:p>
            <a:r>
              <a:t>Footer</a:t>
            </a:r>
          </a:p>
        </p:txBody>
      </p:sp>
      <p:sp>
        <p:nvSpPr>
          <p:cNvPr id="7" name="PlaceHolder 6"/>
          <p:cNvSpPr>
            <a:spLocks noGrp="1"/>
          </p:cNvSpPr>
          <p:nvPr>
            <p:ph type="sldNum" idx="164"/>
          </p:nvPr>
        </p:nvSpPr>
        <p:spPr/>
        <p:txBody>
          <a:bodyPr/>
          <a:lstStyle/>
          <a:p>
            <a:fld id="{684A7BC4-091F-4772-AA3C-0D0369FEDFB5}" type="slidenum">
              <a:t>‹N°›</a:t>
            </a:fld>
            <a:endParaRPr/>
          </a:p>
        </p:txBody>
      </p:sp>
      <p:sp>
        <p:nvSpPr>
          <p:cNvPr id="8" name="PlaceHolder 7"/>
          <p:cNvSpPr>
            <a:spLocks noGrp="1"/>
          </p:cNvSpPr>
          <p:nvPr>
            <p:ph type="dt" idx="165"/>
          </p:nvPr>
        </p:nvSpPr>
        <p:spPr/>
        <p:txBody>
          <a:bodyPr/>
          <a:lstStyle/>
          <a:p>
            <a:endParaRPr/>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1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1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3"/>
          </p:nvPr>
        </p:nvSpPr>
        <p:spPr/>
        <p:txBody>
          <a:bodyPr/>
          <a:lstStyle/>
          <a:p>
            <a:r>
              <a:t>Footer</a:t>
            </a:r>
          </a:p>
        </p:txBody>
      </p:sp>
      <p:sp>
        <p:nvSpPr>
          <p:cNvPr id="6" name="PlaceHolder 5"/>
          <p:cNvSpPr>
            <a:spLocks noGrp="1"/>
          </p:cNvSpPr>
          <p:nvPr>
            <p:ph type="sldNum" idx="164"/>
          </p:nvPr>
        </p:nvSpPr>
        <p:spPr/>
        <p:txBody>
          <a:bodyPr/>
          <a:lstStyle/>
          <a:p>
            <a:fld id="{6D13859C-895A-4707-9496-1C13B2761F06}" type="slidenum">
              <a:t>‹N°›</a:t>
            </a:fld>
            <a:endParaRPr/>
          </a:p>
        </p:txBody>
      </p:sp>
      <p:sp>
        <p:nvSpPr>
          <p:cNvPr id="7" name="PlaceHolder 6"/>
          <p:cNvSpPr>
            <a:spLocks noGrp="1"/>
          </p:cNvSpPr>
          <p:nvPr>
            <p:ph type="dt" idx="165"/>
          </p:nvPr>
        </p:nvSpPr>
        <p:spPr/>
        <p:txBody>
          <a:bodyPr/>
          <a:lstStyle/>
          <a:p>
            <a:endParaRPr/>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1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1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1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2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63"/>
          </p:nvPr>
        </p:nvSpPr>
        <p:spPr/>
        <p:txBody>
          <a:bodyPr/>
          <a:lstStyle/>
          <a:p>
            <a:r>
              <a:t>Footer</a:t>
            </a:r>
          </a:p>
        </p:txBody>
      </p:sp>
      <p:sp>
        <p:nvSpPr>
          <p:cNvPr id="8" name="PlaceHolder 7"/>
          <p:cNvSpPr>
            <a:spLocks noGrp="1"/>
          </p:cNvSpPr>
          <p:nvPr>
            <p:ph type="sldNum" idx="164"/>
          </p:nvPr>
        </p:nvSpPr>
        <p:spPr/>
        <p:txBody>
          <a:bodyPr/>
          <a:lstStyle/>
          <a:p>
            <a:fld id="{90B00C0A-4426-4EA4-B70B-DA9D1B1F74A1}" type="slidenum">
              <a:t>‹N°›</a:t>
            </a:fld>
            <a:endParaRPr/>
          </a:p>
        </p:txBody>
      </p:sp>
      <p:sp>
        <p:nvSpPr>
          <p:cNvPr id="9" name="PlaceHolder 8"/>
          <p:cNvSpPr>
            <a:spLocks noGrp="1"/>
          </p:cNvSpPr>
          <p:nvPr>
            <p:ph type="dt" idx="165"/>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A7BFA9BF-5023-4591-976D-7103653A259E}" type="slidenum">
              <a:t>‹N°›</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2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2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2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2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2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2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63"/>
          </p:nvPr>
        </p:nvSpPr>
        <p:spPr/>
        <p:txBody>
          <a:bodyPr/>
          <a:lstStyle/>
          <a:p>
            <a:r>
              <a:t>Footer</a:t>
            </a:r>
          </a:p>
        </p:txBody>
      </p:sp>
      <p:sp>
        <p:nvSpPr>
          <p:cNvPr id="10" name="PlaceHolder 9"/>
          <p:cNvSpPr>
            <a:spLocks noGrp="1"/>
          </p:cNvSpPr>
          <p:nvPr>
            <p:ph type="sldNum" idx="164"/>
          </p:nvPr>
        </p:nvSpPr>
        <p:spPr/>
        <p:txBody>
          <a:bodyPr/>
          <a:lstStyle/>
          <a:p>
            <a:fld id="{15CE4DB1-176F-43B5-A6C1-8C5DF6302B93}" type="slidenum">
              <a:t>‹N°›</a:t>
            </a:fld>
            <a:endParaRPr/>
          </a:p>
        </p:txBody>
      </p:sp>
      <p:sp>
        <p:nvSpPr>
          <p:cNvPr id="11" name="PlaceHolder 10"/>
          <p:cNvSpPr>
            <a:spLocks noGrp="1"/>
          </p:cNvSpPr>
          <p:nvPr>
            <p:ph type="dt" idx="165"/>
          </p:nvPr>
        </p:nvSpPr>
        <p:spPr/>
        <p:txBody>
          <a:bodyPr/>
          <a:lstStyle/>
          <a:p>
            <a:endParaRPr/>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6"/>
          </p:nvPr>
        </p:nvSpPr>
        <p:spPr/>
        <p:txBody>
          <a:bodyPr/>
          <a:lstStyle/>
          <a:p>
            <a:r>
              <a:t>Footer</a:t>
            </a:r>
          </a:p>
        </p:txBody>
      </p:sp>
      <p:sp>
        <p:nvSpPr>
          <p:cNvPr id="3" name="PlaceHolder 2"/>
          <p:cNvSpPr>
            <a:spLocks noGrp="1"/>
          </p:cNvSpPr>
          <p:nvPr>
            <p:ph type="sldNum" idx="167"/>
          </p:nvPr>
        </p:nvSpPr>
        <p:spPr/>
        <p:txBody>
          <a:bodyPr/>
          <a:lstStyle/>
          <a:p>
            <a:fld id="{ACB107F1-611F-4152-A0EB-AB61FEAF1AB3}" type="slidenum">
              <a:t>‹N°›</a:t>
            </a:fld>
            <a:endParaRPr/>
          </a:p>
        </p:txBody>
      </p:sp>
      <p:sp>
        <p:nvSpPr>
          <p:cNvPr id="4" name="PlaceHolder 3"/>
          <p:cNvSpPr>
            <a:spLocks noGrp="1"/>
          </p:cNvSpPr>
          <p:nvPr>
            <p:ph type="dt" idx="168"/>
          </p:nvPr>
        </p:nvSpPr>
        <p:spPr/>
        <p:txBody>
          <a:bodyPr/>
          <a:lstStyle/>
          <a:p>
            <a:endParaRPr/>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3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66"/>
          </p:nvPr>
        </p:nvSpPr>
        <p:spPr/>
        <p:txBody>
          <a:bodyPr/>
          <a:lstStyle/>
          <a:p>
            <a:r>
              <a:t>Footer</a:t>
            </a:r>
          </a:p>
        </p:txBody>
      </p:sp>
      <p:sp>
        <p:nvSpPr>
          <p:cNvPr id="5" name="PlaceHolder 4"/>
          <p:cNvSpPr>
            <a:spLocks noGrp="1"/>
          </p:cNvSpPr>
          <p:nvPr>
            <p:ph type="sldNum" idx="167"/>
          </p:nvPr>
        </p:nvSpPr>
        <p:spPr/>
        <p:txBody>
          <a:bodyPr/>
          <a:lstStyle/>
          <a:p>
            <a:fld id="{D373C43D-BBA6-400A-9BCA-28188F7794DF}" type="slidenum">
              <a:t>‹N°›</a:t>
            </a:fld>
            <a:endParaRPr/>
          </a:p>
        </p:txBody>
      </p:sp>
      <p:sp>
        <p:nvSpPr>
          <p:cNvPr id="6" name="PlaceHolder 5"/>
          <p:cNvSpPr>
            <a:spLocks noGrp="1"/>
          </p:cNvSpPr>
          <p:nvPr>
            <p:ph type="dt" idx="168"/>
          </p:nvPr>
        </p:nvSpPr>
        <p:spPr/>
        <p:txBody>
          <a:bodyPr/>
          <a:lstStyle/>
          <a:p>
            <a:endParaRPr/>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3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66"/>
          </p:nvPr>
        </p:nvSpPr>
        <p:spPr/>
        <p:txBody>
          <a:bodyPr/>
          <a:lstStyle/>
          <a:p>
            <a:r>
              <a:t>Footer</a:t>
            </a:r>
          </a:p>
        </p:txBody>
      </p:sp>
      <p:sp>
        <p:nvSpPr>
          <p:cNvPr id="5" name="PlaceHolder 4"/>
          <p:cNvSpPr>
            <a:spLocks noGrp="1"/>
          </p:cNvSpPr>
          <p:nvPr>
            <p:ph type="sldNum" idx="167"/>
          </p:nvPr>
        </p:nvSpPr>
        <p:spPr/>
        <p:txBody>
          <a:bodyPr/>
          <a:lstStyle/>
          <a:p>
            <a:fld id="{237A458A-8169-43A9-96D1-A83774735374}" type="slidenum">
              <a:t>‹N°›</a:t>
            </a:fld>
            <a:endParaRPr/>
          </a:p>
        </p:txBody>
      </p:sp>
      <p:sp>
        <p:nvSpPr>
          <p:cNvPr id="6" name="PlaceHolder 5"/>
          <p:cNvSpPr>
            <a:spLocks noGrp="1"/>
          </p:cNvSpPr>
          <p:nvPr>
            <p:ph type="dt" idx="168"/>
          </p:nvPr>
        </p:nvSpPr>
        <p:spPr/>
        <p:txBody>
          <a:bodyPr/>
          <a:lstStyle/>
          <a:p>
            <a:endParaRPr/>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3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3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6"/>
          </p:nvPr>
        </p:nvSpPr>
        <p:spPr/>
        <p:txBody>
          <a:bodyPr/>
          <a:lstStyle/>
          <a:p>
            <a:r>
              <a:t>Footer</a:t>
            </a:r>
          </a:p>
        </p:txBody>
      </p:sp>
      <p:sp>
        <p:nvSpPr>
          <p:cNvPr id="6" name="PlaceHolder 5"/>
          <p:cNvSpPr>
            <a:spLocks noGrp="1"/>
          </p:cNvSpPr>
          <p:nvPr>
            <p:ph type="sldNum" idx="167"/>
          </p:nvPr>
        </p:nvSpPr>
        <p:spPr/>
        <p:txBody>
          <a:bodyPr/>
          <a:lstStyle/>
          <a:p>
            <a:fld id="{FF99507B-8E0D-4F8C-A2DA-7B723827A350}" type="slidenum">
              <a:t>‹N°›</a:t>
            </a:fld>
            <a:endParaRPr/>
          </a:p>
        </p:txBody>
      </p:sp>
      <p:sp>
        <p:nvSpPr>
          <p:cNvPr id="7" name="PlaceHolder 6"/>
          <p:cNvSpPr>
            <a:spLocks noGrp="1"/>
          </p:cNvSpPr>
          <p:nvPr>
            <p:ph type="dt" idx="168"/>
          </p:nvPr>
        </p:nvSpPr>
        <p:spPr/>
        <p:txBody>
          <a:bodyPr/>
          <a:lstStyle/>
          <a:p>
            <a:endParaRPr/>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66"/>
          </p:nvPr>
        </p:nvSpPr>
        <p:spPr/>
        <p:txBody>
          <a:bodyPr/>
          <a:lstStyle/>
          <a:p>
            <a:r>
              <a:t>Footer</a:t>
            </a:r>
          </a:p>
        </p:txBody>
      </p:sp>
      <p:sp>
        <p:nvSpPr>
          <p:cNvPr id="4" name="PlaceHolder 3"/>
          <p:cNvSpPr>
            <a:spLocks noGrp="1"/>
          </p:cNvSpPr>
          <p:nvPr>
            <p:ph type="sldNum" idx="167"/>
          </p:nvPr>
        </p:nvSpPr>
        <p:spPr/>
        <p:txBody>
          <a:bodyPr/>
          <a:lstStyle/>
          <a:p>
            <a:fld id="{C89E7782-43A7-4683-A6F6-14EC7F9949BE}" type="slidenum">
              <a:t>‹N°›</a:t>
            </a:fld>
            <a:endParaRPr/>
          </a:p>
        </p:txBody>
      </p:sp>
      <p:sp>
        <p:nvSpPr>
          <p:cNvPr id="5" name="PlaceHolder 4"/>
          <p:cNvSpPr>
            <a:spLocks noGrp="1"/>
          </p:cNvSpPr>
          <p:nvPr>
            <p:ph type="dt" idx="168"/>
          </p:nvPr>
        </p:nvSpPr>
        <p:spPr/>
        <p:txBody>
          <a:bodyPr/>
          <a:lstStyle/>
          <a:p>
            <a:endParaRPr/>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4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66"/>
          </p:nvPr>
        </p:nvSpPr>
        <p:spPr/>
        <p:txBody>
          <a:bodyPr/>
          <a:lstStyle/>
          <a:p>
            <a:r>
              <a:t>Footer</a:t>
            </a:r>
          </a:p>
        </p:txBody>
      </p:sp>
      <p:sp>
        <p:nvSpPr>
          <p:cNvPr id="4" name="PlaceHolder 3"/>
          <p:cNvSpPr>
            <a:spLocks noGrp="1"/>
          </p:cNvSpPr>
          <p:nvPr>
            <p:ph type="sldNum" idx="167"/>
          </p:nvPr>
        </p:nvSpPr>
        <p:spPr/>
        <p:txBody>
          <a:bodyPr/>
          <a:lstStyle/>
          <a:p>
            <a:fld id="{28B68A30-601B-4D59-8235-9AC0DFB526A8}" type="slidenum">
              <a:t>‹N°›</a:t>
            </a:fld>
            <a:endParaRPr/>
          </a:p>
        </p:txBody>
      </p:sp>
      <p:sp>
        <p:nvSpPr>
          <p:cNvPr id="5" name="PlaceHolder 4"/>
          <p:cNvSpPr>
            <a:spLocks noGrp="1"/>
          </p:cNvSpPr>
          <p:nvPr>
            <p:ph type="dt" idx="168"/>
          </p:nvPr>
        </p:nvSpPr>
        <p:spPr/>
        <p:txBody>
          <a:bodyPr/>
          <a:lstStyle/>
          <a:p>
            <a:endParaRPr/>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4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4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4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6"/>
          </p:nvPr>
        </p:nvSpPr>
        <p:spPr/>
        <p:txBody>
          <a:bodyPr/>
          <a:lstStyle/>
          <a:p>
            <a:r>
              <a:t>Footer</a:t>
            </a:r>
          </a:p>
        </p:txBody>
      </p:sp>
      <p:sp>
        <p:nvSpPr>
          <p:cNvPr id="7" name="PlaceHolder 6"/>
          <p:cNvSpPr>
            <a:spLocks noGrp="1"/>
          </p:cNvSpPr>
          <p:nvPr>
            <p:ph type="sldNum" idx="167"/>
          </p:nvPr>
        </p:nvSpPr>
        <p:spPr/>
        <p:txBody>
          <a:bodyPr/>
          <a:lstStyle/>
          <a:p>
            <a:fld id="{CCCFAC00-8695-41CC-A245-4CE78A434AB4}" type="slidenum">
              <a:t>‹N°›</a:t>
            </a:fld>
            <a:endParaRPr/>
          </a:p>
        </p:txBody>
      </p:sp>
      <p:sp>
        <p:nvSpPr>
          <p:cNvPr id="8" name="PlaceHolder 7"/>
          <p:cNvSpPr>
            <a:spLocks noGrp="1"/>
          </p:cNvSpPr>
          <p:nvPr>
            <p:ph type="dt" idx="168"/>
          </p:nvPr>
        </p:nvSpPr>
        <p:spPr/>
        <p:txBody>
          <a:bodyPr/>
          <a:lstStyle/>
          <a:p>
            <a:endParaRPr/>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4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4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4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6"/>
          </p:nvPr>
        </p:nvSpPr>
        <p:spPr/>
        <p:txBody>
          <a:bodyPr/>
          <a:lstStyle/>
          <a:p>
            <a:r>
              <a:t>Footer</a:t>
            </a:r>
          </a:p>
        </p:txBody>
      </p:sp>
      <p:sp>
        <p:nvSpPr>
          <p:cNvPr id="7" name="PlaceHolder 6"/>
          <p:cNvSpPr>
            <a:spLocks noGrp="1"/>
          </p:cNvSpPr>
          <p:nvPr>
            <p:ph type="sldNum" idx="167"/>
          </p:nvPr>
        </p:nvSpPr>
        <p:spPr/>
        <p:txBody>
          <a:bodyPr/>
          <a:lstStyle/>
          <a:p>
            <a:fld id="{AC0A8C85-60EA-42BB-8BBF-A687FB295552}" type="slidenum">
              <a:t>‹N°›</a:t>
            </a:fld>
            <a:endParaRPr/>
          </a:p>
        </p:txBody>
      </p:sp>
      <p:sp>
        <p:nvSpPr>
          <p:cNvPr id="8" name="PlaceHolder 7"/>
          <p:cNvSpPr>
            <a:spLocks noGrp="1"/>
          </p:cNvSpPr>
          <p:nvPr>
            <p:ph type="dt" idx="168"/>
          </p:nvPr>
        </p:nvSpPr>
        <p:spPr/>
        <p:txBody>
          <a:bodyPr/>
          <a:lstStyle/>
          <a:p>
            <a:endParaRPr/>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5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5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5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5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6"/>
          </p:nvPr>
        </p:nvSpPr>
        <p:spPr/>
        <p:txBody>
          <a:bodyPr/>
          <a:lstStyle/>
          <a:p>
            <a:r>
              <a:t>Footer</a:t>
            </a:r>
          </a:p>
        </p:txBody>
      </p:sp>
      <p:sp>
        <p:nvSpPr>
          <p:cNvPr id="7" name="PlaceHolder 6"/>
          <p:cNvSpPr>
            <a:spLocks noGrp="1"/>
          </p:cNvSpPr>
          <p:nvPr>
            <p:ph type="sldNum" idx="167"/>
          </p:nvPr>
        </p:nvSpPr>
        <p:spPr/>
        <p:txBody>
          <a:bodyPr/>
          <a:lstStyle/>
          <a:p>
            <a:fld id="{E59521BC-11AD-4106-8CAE-FBE1CCD16EA0}" type="slidenum">
              <a:t>‹N°›</a:t>
            </a:fld>
            <a:endParaRPr/>
          </a:p>
        </p:txBody>
      </p:sp>
      <p:sp>
        <p:nvSpPr>
          <p:cNvPr id="8" name="PlaceHolder 7"/>
          <p:cNvSpPr>
            <a:spLocks noGrp="1"/>
          </p:cNvSpPr>
          <p:nvPr>
            <p:ph type="dt" idx="168"/>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84825F0C-D592-4CE1-BAC1-004A647177B0}" type="slidenum">
              <a:t>‹N°›</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5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5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6"/>
          </p:nvPr>
        </p:nvSpPr>
        <p:spPr/>
        <p:txBody>
          <a:bodyPr/>
          <a:lstStyle/>
          <a:p>
            <a:r>
              <a:t>Footer</a:t>
            </a:r>
          </a:p>
        </p:txBody>
      </p:sp>
      <p:sp>
        <p:nvSpPr>
          <p:cNvPr id="6" name="PlaceHolder 5"/>
          <p:cNvSpPr>
            <a:spLocks noGrp="1"/>
          </p:cNvSpPr>
          <p:nvPr>
            <p:ph type="sldNum" idx="167"/>
          </p:nvPr>
        </p:nvSpPr>
        <p:spPr/>
        <p:txBody>
          <a:bodyPr/>
          <a:lstStyle/>
          <a:p>
            <a:fld id="{9E2B4FBE-1436-4655-B84E-A5E62F2AB827}" type="slidenum">
              <a:t>‹N°›</a:t>
            </a:fld>
            <a:endParaRPr/>
          </a:p>
        </p:txBody>
      </p:sp>
      <p:sp>
        <p:nvSpPr>
          <p:cNvPr id="7" name="PlaceHolder 6"/>
          <p:cNvSpPr>
            <a:spLocks noGrp="1"/>
          </p:cNvSpPr>
          <p:nvPr>
            <p:ph type="dt" idx="168"/>
          </p:nvPr>
        </p:nvSpPr>
        <p:spPr/>
        <p:txBody>
          <a:bodyPr/>
          <a:lstStyle/>
          <a:p>
            <a:endParaRPr/>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5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5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6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6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66"/>
          </p:nvPr>
        </p:nvSpPr>
        <p:spPr/>
        <p:txBody>
          <a:bodyPr/>
          <a:lstStyle/>
          <a:p>
            <a:r>
              <a:t>Footer</a:t>
            </a:r>
          </a:p>
        </p:txBody>
      </p:sp>
      <p:sp>
        <p:nvSpPr>
          <p:cNvPr id="8" name="PlaceHolder 7"/>
          <p:cNvSpPr>
            <a:spLocks noGrp="1"/>
          </p:cNvSpPr>
          <p:nvPr>
            <p:ph type="sldNum" idx="167"/>
          </p:nvPr>
        </p:nvSpPr>
        <p:spPr/>
        <p:txBody>
          <a:bodyPr/>
          <a:lstStyle/>
          <a:p>
            <a:fld id="{49EF3680-3995-404A-828D-BFFA08DAB921}" type="slidenum">
              <a:t>‹N°›</a:t>
            </a:fld>
            <a:endParaRPr/>
          </a:p>
        </p:txBody>
      </p:sp>
      <p:sp>
        <p:nvSpPr>
          <p:cNvPr id="9" name="PlaceHolder 8"/>
          <p:cNvSpPr>
            <a:spLocks noGrp="1"/>
          </p:cNvSpPr>
          <p:nvPr>
            <p:ph type="dt" idx="168"/>
          </p:nvPr>
        </p:nvSpPr>
        <p:spPr/>
        <p:txBody>
          <a:bodyPr/>
          <a:lstStyle/>
          <a:p>
            <a:endParaRPr/>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6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6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6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6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6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6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66"/>
          </p:nvPr>
        </p:nvSpPr>
        <p:spPr/>
        <p:txBody>
          <a:bodyPr/>
          <a:lstStyle/>
          <a:p>
            <a:r>
              <a:t>Footer</a:t>
            </a:r>
          </a:p>
        </p:txBody>
      </p:sp>
      <p:sp>
        <p:nvSpPr>
          <p:cNvPr id="10" name="PlaceHolder 9"/>
          <p:cNvSpPr>
            <a:spLocks noGrp="1"/>
          </p:cNvSpPr>
          <p:nvPr>
            <p:ph type="sldNum" idx="167"/>
          </p:nvPr>
        </p:nvSpPr>
        <p:spPr/>
        <p:txBody>
          <a:bodyPr/>
          <a:lstStyle/>
          <a:p>
            <a:fld id="{0F09DD28-3793-4ACF-907F-78BF5580B3A6}" type="slidenum">
              <a:t>‹N°›</a:t>
            </a:fld>
            <a:endParaRPr/>
          </a:p>
        </p:txBody>
      </p:sp>
      <p:sp>
        <p:nvSpPr>
          <p:cNvPr id="11" name="PlaceHolder 10"/>
          <p:cNvSpPr>
            <a:spLocks noGrp="1"/>
          </p:cNvSpPr>
          <p:nvPr>
            <p:ph type="dt" idx="168"/>
          </p:nvPr>
        </p:nvSpPr>
        <p:spPr/>
        <p:txBody>
          <a:bodyPr/>
          <a:lstStyle/>
          <a:p>
            <a:endParaRPr/>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9"/>
          </p:nvPr>
        </p:nvSpPr>
        <p:spPr/>
        <p:txBody>
          <a:bodyPr/>
          <a:lstStyle/>
          <a:p>
            <a:r>
              <a:t>Footer</a:t>
            </a:r>
          </a:p>
        </p:txBody>
      </p:sp>
      <p:sp>
        <p:nvSpPr>
          <p:cNvPr id="3" name="PlaceHolder 2"/>
          <p:cNvSpPr>
            <a:spLocks noGrp="1"/>
          </p:cNvSpPr>
          <p:nvPr>
            <p:ph type="sldNum" idx="170"/>
          </p:nvPr>
        </p:nvSpPr>
        <p:spPr/>
        <p:txBody>
          <a:bodyPr/>
          <a:lstStyle/>
          <a:p>
            <a:fld id="{CC1FF613-37BD-4B5A-A0F2-7D6820DC2FDD}" type="slidenum">
              <a:t>‹N°›</a:t>
            </a:fld>
            <a:endParaRPr/>
          </a:p>
        </p:txBody>
      </p:sp>
      <p:sp>
        <p:nvSpPr>
          <p:cNvPr id="4" name="PlaceHolder 3"/>
          <p:cNvSpPr>
            <a:spLocks noGrp="1"/>
          </p:cNvSpPr>
          <p:nvPr>
            <p:ph type="dt" idx="171"/>
          </p:nvPr>
        </p:nvSpPr>
        <p:spPr/>
        <p:txBody>
          <a:bodyPr/>
          <a:lstStyle/>
          <a:p>
            <a:endParaRPr/>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7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69"/>
          </p:nvPr>
        </p:nvSpPr>
        <p:spPr/>
        <p:txBody>
          <a:bodyPr/>
          <a:lstStyle/>
          <a:p>
            <a:r>
              <a:t>Footer</a:t>
            </a:r>
          </a:p>
        </p:txBody>
      </p:sp>
      <p:sp>
        <p:nvSpPr>
          <p:cNvPr id="5" name="PlaceHolder 4"/>
          <p:cNvSpPr>
            <a:spLocks noGrp="1"/>
          </p:cNvSpPr>
          <p:nvPr>
            <p:ph type="sldNum" idx="170"/>
          </p:nvPr>
        </p:nvSpPr>
        <p:spPr/>
        <p:txBody>
          <a:bodyPr/>
          <a:lstStyle/>
          <a:p>
            <a:fld id="{2D00C5A4-476D-4F4D-B96F-36140EADDF6B}" type="slidenum">
              <a:t>‹N°›</a:t>
            </a:fld>
            <a:endParaRPr/>
          </a:p>
        </p:txBody>
      </p:sp>
      <p:sp>
        <p:nvSpPr>
          <p:cNvPr id="6" name="PlaceHolder 5"/>
          <p:cNvSpPr>
            <a:spLocks noGrp="1"/>
          </p:cNvSpPr>
          <p:nvPr>
            <p:ph type="dt" idx="171"/>
          </p:nvPr>
        </p:nvSpPr>
        <p:spPr/>
        <p:txBody>
          <a:bodyPr/>
          <a:lstStyle/>
          <a:p>
            <a:endParaRPr/>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7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69"/>
          </p:nvPr>
        </p:nvSpPr>
        <p:spPr/>
        <p:txBody>
          <a:bodyPr/>
          <a:lstStyle/>
          <a:p>
            <a:r>
              <a:t>Footer</a:t>
            </a:r>
          </a:p>
        </p:txBody>
      </p:sp>
      <p:sp>
        <p:nvSpPr>
          <p:cNvPr id="5" name="PlaceHolder 4"/>
          <p:cNvSpPr>
            <a:spLocks noGrp="1"/>
          </p:cNvSpPr>
          <p:nvPr>
            <p:ph type="sldNum" idx="170"/>
          </p:nvPr>
        </p:nvSpPr>
        <p:spPr/>
        <p:txBody>
          <a:bodyPr/>
          <a:lstStyle/>
          <a:p>
            <a:fld id="{74A74E97-60FA-48F0-8384-E6FF1D4E8AE3}" type="slidenum">
              <a:t>‹N°›</a:t>
            </a:fld>
            <a:endParaRPr/>
          </a:p>
        </p:txBody>
      </p:sp>
      <p:sp>
        <p:nvSpPr>
          <p:cNvPr id="6" name="PlaceHolder 5"/>
          <p:cNvSpPr>
            <a:spLocks noGrp="1"/>
          </p:cNvSpPr>
          <p:nvPr>
            <p:ph type="dt" idx="171"/>
          </p:nvPr>
        </p:nvSpPr>
        <p:spPr/>
        <p:txBody>
          <a:bodyPr/>
          <a:lstStyle/>
          <a:p>
            <a:endParaRPr/>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8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8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9"/>
          </p:nvPr>
        </p:nvSpPr>
        <p:spPr/>
        <p:txBody>
          <a:bodyPr/>
          <a:lstStyle/>
          <a:p>
            <a:r>
              <a:t>Footer</a:t>
            </a:r>
          </a:p>
        </p:txBody>
      </p:sp>
      <p:sp>
        <p:nvSpPr>
          <p:cNvPr id="6" name="PlaceHolder 5"/>
          <p:cNvSpPr>
            <a:spLocks noGrp="1"/>
          </p:cNvSpPr>
          <p:nvPr>
            <p:ph type="sldNum" idx="170"/>
          </p:nvPr>
        </p:nvSpPr>
        <p:spPr/>
        <p:txBody>
          <a:bodyPr/>
          <a:lstStyle/>
          <a:p>
            <a:fld id="{B7DD8C79-459B-422C-9E92-6EC9D0D727C8}" type="slidenum">
              <a:t>‹N°›</a:t>
            </a:fld>
            <a:endParaRPr/>
          </a:p>
        </p:txBody>
      </p:sp>
      <p:sp>
        <p:nvSpPr>
          <p:cNvPr id="7" name="PlaceHolder 6"/>
          <p:cNvSpPr>
            <a:spLocks noGrp="1"/>
          </p:cNvSpPr>
          <p:nvPr>
            <p:ph type="dt" idx="171"/>
          </p:nvPr>
        </p:nvSpPr>
        <p:spPr/>
        <p:txBody>
          <a:bodyPr/>
          <a:lstStyle/>
          <a:p>
            <a:endParaRPr/>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69"/>
          </p:nvPr>
        </p:nvSpPr>
        <p:spPr/>
        <p:txBody>
          <a:bodyPr/>
          <a:lstStyle/>
          <a:p>
            <a:r>
              <a:t>Footer</a:t>
            </a:r>
          </a:p>
        </p:txBody>
      </p:sp>
      <p:sp>
        <p:nvSpPr>
          <p:cNvPr id="4" name="PlaceHolder 3"/>
          <p:cNvSpPr>
            <a:spLocks noGrp="1"/>
          </p:cNvSpPr>
          <p:nvPr>
            <p:ph type="sldNum" idx="170"/>
          </p:nvPr>
        </p:nvSpPr>
        <p:spPr/>
        <p:txBody>
          <a:bodyPr/>
          <a:lstStyle/>
          <a:p>
            <a:fld id="{36196DF9-06AD-4CF1-B023-0431A46CFF0A}" type="slidenum">
              <a:t>‹N°›</a:t>
            </a:fld>
            <a:endParaRPr/>
          </a:p>
        </p:txBody>
      </p:sp>
      <p:sp>
        <p:nvSpPr>
          <p:cNvPr id="5" name="PlaceHolder 4"/>
          <p:cNvSpPr>
            <a:spLocks noGrp="1"/>
          </p:cNvSpPr>
          <p:nvPr>
            <p:ph type="dt" idx="171"/>
          </p:nvPr>
        </p:nvSpPr>
        <p:spPr/>
        <p:txBody>
          <a:bodyPr/>
          <a:lstStyle/>
          <a:p>
            <a:endParaRPr/>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8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69"/>
          </p:nvPr>
        </p:nvSpPr>
        <p:spPr/>
        <p:txBody>
          <a:bodyPr/>
          <a:lstStyle/>
          <a:p>
            <a:r>
              <a:t>Footer</a:t>
            </a:r>
          </a:p>
        </p:txBody>
      </p:sp>
      <p:sp>
        <p:nvSpPr>
          <p:cNvPr id="4" name="PlaceHolder 3"/>
          <p:cNvSpPr>
            <a:spLocks noGrp="1"/>
          </p:cNvSpPr>
          <p:nvPr>
            <p:ph type="sldNum" idx="170"/>
          </p:nvPr>
        </p:nvSpPr>
        <p:spPr/>
        <p:txBody>
          <a:bodyPr/>
          <a:lstStyle/>
          <a:p>
            <a:fld id="{1DA7ED51-AF55-4FB4-B5BB-736677BA8C1C}" type="slidenum">
              <a:t>‹N°›</a:t>
            </a:fld>
            <a:endParaRPr/>
          </a:p>
        </p:txBody>
      </p:sp>
      <p:sp>
        <p:nvSpPr>
          <p:cNvPr id="5" name="PlaceHolder 4"/>
          <p:cNvSpPr>
            <a:spLocks noGrp="1"/>
          </p:cNvSpPr>
          <p:nvPr>
            <p:ph type="dt" idx="171"/>
          </p:nvPr>
        </p:nvSpPr>
        <p:spPr/>
        <p:txBody>
          <a:bodyPr/>
          <a:lstStyle/>
          <a:p>
            <a:endParaRPr/>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8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8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8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9"/>
          </p:nvPr>
        </p:nvSpPr>
        <p:spPr/>
        <p:txBody>
          <a:bodyPr/>
          <a:lstStyle/>
          <a:p>
            <a:r>
              <a:t>Footer</a:t>
            </a:r>
          </a:p>
        </p:txBody>
      </p:sp>
      <p:sp>
        <p:nvSpPr>
          <p:cNvPr id="7" name="PlaceHolder 6"/>
          <p:cNvSpPr>
            <a:spLocks noGrp="1"/>
          </p:cNvSpPr>
          <p:nvPr>
            <p:ph type="sldNum" idx="170"/>
          </p:nvPr>
        </p:nvSpPr>
        <p:spPr/>
        <p:txBody>
          <a:bodyPr/>
          <a:lstStyle/>
          <a:p>
            <a:fld id="{DE713E63-1A48-43C1-BBF3-F77434F81E40}" type="slidenum">
              <a:t>‹N°›</a:t>
            </a:fld>
            <a:endParaRPr/>
          </a:p>
        </p:txBody>
      </p:sp>
      <p:sp>
        <p:nvSpPr>
          <p:cNvPr id="8" name="PlaceHolder 7"/>
          <p:cNvSpPr>
            <a:spLocks noGrp="1"/>
          </p:cNvSpPr>
          <p:nvPr>
            <p:ph type="dt" idx="171"/>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7CD832E7-F936-47DE-8EFB-602CC7230E8D}" type="slidenum">
              <a:t>‹N°›</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8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8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9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9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9"/>
          </p:nvPr>
        </p:nvSpPr>
        <p:spPr/>
        <p:txBody>
          <a:bodyPr/>
          <a:lstStyle/>
          <a:p>
            <a:r>
              <a:t>Footer</a:t>
            </a:r>
          </a:p>
        </p:txBody>
      </p:sp>
      <p:sp>
        <p:nvSpPr>
          <p:cNvPr id="7" name="PlaceHolder 6"/>
          <p:cNvSpPr>
            <a:spLocks noGrp="1"/>
          </p:cNvSpPr>
          <p:nvPr>
            <p:ph type="sldNum" idx="170"/>
          </p:nvPr>
        </p:nvSpPr>
        <p:spPr/>
        <p:txBody>
          <a:bodyPr/>
          <a:lstStyle/>
          <a:p>
            <a:fld id="{4E48826D-ECE1-4676-BD8A-30776D05AE99}" type="slidenum">
              <a:t>‹N°›</a:t>
            </a:fld>
            <a:endParaRPr/>
          </a:p>
        </p:txBody>
      </p:sp>
      <p:sp>
        <p:nvSpPr>
          <p:cNvPr id="8" name="PlaceHolder 7"/>
          <p:cNvSpPr>
            <a:spLocks noGrp="1"/>
          </p:cNvSpPr>
          <p:nvPr>
            <p:ph type="dt" idx="171"/>
          </p:nvPr>
        </p:nvSpPr>
        <p:spPr/>
        <p:txBody>
          <a:bodyPr/>
          <a:lstStyle/>
          <a:p>
            <a:endParaRPr/>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9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9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9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9"/>
          </p:nvPr>
        </p:nvSpPr>
        <p:spPr/>
        <p:txBody>
          <a:bodyPr/>
          <a:lstStyle/>
          <a:p>
            <a:r>
              <a:t>Footer</a:t>
            </a:r>
          </a:p>
        </p:txBody>
      </p:sp>
      <p:sp>
        <p:nvSpPr>
          <p:cNvPr id="7" name="PlaceHolder 6"/>
          <p:cNvSpPr>
            <a:spLocks noGrp="1"/>
          </p:cNvSpPr>
          <p:nvPr>
            <p:ph type="sldNum" idx="170"/>
          </p:nvPr>
        </p:nvSpPr>
        <p:spPr/>
        <p:txBody>
          <a:bodyPr/>
          <a:lstStyle/>
          <a:p>
            <a:fld id="{ED74121F-9672-4F31-B355-6DE764450A0F}" type="slidenum">
              <a:t>‹N°›</a:t>
            </a:fld>
            <a:endParaRPr/>
          </a:p>
        </p:txBody>
      </p:sp>
      <p:sp>
        <p:nvSpPr>
          <p:cNvPr id="8" name="PlaceHolder 7"/>
          <p:cNvSpPr>
            <a:spLocks noGrp="1"/>
          </p:cNvSpPr>
          <p:nvPr>
            <p:ph type="dt" idx="171"/>
          </p:nvPr>
        </p:nvSpPr>
        <p:spPr/>
        <p:txBody>
          <a:bodyPr/>
          <a:lstStyle/>
          <a:p>
            <a:endParaRPr/>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39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39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9"/>
          </p:nvPr>
        </p:nvSpPr>
        <p:spPr/>
        <p:txBody>
          <a:bodyPr/>
          <a:lstStyle/>
          <a:p>
            <a:r>
              <a:t>Footer</a:t>
            </a:r>
          </a:p>
        </p:txBody>
      </p:sp>
      <p:sp>
        <p:nvSpPr>
          <p:cNvPr id="6" name="PlaceHolder 5"/>
          <p:cNvSpPr>
            <a:spLocks noGrp="1"/>
          </p:cNvSpPr>
          <p:nvPr>
            <p:ph type="sldNum" idx="170"/>
          </p:nvPr>
        </p:nvSpPr>
        <p:spPr/>
        <p:txBody>
          <a:bodyPr/>
          <a:lstStyle/>
          <a:p>
            <a:fld id="{0DA00BF2-AF4F-44A4-8225-ACB3F80D646A}" type="slidenum">
              <a:t>‹N°›</a:t>
            </a:fld>
            <a:endParaRPr/>
          </a:p>
        </p:txBody>
      </p:sp>
      <p:sp>
        <p:nvSpPr>
          <p:cNvPr id="7" name="PlaceHolder 6"/>
          <p:cNvSpPr>
            <a:spLocks noGrp="1"/>
          </p:cNvSpPr>
          <p:nvPr>
            <p:ph type="dt" idx="171"/>
          </p:nvPr>
        </p:nvSpPr>
        <p:spPr/>
        <p:txBody>
          <a:bodyPr/>
          <a:lstStyle/>
          <a:p>
            <a:endParaRPr/>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0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0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0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0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69"/>
          </p:nvPr>
        </p:nvSpPr>
        <p:spPr/>
        <p:txBody>
          <a:bodyPr/>
          <a:lstStyle/>
          <a:p>
            <a:r>
              <a:t>Footer</a:t>
            </a:r>
          </a:p>
        </p:txBody>
      </p:sp>
      <p:sp>
        <p:nvSpPr>
          <p:cNvPr id="8" name="PlaceHolder 7"/>
          <p:cNvSpPr>
            <a:spLocks noGrp="1"/>
          </p:cNvSpPr>
          <p:nvPr>
            <p:ph type="sldNum" idx="170"/>
          </p:nvPr>
        </p:nvSpPr>
        <p:spPr/>
        <p:txBody>
          <a:bodyPr/>
          <a:lstStyle/>
          <a:p>
            <a:fld id="{7B92A577-3085-4F4A-95D2-F2850AA5C186}" type="slidenum">
              <a:t>‹N°›</a:t>
            </a:fld>
            <a:endParaRPr/>
          </a:p>
        </p:txBody>
      </p:sp>
      <p:sp>
        <p:nvSpPr>
          <p:cNvPr id="9" name="PlaceHolder 8"/>
          <p:cNvSpPr>
            <a:spLocks noGrp="1"/>
          </p:cNvSpPr>
          <p:nvPr>
            <p:ph type="dt" idx="171"/>
          </p:nvPr>
        </p:nvSpPr>
        <p:spPr/>
        <p:txBody>
          <a:bodyPr/>
          <a:lstStyle/>
          <a:p>
            <a:endParaRPr/>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0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0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0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0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0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1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69"/>
          </p:nvPr>
        </p:nvSpPr>
        <p:spPr/>
        <p:txBody>
          <a:bodyPr/>
          <a:lstStyle/>
          <a:p>
            <a:r>
              <a:t>Footer</a:t>
            </a:r>
          </a:p>
        </p:txBody>
      </p:sp>
      <p:sp>
        <p:nvSpPr>
          <p:cNvPr id="10" name="PlaceHolder 9"/>
          <p:cNvSpPr>
            <a:spLocks noGrp="1"/>
          </p:cNvSpPr>
          <p:nvPr>
            <p:ph type="sldNum" idx="170"/>
          </p:nvPr>
        </p:nvSpPr>
        <p:spPr/>
        <p:txBody>
          <a:bodyPr/>
          <a:lstStyle/>
          <a:p>
            <a:fld id="{D3F9C47C-0395-4F73-A222-EF9AE44C1576}" type="slidenum">
              <a:t>‹N°›</a:t>
            </a:fld>
            <a:endParaRPr/>
          </a:p>
        </p:txBody>
      </p:sp>
      <p:sp>
        <p:nvSpPr>
          <p:cNvPr id="11" name="PlaceHolder 10"/>
          <p:cNvSpPr>
            <a:spLocks noGrp="1"/>
          </p:cNvSpPr>
          <p:nvPr>
            <p:ph type="dt" idx="171"/>
          </p:nvPr>
        </p:nvSpPr>
        <p:spPr/>
        <p:txBody>
          <a:bodyPr/>
          <a:lstStyle/>
          <a:p>
            <a:endParaRPr/>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2"/>
          </p:nvPr>
        </p:nvSpPr>
        <p:spPr/>
        <p:txBody>
          <a:bodyPr/>
          <a:lstStyle/>
          <a:p>
            <a:r>
              <a:t>Footer</a:t>
            </a:r>
          </a:p>
        </p:txBody>
      </p:sp>
      <p:sp>
        <p:nvSpPr>
          <p:cNvPr id="3" name="PlaceHolder 2"/>
          <p:cNvSpPr>
            <a:spLocks noGrp="1"/>
          </p:cNvSpPr>
          <p:nvPr>
            <p:ph type="sldNum" idx="173"/>
          </p:nvPr>
        </p:nvSpPr>
        <p:spPr/>
        <p:txBody>
          <a:bodyPr/>
          <a:lstStyle/>
          <a:p>
            <a:fld id="{DE5394D9-7CB3-4CCA-9ED8-A98FC5B69D89}" type="slidenum">
              <a:t>‹N°›</a:t>
            </a:fld>
            <a:endParaRPr/>
          </a:p>
        </p:txBody>
      </p:sp>
      <p:sp>
        <p:nvSpPr>
          <p:cNvPr id="4" name="PlaceHolder 3"/>
          <p:cNvSpPr>
            <a:spLocks noGrp="1"/>
          </p:cNvSpPr>
          <p:nvPr>
            <p:ph type="dt" idx="174"/>
          </p:nvPr>
        </p:nvSpPr>
        <p:spPr/>
        <p:txBody>
          <a:bodyPr/>
          <a:lstStyle/>
          <a:p>
            <a:endParaRPr/>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1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72"/>
          </p:nvPr>
        </p:nvSpPr>
        <p:spPr/>
        <p:txBody>
          <a:bodyPr/>
          <a:lstStyle/>
          <a:p>
            <a:r>
              <a:t>Footer</a:t>
            </a:r>
          </a:p>
        </p:txBody>
      </p:sp>
      <p:sp>
        <p:nvSpPr>
          <p:cNvPr id="5" name="PlaceHolder 4"/>
          <p:cNvSpPr>
            <a:spLocks noGrp="1"/>
          </p:cNvSpPr>
          <p:nvPr>
            <p:ph type="sldNum" idx="173"/>
          </p:nvPr>
        </p:nvSpPr>
        <p:spPr/>
        <p:txBody>
          <a:bodyPr/>
          <a:lstStyle/>
          <a:p>
            <a:fld id="{D724C152-50B1-4E31-A417-6154A907D4EE}" type="slidenum">
              <a:t>‹N°›</a:t>
            </a:fld>
            <a:endParaRPr/>
          </a:p>
        </p:txBody>
      </p:sp>
      <p:sp>
        <p:nvSpPr>
          <p:cNvPr id="6" name="PlaceHolder 5"/>
          <p:cNvSpPr>
            <a:spLocks noGrp="1"/>
          </p:cNvSpPr>
          <p:nvPr>
            <p:ph type="dt" idx="174"/>
          </p:nvPr>
        </p:nvSpPr>
        <p:spPr/>
        <p:txBody>
          <a:bodyPr/>
          <a:lstStyle/>
          <a:p>
            <a:endParaRPr/>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1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72"/>
          </p:nvPr>
        </p:nvSpPr>
        <p:spPr/>
        <p:txBody>
          <a:bodyPr/>
          <a:lstStyle/>
          <a:p>
            <a:r>
              <a:t>Footer</a:t>
            </a:r>
          </a:p>
        </p:txBody>
      </p:sp>
      <p:sp>
        <p:nvSpPr>
          <p:cNvPr id="5" name="PlaceHolder 4"/>
          <p:cNvSpPr>
            <a:spLocks noGrp="1"/>
          </p:cNvSpPr>
          <p:nvPr>
            <p:ph type="sldNum" idx="173"/>
          </p:nvPr>
        </p:nvSpPr>
        <p:spPr/>
        <p:txBody>
          <a:bodyPr/>
          <a:lstStyle/>
          <a:p>
            <a:fld id="{675A9566-5D01-48D5-A086-0714237FA52E}" type="slidenum">
              <a:t>‹N°›</a:t>
            </a:fld>
            <a:endParaRPr/>
          </a:p>
        </p:txBody>
      </p:sp>
      <p:sp>
        <p:nvSpPr>
          <p:cNvPr id="6" name="PlaceHolder 5"/>
          <p:cNvSpPr>
            <a:spLocks noGrp="1"/>
          </p:cNvSpPr>
          <p:nvPr>
            <p:ph type="dt" idx="174"/>
          </p:nvPr>
        </p:nvSpPr>
        <p:spPr/>
        <p:txBody>
          <a:bodyPr/>
          <a:lstStyle/>
          <a:p>
            <a:endParaRPr/>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2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2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72"/>
          </p:nvPr>
        </p:nvSpPr>
        <p:spPr/>
        <p:txBody>
          <a:bodyPr/>
          <a:lstStyle/>
          <a:p>
            <a:r>
              <a:t>Footer</a:t>
            </a:r>
          </a:p>
        </p:txBody>
      </p:sp>
      <p:sp>
        <p:nvSpPr>
          <p:cNvPr id="6" name="PlaceHolder 5"/>
          <p:cNvSpPr>
            <a:spLocks noGrp="1"/>
          </p:cNvSpPr>
          <p:nvPr>
            <p:ph type="sldNum" idx="173"/>
          </p:nvPr>
        </p:nvSpPr>
        <p:spPr/>
        <p:txBody>
          <a:bodyPr/>
          <a:lstStyle/>
          <a:p>
            <a:fld id="{9E0F1F52-0C25-451D-9147-86D7A119D943}" type="slidenum">
              <a:t>‹N°›</a:t>
            </a:fld>
            <a:endParaRPr/>
          </a:p>
        </p:txBody>
      </p:sp>
      <p:sp>
        <p:nvSpPr>
          <p:cNvPr id="7" name="PlaceHolder 6"/>
          <p:cNvSpPr>
            <a:spLocks noGrp="1"/>
          </p:cNvSpPr>
          <p:nvPr>
            <p:ph type="dt" idx="174"/>
          </p:nvPr>
        </p:nvSpPr>
        <p:spPr/>
        <p:txBody>
          <a:bodyPr/>
          <a:lstStyle/>
          <a:p>
            <a:endParaRPr/>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72"/>
          </p:nvPr>
        </p:nvSpPr>
        <p:spPr/>
        <p:txBody>
          <a:bodyPr/>
          <a:lstStyle/>
          <a:p>
            <a:r>
              <a:t>Footer</a:t>
            </a:r>
          </a:p>
        </p:txBody>
      </p:sp>
      <p:sp>
        <p:nvSpPr>
          <p:cNvPr id="4" name="PlaceHolder 3"/>
          <p:cNvSpPr>
            <a:spLocks noGrp="1"/>
          </p:cNvSpPr>
          <p:nvPr>
            <p:ph type="sldNum" idx="173"/>
          </p:nvPr>
        </p:nvSpPr>
        <p:spPr/>
        <p:txBody>
          <a:bodyPr/>
          <a:lstStyle/>
          <a:p>
            <a:fld id="{A8A6A8F7-4D74-4FB2-B79A-C1B93D24BD8A}" type="slidenum">
              <a:t>‹N°›</a:t>
            </a:fld>
            <a:endParaRPr/>
          </a:p>
        </p:txBody>
      </p:sp>
      <p:sp>
        <p:nvSpPr>
          <p:cNvPr id="5" name="PlaceHolder 4"/>
          <p:cNvSpPr>
            <a:spLocks noGrp="1"/>
          </p:cNvSpPr>
          <p:nvPr>
            <p:ph type="dt" idx="174"/>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CD435288-6E1B-4262-8DEB-9C5E85C59063}" type="slidenum">
              <a:t>‹N°›</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2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72"/>
          </p:nvPr>
        </p:nvSpPr>
        <p:spPr/>
        <p:txBody>
          <a:bodyPr/>
          <a:lstStyle/>
          <a:p>
            <a:r>
              <a:t>Footer</a:t>
            </a:r>
          </a:p>
        </p:txBody>
      </p:sp>
      <p:sp>
        <p:nvSpPr>
          <p:cNvPr id="4" name="PlaceHolder 3"/>
          <p:cNvSpPr>
            <a:spLocks noGrp="1"/>
          </p:cNvSpPr>
          <p:nvPr>
            <p:ph type="sldNum" idx="173"/>
          </p:nvPr>
        </p:nvSpPr>
        <p:spPr/>
        <p:txBody>
          <a:bodyPr/>
          <a:lstStyle/>
          <a:p>
            <a:fld id="{3EF565F9-B7B8-4ADD-AB30-E443C493A18B}" type="slidenum">
              <a:t>‹N°›</a:t>
            </a:fld>
            <a:endParaRPr/>
          </a:p>
        </p:txBody>
      </p:sp>
      <p:sp>
        <p:nvSpPr>
          <p:cNvPr id="5" name="PlaceHolder 4"/>
          <p:cNvSpPr>
            <a:spLocks noGrp="1"/>
          </p:cNvSpPr>
          <p:nvPr>
            <p:ph type="dt" idx="174"/>
          </p:nvPr>
        </p:nvSpPr>
        <p:spPr/>
        <p:txBody>
          <a:bodyPr/>
          <a:lstStyle/>
          <a:p>
            <a:endParaRPr/>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2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2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2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72"/>
          </p:nvPr>
        </p:nvSpPr>
        <p:spPr/>
        <p:txBody>
          <a:bodyPr/>
          <a:lstStyle/>
          <a:p>
            <a:r>
              <a:t>Footer</a:t>
            </a:r>
          </a:p>
        </p:txBody>
      </p:sp>
      <p:sp>
        <p:nvSpPr>
          <p:cNvPr id="7" name="PlaceHolder 6"/>
          <p:cNvSpPr>
            <a:spLocks noGrp="1"/>
          </p:cNvSpPr>
          <p:nvPr>
            <p:ph type="sldNum" idx="173"/>
          </p:nvPr>
        </p:nvSpPr>
        <p:spPr/>
        <p:txBody>
          <a:bodyPr/>
          <a:lstStyle/>
          <a:p>
            <a:fld id="{EE0F2085-566B-4487-BA63-9328578D0197}" type="slidenum">
              <a:t>‹N°›</a:t>
            </a:fld>
            <a:endParaRPr/>
          </a:p>
        </p:txBody>
      </p:sp>
      <p:sp>
        <p:nvSpPr>
          <p:cNvPr id="8" name="PlaceHolder 7"/>
          <p:cNvSpPr>
            <a:spLocks noGrp="1"/>
          </p:cNvSpPr>
          <p:nvPr>
            <p:ph type="dt" idx="174"/>
          </p:nvPr>
        </p:nvSpPr>
        <p:spPr/>
        <p:txBody>
          <a:bodyPr/>
          <a:lstStyle/>
          <a:p>
            <a:endParaRPr/>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2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3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3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72"/>
          </p:nvPr>
        </p:nvSpPr>
        <p:spPr/>
        <p:txBody>
          <a:bodyPr/>
          <a:lstStyle/>
          <a:p>
            <a:r>
              <a:t>Footer</a:t>
            </a:r>
          </a:p>
        </p:txBody>
      </p:sp>
      <p:sp>
        <p:nvSpPr>
          <p:cNvPr id="7" name="PlaceHolder 6"/>
          <p:cNvSpPr>
            <a:spLocks noGrp="1"/>
          </p:cNvSpPr>
          <p:nvPr>
            <p:ph type="sldNum" idx="173"/>
          </p:nvPr>
        </p:nvSpPr>
        <p:spPr/>
        <p:txBody>
          <a:bodyPr/>
          <a:lstStyle/>
          <a:p>
            <a:fld id="{9BAD1180-42F1-466B-AE49-DD8774260431}" type="slidenum">
              <a:t>‹N°›</a:t>
            </a:fld>
            <a:endParaRPr/>
          </a:p>
        </p:txBody>
      </p:sp>
      <p:sp>
        <p:nvSpPr>
          <p:cNvPr id="8" name="PlaceHolder 7"/>
          <p:cNvSpPr>
            <a:spLocks noGrp="1"/>
          </p:cNvSpPr>
          <p:nvPr>
            <p:ph type="dt" idx="174"/>
          </p:nvPr>
        </p:nvSpPr>
        <p:spPr/>
        <p:txBody>
          <a:bodyPr/>
          <a:lstStyle/>
          <a:p>
            <a:endParaRPr/>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3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3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72"/>
          </p:nvPr>
        </p:nvSpPr>
        <p:spPr/>
        <p:txBody>
          <a:bodyPr/>
          <a:lstStyle/>
          <a:p>
            <a:r>
              <a:t>Footer</a:t>
            </a:r>
          </a:p>
        </p:txBody>
      </p:sp>
      <p:sp>
        <p:nvSpPr>
          <p:cNvPr id="7" name="PlaceHolder 6"/>
          <p:cNvSpPr>
            <a:spLocks noGrp="1"/>
          </p:cNvSpPr>
          <p:nvPr>
            <p:ph type="sldNum" idx="173"/>
          </p:nvPr>
        </p:nvSpPr>
        <p:spPr/>
        <p:txBody>
          <a:bodyPr/>
          <a:lstStyle/>
          <a:p>
            <a:fld id="{26D6DA32-E081-4B82-A254-3C18FDEBD65B}" type="slidenum">
              <a:t>‹N°›</a:t>
            </a:fld>
            <a:endParaRPr/>
          </a:p>
        </p:txBody>
      </p:sp>
      <p:sp>
        <p:nvSpPr>
          <p:cNvPr id="8" name="PlaceHolder 7"/>
          <p:cNvSpPr>
            <a:spLocks noGrp="1"/>
          </p:cNvSpPr>
          <p:nvPr>
            <p:ph type="dt" idx="174"/>
          </p:nvPr>
        </p:nvSpPr>
        <p:spPr/>
        <p:txBody>
          <a:bodyPr/>
          <a:lstStyle/>
          <a:p>
            <a:endParaRPr/>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3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3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72"/>
          </p:nvPr>
        </p:nvSpPr>
        <p:spPr/>
        <p:txBody>
          <a:bodyPr/>
          <a:lstStyle/>
          <a:p>
            <a:r>
              <a:t>Footer</a:t>
            </a:r>
          </a:p>
        </p:txBody>
      </p:sp>
      <p:sp>
        <p:nvSpPr>
          <p:cNvPr id="6" name="PlaceHolder 5"/>
          <p:cNvSpPr>
            <a:spLocks noGrp="1"/>
          </p:cNvSpPr>
          <p:nvPr>
            <p:ph type="sldNum" idx="173"/>
          </p:nvPr>
        </p:nvSpPr>
        <p:spPr/>
        <p:txBody>
          <a:bodyPr/>
          <a:lstStyle/>
          <a:p>
            <a:fld id="{35BCC994-770D-46AD-A567-545D194E1070}" type="slidenum">
              <a:t>‹N°›</a:t>
            </a:fld>
            <a:endParaRPr/>
          </a:p>
        </p:txBody>
      </p:sp>
      <p:sp>
        <p:nvSpPr>
          <p:cNvPr id="7" name="PlaceHolder 6"/>
          <p:cNvSpPr>
            <a:spLocks noGrp="1"/>
          </p:cNvSpPr>
          <p:nvPr>
            <p:ph type="dt" idx="174"/>
          </p:nvPr>
        </p:nvSpPr>
        <p:spPr/>
        <p:txBody>
          <a:bodyPr/>
          <a:lstStyle/>
          <a:p>
            <a:endParaRPr/>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4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4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4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4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72"/>
          </p:nvPr>
        </p:nvSpPr>
        <p:spPr/>
        <p:txBody>
          <a:bodyPr/>
          <a:lstStyle/>
          <a:p>
            <a:r>
              <a:t>Footer</a:t>
            </a:r>
          </a:p>
        </p:txBody>
      </p:sp>
      <p:sp>
        <p:nvSpPr>
          <p:cNvPr id="8" name="PlaceHolder 7"/>
          <p:cNvSpPr>
            <a:spLocks noGrp="1"/>
          </p:cNvSpPr>
          <p:nvPr>
            <p:ph type="sldNum" idx="173"/>
          </p:nvPr>
        </p:nvSpPr>
        <p:spPr/>
        <p:txBody>
          <a:bodyPr/>
          <a:lstStyle/>
          <a:p>
            <a:fld id="{9297697D-146D-4B3E-B62B-81EE459E553A}" type="slidenum">
              <a:t>‹N°›</a:t>
            </a:fld>
            <a:endParaRPr/>
          </a:p>
        </p:txBody>
      </p:sp>
      <p:sp>
        <p:nvSpPr>
          <p:cNvPr id="9" name="PlaceHolder 8"/>
          <p:cNvSpPr>
            <a:spLocks noGrp="1"/>
          </p:cNvSpPr>
          <p:nvPr>
            <p:ph type="dt" idx="174"/>
          </p:nvPr>
        </p:nvSpPr>
        <p:spPr/>
        <p:txBody>
          <a:bodyPr/>
          <a:lstStyle/>
          <a:p>
            <a:endParaRPr/>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4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4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4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4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4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5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72"/>
          </p:nvPr>
        </p:nvSpPr>
        <p:spPr/>
        <p:txBody>
          <a:bodyPr/>
          <a:lstStyle/>
          <a:p>
            <a:r>
              <a:t>Footer</a:t>
            </a:r>
          </a:p>
        </p:txBody>
      </p:sp>
      <p:sp>
        <p:nvSpPr>
          <p:cNvPr id="10" name="PlaceHolder 9"/>
          <p:cNvSpPr>
            <a:spLocks noGrp="1"/>
          </p:cNvSpPr>
          <p:nvPr>
            <p:ph type="sldNum" idx="173"/>
          </p:nvPr>
        </p:nvSpPr>
        <p:spPr/>
        <p:txBody>
          <a:bodyPr/>
          <a:lstStyle/>
          <a:p>
            <a:fld id="{A84DFF30-4582-44A2-B5C6-65AA7307A7F6}" type="slidenum">
              <a:t>‹N°›</a:t>
            </a:fld>
            <a:endParaRPr/>
          </a:p>
        </p:txBody>
      </p:sp>
      <p:sp>
        <p:nvSpPr>
          <p:cNvPr id="11" name="PlaceHolder 10"/>
          <p:cNvSpPr>
            <a:spLocks noGrp="1"/>
          </p:cNvSpPr>
          <p:nvPr>
            <p:ph type="dt" idx="174"/>
          </p:nvPr>
        </p:nvSpPr>
        <p:spPr/>
        <p:txBody>
          <a:bodyPr/>
          <a:lstStyle/>
          <a:p>
            <a:endParaRPr/>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5"/>
          </p:nvPr>
        </p:nvSpPr>
        <p:spPr/>
        <p:txBody>
          <a:bodyPr/>
          <a:lstStyle/>
          <a:p>
            <a:r>
              <a:t>Footer</a:t>
            </a:r>
          </a:p>
        </p:txBody>
      </p:sp>
      <p:sp>
        <p:nvSpPr>
          <p:cNvPr id="3" name="PlaceHolder 2"/>
          <p:cNvSpPr>
            <a:spLocks noGrp="1"/>
          </p:cNvSpPr>
          <p:nvPr>
            <p:ph type="sldNum" idx="176"/>
          </p:nvPr>
        </p:nvSpPr>
        <p:spPr/>
        <p:txBody>
          <a:bodyPr/>
          <a:lstStyle/>
          <a:p>
            <a:fld id="{5A0EBD88-84B2-49F1-9F72-8CB82A55BDAE}" type="slidenum">
              <a:t>‹N°›</a:t>
            </a:fld>
            <a:endParaRPr/>
          </a:p>
        </p:txBody>
      </p:sp>
      <p:sp>
        <p:nvSpPr>
          <p:cNvPr id="4" name="PlaceHolder 3"/>
          <p:cNvSpPr>
            <a:spLocks noGrp="1"/>
          </p:cNvSpPr>
          <p:nvPr>
            <p:ph type="dt" idx="177"/>
          </p:nvPr>
        </p:nvSpPr>
        <p:spPr/>
        <p:txBody>
          <a:bodyPr/>
          <a:lstStyle/>
          <a:p>
            <a:endParaRPr/>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5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75"/>
          </p:nvPr>
        </p:nvSpPr>
        <p:spPr/>
        <p:txBody>
          <a:bodyPr/>
          <a:lstStyle/>
          <a:p>
            <a:r>
              <a:t>Footer</a:t>
            </a:r>
          </a:p>
        </p:txBody>
      </p:sp>
      <p:sp>
        <p:nvSpPr>
          <p:cNvPr id="5" name="PlaceHolder 4"/>
          <p:cNvSpPr>
            <a:spLocks noGrp="1"/>
          </p:cNvSpPr>
          <p:nvPr>
            <p:ph type="sldNum" idx="176"/>
          </p:nvPr>
        </p:nvSpPr>
        <p:spPr/>
        <p:txBody>
          <a:bodyPr/>
          <a:lstStyle/>
          <a:p>
            <a:fld id="{BDDF71D2-930C-4D27-8D5B-74ECDE043A00}" type="slidenum">
              <a:t>‹N°›</a:t>
            </a:fld>
            <a:endParaRPr/>
          </a:p>
        </p:txBody>
      </p:sp>
      <p:sp>
        <p:nvSpPr>
          <p:cNvPr id="6" name="PlaceHolder 5"/>
          <p:cNvSpPr>
            <a:spLocks noGrp="1"/>
          </p:cNvSpPr>
          <p:nvPr>
            <p:ph type="dt" idx="177"/>
          </p:nvPr>
        </p:nvSpPr>
        <p:spPr/>
        <p:txBody>
          <a:bodyPr/>
          <a:lstStyle/>
          <a:p>
            <a:endParaRPr/>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5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75"/>
          </p:nvPr>
        </p:nvSpPr>
        <p:spPr/>
        <p:txBody>
          <a:bodyPr/>
          <a:lstStyle/>
          <a:p>
            <a:r>
              <a:t>Footer</a:t>
            </a:r>
          </a:p>
        </p:txBody>
      </p:sp>
      <p:sp>
        <p:nvSpPr>
          <p:cNvPr id="5" name="PlaceHolder 4"/>
          <p:cNvSpPr>
            <a:spLocks noGrp="1"/>
          </p:cNvSpPr>
          <p:nvPr>
            <p:ph type="sldNum" idx="176"/>
          </p:nvPr>
        </p:nvSpPr>
        <p:spPr/>
        <p:txBody>
          <a:bodyPr/>
          <a:lstStyle/>
          <a:p>
            <a:fld id="{EA481232-F3BC-4DE8-9950-1C47DB1D5068}" type="slidenum">
              <a:t>‹N°›</a:t>
            </a:fld>
            <a:endParaRPr/>
          </a:p>
        </p:txBody>
      </p:sp>
      <p:sp>
        <p:nvSpPr>
          <p:cNvPr id="6" name="PlaceHolder 5"/>
          <p:cNvSpPr>
            <a:spLocks noGrp="1"/>
          </p:cNvSpPr>
          <p:nvPr>
            <p:ph type="dt" idx="177"/>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6A9DFFE9-8C27-4B0C-8E66-849A9B684D78}"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CCB6470F-E642-402F-AB85-D984C3E74DEE}" type="slidenum">
              <a:t>‹N°›</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5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6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75"/>
          </p:nvPr>
        </p:nvSpPr>
        <p:spPr/>
        <p:txBody>
          <a:bodyPr/>
          <a:lstStyle/>
          <a:p>
            <a:r>
              <a:t>Footer</a:t>
            </a:r>
          </a:p>
        </p:txBody>
      </p:sp>
      <p:sp>
        <p:nvSpPr>
          <p:cNvPr id="6" name="PlaceHolder 5"/>
          <p:cNvSpPr>
            <a:spLocks noGrp="1"/>
          </p:cNvSpPr>
          <p:nvPr>
            <p:ph type="sldNum" idx="176"/>
          </p:nvPr>
        </p:nvSpPr>
        <p:spPr/>
        <p:txBody>
          <a:bodyPr/>
          <a:lstStyle/>
          <a:p>
            <a:fld id="{44A530B5-BC46-4C81-BACE-2BABDE129B6D}" type="slidenum">
              <a:t>‹N°›</a:t>
            </a:fld>
            <a:endParaRPr/>
          </a:p>
        </p:txBody>
      </p:sp>
      <p:sp>
        <p:nvSpPr>
          <p:cNvPr id="7" name="PlaceHolder 6"/>
          <p:cNvSpPr>
            <a:spLocks noGrp="1"/>
          </p:cNvSpPr>
          <p:nvPr>
            <p:ph type="dt" idx="177"/>
          </p:nvPr>
        </p:nvSpPr>
        <p:spPr/>
        <p:txBody>
          <a:bodyPr/>
          <a:lstStyle/>
          <a:p>
            <a:endParaRPr/>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75"/>
          </p:nvPr>
        </p:nvSpPr>
        <p:spPr/>
        <p:txBody>
          <a:bodyPr/>
          <a:lstStyle/>
          <a:p>
            <a:r>
              <a:t>Footer</a:t>
            </a:r>
          </a:p>
        </p:txBody>
      </p:sp>
      <p:sp>
        <p:nvSpPr>
          <p:cNvPr id="4" name="PlaceHolder 3"/>
          <p:cNvSpPr>
            <a:spLocks noGrp="1"/>
          </p:cNvSpPr>
          <p:nvPr>
            <p:ph type="sldNum" idx="176"/>
          </p:nvPr>
        </p:nvSpPr>
        <p:spPr/>
        <p:txBody>
          <a:bodyPr/>
          <a:lstStyle/>
          <a:p>
            <a:fld id="{6286E959-59A9-4478-990C-15E7FCA0599C}" type="slidenum">
              <a:t>‹N°›</a:t>
            </a:fld>
            <a:endParaRPr/>
          </a:p>
        </p:txBody>
      </p:sp>
      <p:sp>
        <p:nvSpPr>
          <p:cNvPr id="5" name="PlaceHolder 4"/>
          <p:cNvSpPr>
            <a:spLocks noGrp="1"/>
          </p:cNvSpPr>
          <p:nvPr>
            <p:ph type="dt" idx="177"/>
          </p:nvPr>
        </p:nvSpPr>
        <p:spPr/>
        <p:txBody>
          <a:bodyPr/>
          <a:lstStyle/>
          <a:p>
            <a:endParaRPr/>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75"/>
          </p:nvPr>
        </p:nvSpPr>
        <p:spPr/>
        <p:txBody>
          <a:bodyPr/>
          <a:lstStyle/>
          <a:p>
            <a:r>
              <a:t>Footer</a:t>
            </a:r>
          </a:p>
        </p:txBody>
      </p:sp>
      <p:sp>
        <p:nvSpPr>
          <p:cNvPr id="4" name="PlaceHolder 3"/>
          <p:cNvSpPr>
            <a:spLocks noGrp="1"/>
          </p:cNvSpPr>
          <p:nvPr>
            <p:ph type="sldNum" idx="176"/>
          </p:nvPr>
        </p:nvSpPr>
        <p:spPr/>
        <p:txBody>
          <a:bodyPr/>
          <a:lstStyle/>
          <a:p>
            <a:fld id="{69DF3D03-1287-426A-8862-E61DD3136D45}" type="slidenum">
              <a:t>‹N°›</a:t>
            </a:fld>
            <a:endParaRPr/>
          </a:p>
        </p:txBody>
      </p:sp>
      <p:sp>
        <p:nvSpPr>
          <p:cNvPr id="5" name="PlaceHolder 4"/>
          <p:cNvSpPr>
            <a:spLocks noGrp="1"/>
          </p:cNvSpPr>
          <p:nvPr>
            <p:ph type="dt" idx="177"/>
          </p:nvPr>
        </p:nvSpPr>
        <p:spPr/>
        <p:txBody>
          <a:bodyPr/>
          <a:lstStyle/>
          <a:p>
            <a:endParaRPr/>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6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6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6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75"/>
          </p:nvPr>
        </p:nvSpPr>
        <p:spPr/>
        <p:txBody>
          <a:bodyPr/>
          <a:lstStyle/>
          <a:p>
            <a:r>
              <a:t>Footer</a:t>
            </a:r>
          </a:p>
        </p:txBody>
      </p:sp>
      <p:sp>
        <p:nvSpPr>
          <p:cNvPr id="7" name="PlaceHolder 6"/>
          <p:cNvSpPr>
            <a:spLocks noGrp="1"/>
          </p:cNvSpPr>
          <p:nvPr>
            <p:ph type="sldNum" idx="176"/>
          </p:nvPr>
        </p:nvSpPr>
        <p:spPr/>
        <p:txBody>
          <a:bodyPr/>
          <a:lstStyle/>
          <a:p>
            <a:fld id="{812B965F-AFED-4A73-8919-B9239951300B}" type="slidenum">
              <a:t>‹N°›</a:t>
            </a:fld>
            <a:endParaRPr/>
          </a:p>
        </p:txBody>
      </p:sp>
      <p:sp>
        <p:nvSpPr>
          <p:cNvPr id="8" name="PlaceHolder 7"/>
          <p:cNvSpPr>
            <a:spLocks noGrp="1"/>
          </p:cNvSpPr>
          <p:nvPr>
            <p:ph type="dt" idx="177"/>
          </p:nvPr>
        </p:nvSpPr>
        <p:spPr/>
        <p:txBody>
          <a:bodyPr/>
          <a:lstStyle/>
          <a:p>
            <a:endParaRPr/>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6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6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7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75"/>
          </p:nvPr>
        </p:nvSpPr>
        <p:spPr/>
        <p:txBody>
          <a:bodyPr/>
          <a:lstStyle/>
          <a:p>
            <a:r>
              <a:t>Footer</a:t>
            </a:r>
          </a:p>
        </p:txBody>
      </p:sp>
      <p:sp>
        <p:nvSpPr>
          <p:cNvPr id="7" name="PlaceHolder 6"/>
          <p:cNvSpPr>
            <a:spLocks noGrp="1"/>
          </p:cNvSpPr>
          <p:nvPr>
            <p:ph type="sldNum" idx="176"/>
          </p:nvPr>
        </p:nvSpPr>
        <p:spPr/>
        <p:txBody>
          <a:bodyPr/>
          <a:lstStyle/>
          <a:p>
            <a:fld id="{F4459BA5-BB42-4B97-BADD-C85F29F1ACF3}" type="slidenum">
              <a:t>‹N°›</a:t>
            </a:fld>
            <a:endParaRPr/>
          </a:p>
        </p:txBody>
      </p:sp>
      <p:sp>
        <p:nvSpPr>
          <p:cNvPr id="8" name="PlaceHolder 7"/>
          <p:cNvSpPr>
            <a:spLocks noGrp="1"/>
          </p:cNvSpPr>
          <p:nvPr>
            <p:ph type="dt" idx="177"/>
          </p:nvPr>
        </p:nvSpPr>
        <p:spPr/>
        <p:txBody>
          <a:bodyPr/>
          <a:lstStyle/>
          <a:p>
            <a:endParaRPr/>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7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7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75"/>
          </p:nvPr>
        </p:nvSpPr>
        <p:spPr/>
        <p:txBody>
          <a:bodyPr/>
          <a:lstStyle/>
          <a:p>
            <a:r>
              <a:t>Footer</a:t>
            </a:r>
          </a:p>
        </p:txBody>
      </p:sp>
      <p:sp>
        <p:nvSpPr>
          <p:cNvPr id="7" name="PlaceHolder 6"/>
          <p:cNvSpPr>
            <a:spLocks noGrp="1"/>
          </p:cNvSpPr>
          <p:nvPr>
            <p:ph type="sldNum" idx="176"/>
          </p:nvPr>
        </p:nvSpPr>
        <p:spPr/>
        <p:txBody>
          <a:bodyPr/>
          <a:lstStyle/>
          <a:p>
            <a:fld id="{D55A6AB4-BAED-4B0F-A0C4-4AFA9A3779BE}" type="slidenum">
              <a:t>‹N°›</a:t>
            </a:fld>
            <a:endParaRPr/>
          </a:p>
        </p:txBody>
      </p:sp>
      <p:sp>
        <p:nvSpPr>
          <p:cNvPr id="8" name="PlaceHolder 7"/>
          <p:cNvSpPr>
            <a:spLocks noGrp="1"/>
          </p:cNvSpPr>
          <p:nvPr>
            <p:ph type="dt" idx="177"/>
          </p:nvPr>
        </p:nvSpPr>
        <p:spPr/>
        <p:txBody>
          <a:bodyPr/>
          <a:lstStyle/>
          <a:p>
            <a:endParaRPr/>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7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7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75"/>
          </p:nvPr>
        </p:nvSpPr>
        <p:spPr/>
        <p:txBody>
          <a:bodyPr/>
          <a:lstStyle/>
          <a:p>
            <a:r>
              <a:t>Footer</a:t>
            </a:r>
          </a:p>
        </p:txBody>
      </p:sp>
      <p:sp>
        <p:nvSpPr>
          <p:cNvPr id="6" name="PlaceHolder 5"/>
          <p:cNvSpPr>
            <a:spLocks noGrp="1"/>
          </p:cNvSpPr>
          <p:nvPr>
            <p:ph type="sldNum" idx="176"/>
          </p:nvPr>
        </p:nvSpPr>
        <p:spPr/>
        <p:txBody>
          <a:bodyPr/>
          <a:lstStyle/>
          <a:p>
            <a:fld id="{DC42518B-CA5B-4A33-8AC7-9BB166ED820F}" type="slidenum">
              <a:t>‹N°›</a:t>
            </a:fld>
            <a:endParaRPr/>
          </a:p>
        </p:txBody>
      </p:sp>
      <p:sp>
        <p:nvSpPr>
          <p:cNvPr id="7" name="PlaceHolder 6"/>
          <p:cNvSpPr>
            <a:spLocks noGrp="1"/>
          </p:cNvSpPr>
          <p:nvPr>
            <p:ph type="dt" idx="177"/>
          </p:nvPr>
        </p:nvSpPr>
        <p:spPr/>
        <p:txBody>
          <a:bodyPr/>
          <a:lstStyle/>
          <a:p>
            <a:endParaRPr/>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7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8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8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8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75"/>
          </p:nvPr>
        </p:nvSpPr>
        <p:spPr/>
        <p:txBody>
          <a:bodyPr/>
          <a:lstStyle/>
          <a:p>
            <a:r>
              <a:t>Footer</a:t>
            </a:r>
          </a:p>
        </p:txBody>
      </p:sp>
      <p:sp>
        <p:nvSpPr>
          <p:cNvPr id="8" name="PlaceHolder 7"/>
          <p:cNvSpPr>
            <a:spLocks noGrp="1"/>
          </p:cNvSpPr>
          <p:nvPr>
            <p:ph type="sldNum" idx="176"/>
          </p:nvPr>
        </p:nvSpPr>
        <p:spPr/>
        <p:txBody>
          <a:bodyPr/>
          <a:lstStyle/>
          <a:p>
            <a:fld id="{44C0B5F9-D30F-491C-BBC7-24527F2E525A}" type="slidenum">
              <a:t>‹N°›</a:t>
            </a:fld>
            <a:endParaRPr/>
          </a:p>
        </p:txBody>
      </p:sp>
      <p:sp>
        <p:nvSpPr>
          <p:cNvPr id="9" name="PlaceHolder 8"/>
          <p:cNvSpPr>
            <a:spLocks noGrp="1"/>
          </p:cNvSpPr>
          <p:nvPr>
            <p:ph type="dt" idx="177"/>
          </p:nvPr>
        </p:nvSpPr>
        <p:spPr/>
        <p:txBody>
          <a:bodyPr/>
          <a:lstStyle/>
          <a:p>
            <a:endParaRPr/>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8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8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8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8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8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48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75"/>
          </p:nvPr>
        </p:nvSpPr>
        <p:spPr/>
        <p:txBody>
          <a:bodyPr/>
          <a:lstStyle/>
          <a:p>
            <a:r>
              <a:t>Footer</a:t>
            </a:r>
          </a:p>
        </p:txBody>
      </p:sp>
      <p:sp>
        <p:nvSpPr>
          <p:cNvPr id="10" name="PlaceHolder 9"/>
          <p:cNvSpPr>
            <a:spLocks noGrp="1"/>
          </p:cNvSpPr>
          <p:nvPr>
            <p:ph type="sldNum" idx="176"/>
          </p:nvPr>
        </p:nvSpPr>
        <p:spPr/>
        <p:txBody>
          <a:bodyPr/>
          <a:lstStyle/>
          <a:p>
            <a:fld id="{1C90E502-2C91-47AC-8388-EB8B3E854599}" type="slidenum">
              <a:t>‹N°›</a:t>
            </a:fld>
            <a:endParaRPr/>
          </a:p>
        </p:txBody>
      </p:sp>
      <p:sp>
        <p:nvSpPr>
          <p:cNvPr id="11" name="PlaceHolder 10"/>
          <p:cNvSpPr>
            <a:spLocks noGrp="1"/>
          </p:cNvSpPr>
          <p:nvPr>
            <p:ph type="dt" idx="177"/>
          </p:nvPr>
        </p:nvSpPr>
        <p:spPr/>
        <p:txBody>
          <a:bodyPr/>
          <a:lstStyle/>
          <a:p>
            <a:endParaRPr/>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8"/>
          </p:nvPr>
        </p:nvSpPr>
        <p:spPr/>
        <p:txBody>
          <a:bodyPr/>
          <a:lstStyle/>
          <a:p>
            <a:r>
              <a:t>Footer</a:t>
            </a:r>
          </a:p>
        </p:txBody>
      </p:sp>
      <p:sp>
        <p:nvSpPr>
          <p:cNvPr id="3" name="PlaceHolder 2"/>
          <p:cNvSpPr>
            <a:spLocks noGrp="1"/>
          </p:cNvSpPr>
          <p:nvPr>
            <p:ph type="sldNum" idx="179"/>
          </p:nvPr>
        </p:nvSpPr>
        <p:spPr/>
        <p:txBody>
          <a:bodyPr/>
          <a:lstStyle/>
          <a:p>
            <a:fld id="{8FD0CCB9-17FE-4B73-BDDD-3A4B17977500}" type="slidenum">
              <a:t>‹N°›</a:t>
            </a:fld>
            <a:endParaRPr/>
          </a:p>
        </p:txBody>
      </p:sp>
      <p:sp>
        <p:nvSpPr>
          <p:cNvPr id="4" name="PlaceHolder 3"/>
          <p:cNvSpPr>
            <a:spLocks noGrp="1"/>
          </p:cNvSpPr>
          <p:nvPr>
            <p:ph type="dt" idx="180"/>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6"/>
          </p:nvPr>
        </p:nvSpPr>
        <p:spPr/>
        <p:txBody>
          <a:bodyPr/>
          <a:lstStyle/>
          <a:p>
            <a:r>
              <a:t>Footer</a:t>
            </a:r>
          </a:p>
        </p:txBody>
      </p:sp>
      <p:sp>
        <p:nvSpPr>
          <p:cNvPr id="8" name="PlaceHolder 7"/>
          <p:cNvSpPr>
            <a:spLocks noGrp="1"/>
          </p:cNvSpPr>
          <p:nvPr>
            <p:ph type="sldNum" idx="17"/>
          </p:nvPr>
        </p:nvSpPr>
        <p:spPr/>
        <p:txBody>
          <a:bodyPr/>
          <a:lstStyle/>
          <a:p>
            <a:fld id="{776E85EF-521E-4645-9720-C7D1A0394AA2}" type="slidenum">
              <a:t>‹N°›</a:t>
            </a:fld>
            <a:endParaRPr/>
          </a:p>
        </p:txBody>
      </p:sp>
      <p:sp>
        <p:nvSpPr>
          <p:cNvPr id="9" name="PlaceHolder 8"/>
          <p:cNvSpPr>
            <a:spLocks noGrp="1"/>
          </p:cNvSpPr>
          <p:nvPr>
            <p:ph type="dt" idx="18"/>
          </p:nvPr>
        </p:nvSpPr>
        <p:spPr/>
        <p:txBody>
          <a:bodyPr/>
          <a:lstStyle/>
          <a:p>
            <a:endParaRPr/>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49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78"/>
          </p:nvPr>
        </p:nvSpPr>
        <p:spPr/>
        <p:txBody>
          <a:bodyPr/>
          <a:lstStyle/>
          <a:p>
            <a:r>
              <a:t>Footer</a:t>
            </a:r>
          </a:p>
        </p:txBody>
      </p:sp>
      <p:sp>
        <p:nvSpPr>
          <p:cNvPr id="5" name="PlaceHolder 4"/>
          <p:cNvSpPr>
            <a:spLocks noGrp="1"/>
          </p:cNvSpPr>
          <p:nvPr>
            <p:ph type="sldNum" idx="179"/>
          </p:nvPr>
        </p:nvSpPr>
        <p:spPr/>
        <p:txBody>
          <a:bodyPr/>
          <a:lstStyle/>
          <a:p>
            <a:fld id="{DB6F80AE-6B5F-4C43-B848-DC54718E82B1}" type="slidenum">
              <a:t>‹N°›</a:t>
            </a:fld>
            <a:endParaRPr/>
          </a:p>
        </p:txBody>
      </p:sp>
      <p:sp>
        <p:nvSpPr>
          <p:cNvPr id="6" name="PlaceHolder 5"/>
          <p:cNvSpPr>
            <a:spLocks noGrp="1"/>
          </p:cNvSpPr>
          <p:nvPr>
            <p:ph type="dt" idx="180"/>
          </p:nvPr>
        </p:nvSpPr>
        <p:spPr/>
        <p:txBody>
          <a:bodyPr/>
          <a:lstStyle/>
          <a:p>
            <a:endParaRPr/>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0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78"/>
          </p:nvPr>
        </p:nvSpPr>
        <p:spPr/>
        <p:txBody>
          <a:bodyPr/>
          <a:lstStyle/>
          <a:p>
            <a:r>
              <a:t>Footer</a:t>
            </a:r>
          </a:p>
        </p:txBody>
      </p:sp>
      <p:sp>
        <p:nvSpPr>
          <p:cNvPr id="5" name="PlaceHolder 4"/>
          <p:cNvSpPr>
            <a:spLocks noGrp="1"/>
          </p:cNvSpPr>
          <p:nvPr>
            <p:ph type="sldNum" idx="179"/>
          </p:nvPr>
        </p:nvSpPr>
        <p:spPr/>
        <p:txBody>
          <a:bodyPr/>
          <a:lstStyle/>
          <a:p>
            <a:fld id="{2524A069-11BE-429E-A943-49CAE210E1C0}" type="slidenum">
              <a:t>‹N°›</a:t>
            </a:fld>
            <a:endParaRPr/>
          </a:p>
        </p:txBody>
      </p:sp>
      <p:sp>
        <p:nvSpPr>
          <p:cNvPr id="6" name="PlaceHolder 5"/>
          <p:cNvSpPr>
            <a:spLocks noGrp="1"/>
          </p:cNvSpPr>
          <p:nvPr>
            <p:ph type="dt" idx="180"/>
          </p:nvPr>
        </p:nvSpPr>
        <p:spPr/>
        <p:txBody>
          <a:bodyPr/>
          <a:lstStyle/>
          <a:p>
            <a:endParaRPr/>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0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0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78"/>
          </p:nvPr>
        </p:nvSpPr>
        <p:spPr/>
        <p:txBody>
          <a:bodyPr/>
          <a:lstStyle/>
          <a:p>
            <a:r>
              <a:t>Footer</a:t>
            </a:r>
          </a:p>
        </p:txBody>
      </p:sp>
      <p:sp>
        <p:nvSpPr>
          <p:cNvPr id="6" name="PlaceHolder 5"/>
          <p:cNvSpPr>
            <a:spLocks noGrp="1"/>
          </p:cNvSpPr>
          <p:nvPr>
            <p:ph type="sldNum" idx="179"/>
          </p:nvPr>
        </p:nvSpPr>
        <p:spPr/>
        <p:txBody>
          <a:bodyPr/>
          <a:lstStyle/>
          <a:p>
            <a:fld id="{ED51BE2D-20E6-4444-B32E-7E709F425FDF}" type="slidenum">
              <a:t>‹N°›</a:t>
            </a:fld>
            <a:endParaRPr/>
          </a:p>
        </p:txBody>
      </p:sp>
      <p:sp>
        <p:nvSpPr>
          <p:cNvPr id="7" name="PlaceHolder 6"/>
          <p:cNvSpPr>
            <a:spLocks noGrp="1"/>
          </p:cNvSpPr>
          <p:nvPr>
            <p:ph type="dt" idx="180"/>
          </p:nvPr>
        </p:nvSpPr>
        <p:spPr/>
        <p:txBody>
          <a:bodyPr/>
          <a:lstStyle/>
          <a:p>
            <a:endParaRPr/>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78"/>
          </p:nvPr>
        </p:nvSpPr>
        <p:spPr/>
        <p:txBody>
          <a:bodyPr/>
          <a:lstStyle/>
          <a:p>
            <a:r>
              <a:t>Footer</a:t>
            </a:r>
          </a:p>
        </p:txBody>
      </p:sp>
      <p:sp>
        <p:nvSpPr>
          <p:cNvPr id="4" name="PlaceHolder 3"/>
          <p:cNvSpPr>
            <a:spLocks noGrp="1"/>
          </p:cNvSpPr>
          <p:nvPr>
            <p:ph type="sldNum" idx="179"/>
          </p:nvPr>
        </p:nvSpPr>
        <p:spPr/>
        <p:txBody>
          <a:bodyPr/>
          <a:lstStyle/>
          <a:p>
            <a:fld id="{6CBE0C6D-9334-407B-ADF1-52ED8007F451}" type="slidenum">
              <a:t>‹N°›</a:t>
            </a:fld>
            <a:endParaRPr/>
          </a:p>
        </p:txBody>
      </p:sp>
      <p:sp>
        <p:nvSpPr>
          <p:cNvPr id="5" name="PlaceHolder 4"/>
          <p:cNvSpPr>
            <a:spLocks noGrp="1"/>
          </p:cNvSpPr>
          <p:nvPr>
            <p:ph type="dt" idx="180"/>
          </p:nvPr>
        </p:nvSpPr>
        <p:spPr/>
        <p:txBody>
          <a:bodyPr/>
          <a:lstStyle/>
          <a:p>
            <a:endParaRPr/>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0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78"/>
          </p:nvPr>
        </p:nvSpPr>
        <p:spPr/>
        <p:txBody>
          <a:bodyPr/>
          <a:lstStyle/>
          <a:p>
            <a:r>
              <a:t>Footer</a:t>
            </a:r>
          </a:p>
        </p:txBody>
      </p:sp>
      <p:sp>
        <p:nvSpPr>
          <p:cNvPr id="4" name="PlaceHolder 3"/>
          <p:cNvSpPr>
            <a:spLocks noGrp="1"/>
          </p:cNvSpPr>
          <p:nvPr>
            <p:ph type="sldNum" idx="179"/>
          </p:nvPr>
        </p:nvSpPr>
        <p:spPr/>
        <p:txBody>
          <a:bodyPr/>
          <a:lstStyle/>
          <a:p>
            <a:fld id="{DAA7311D-74BE-4C0E-A73F-DD4338FEB457}" type="slidenum">
              <a:t>‹N°›</a:t>
            </a:fld>
            <a:endParaRPr/>
          </a:p>
        </p:txBody>
      </p:sp>
      <p:sp>
        <p:nvSpPr>
          <p:cNvPr id="5" name="PlaceHolder 4"/>
          <p:cNvSpPr>
            <a:spLocks noGrp="1"/>
          </p:cNvSpPr>
          <p:nvPr>
            <p:ph type="dt" idx="180"/>
          </p:nvPr>
        </p:nvSpPr>
        <p:spPr/>
        <p:txBody>
          <a:bodyPr/>
          <a:lstStyle/>
          <a:p>
            <a:endParaRPr/>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0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0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0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78"/>
          </p:nvPr>
        </p:nvSpPr>
        <p:spPr/>
        <p:txBody>
          <a:bodyPr/>
          <a:lstStyle/>
          <a:p>
            <a:r>
              <a:t>Footer</a:t>
            </a:r>
          </a:p>
        </p:txBody>
      </p:sp>
      <p:sp>
        <p:nvSpPr>
          <p:cNvPr id="7" name="PlaceHolder 6"/>
          <p:cNvSpPr>
            <a:spLocks noGrp="1"/>
          </p:cNvSpPr>
          <p:nvPr>
            <p:ph type="sldNum" idx="179"/>
          </p:nvPr>
        </p:nvSpPr>
        <p:spPr/>
        <p:txBody>
          <a:bodyPr/>
          <a:lstStyle/>
          <a:p>
            <a:fld id="{4F942DDB-629A-42AB-99D1-3CC77608E289}" type="slidenum">
              <a:t>‹N°›</a:t>
            </a:fld>
            <a:endParaRPr/>
          </a:p>
        </p:txBody>
      </p:sp>
      <p:sp>
        <p:nvSpPr>
          <p:cNvPr id="8" name="PlaceHolder 7"/>
          <p:cNvSpPr>
            <a:spLocks noGrp="1"/>
          </p:cNvSpPr>
          <p:nvPr>
            <p:ph type="dt" idx="180"/>
          </p:nvPr>
        </p:nvSpPr>
        <p:spPr/>
        <p:txBody>
          <a:bodyPr/>
          <a:lstStyle/>
          <a:p>
            <a:endParaRPr/>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1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1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1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78"/>
          </p:nvPr>
        </p:nvSpPr>
        <p:spPr/>
        <p:txBody>
          <a:bodyPr/>
          <a:lstStyle/>
          <a:p>
            <a:r>
              <a:t>Footer</a:t>
            </a:r>
          </a:p>
        </p:txBody>
      </p:sp>
      <p:sp>
        <p:nvSpPr>
          <p:cNvPr id="7" name="PlaceHolder 6"/>
          <p:cNvSpPr>
            <a:spLocks noGrp="1"/>
          </p:cNvSpPr>
          <p:nvPr>
            <p:ph type="sldNum" idx="179"/>
          </p:nvPr>
        </p:nvSpPr>
        <p:spPr/>
        <p:txBody>
          <a:bodyPr/>
          <a:lstStyle/>
          <a:p>
            <a:fld id="{67D1FFF2-7B1C-4A30-A401-0540AAF264C6}" type="slidenum">
              <a:t>‹N°›</a:t>
            </a:fld>
            <a:endParaRPr/>
          </a:p>
        </p:txBody>
      </p:sp>
      <p:sp>
        <p:nvSpPr>
          <p:cNvPr id="8" name="PlaceHolder 7"/>
          <p:cNvSpPr>
            <a:spLocks noGrp="1"/>
          </p:cNvSpPr>
          <p:nvPr>
            <p:ph type="dt" idx="180"/>
          </p:nvPr>
        </p:nvSpPr>
        <p:spPr/>
        <p:txBody>
          <a:bodyPr/>
          <a:lstStyle/>
          <a:p>
            <a:endParaRPr/>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1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1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78"/>
          </p:nvPr>
        </p:nvSpPr>
        <p:spPr/>
        <p:txBody>
          <a:bodyPr/>
          <a:lstStyle/>
          <a:p>
            <a:r>
              <a:t>Footer</a:t>
            </a:r>
          </a:p>
        </p:txBody>
      </p:sp>
      <p:sp>
        <p:nvSpPr>
          <p:cNvPr id="7" name="PlaceHolder 6"/>
          <p:cNvSpPr>
            <a:spLocks noGrp="1"/>
          </p:cNvSpPr>
          <p:nvPr>
            <p:ph type="sldNum" idx="179"/>
          </p:nvPr>
        </p:nvSpPr>
        <p:spPr/>
        <p:txBody>
          <a:bodyPr/>
          <a:lstStyle/>
          <a:p>
            <a:fld id="{C53298F4-5670-4A36-9E70-2AAAA4C7D7EC}" type="slidenum">
              <a:t>‹N°›</a:t>
            </a:fld>
            <a:endParaRPr/>
          </a:p>
        </p:txBody>
      </p:sp>
      <p:sp>
        <p:nvSpPr>
          <p:cNvPr id="8" name="PlaceHolder 7"/>
          <p:cNvSpPr>
            <a:spLocks noGrp="1"/>
          </p:cNvSpPr>
          <p:nvPr>
            <p:ph type="dt" idx="180"/>
          </p:nvPr>
        </p:nvSpPr>
        <p:spPr/>
        <p:txBody>
          <a:bodyPr/>
          <a:lstStyle/>
          <a:p>
            <a:endParaRPr/>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1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2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78"/>
          </p:nvPr>
        </p:nvSpPr>
        <p:spPr/>
        <p:txBody>
          <a:bodyPr/>
          <a:lstStyle/>
          <a:p>
            <a:r>
              <a:t>Footer</a:t>
            </a:r>
          </a:p>
        </p:txBody>
      </p:sp>
      <p:sp>
        <p:nvSpPr>
          <p:cNvPr id="6" name="PlaceHolder 5"/>
          <p:cNvSpPr>
            <a:spLocks noGrp="1"/>
          </p:cNvSpPr>
          <p:nvPr>
            <p:ph type="sldNum" idx="179"/>
          </p:nvPr>
        </p:nvSpPr>
        <p:spPr/>
        <p:txBody>
          <a:bodyPr/>
          <a:lstStyle/>
          <a:p>
            <a:fld id="{FDF9CDE4-7732-40CD-A465-E10DA43E5B23}" type="slidenum">
              <a:t>‹N°›</a:t>
            </a:fld>
            <a:endParaRPr/>
          </a:p>
        </p:txBody>
      </p:sp>
      <p:sp>
        <p:nvSpPr>
          <p:cNvPr id="7" name="PlaceHolder 6"/>
          <p:cNvSpPr>
            <a:spLocks noGrp="1"/>
          </p:cNvSpPr>
          <p:nvPr>
            <p:ph type="dt" idx="180"/>
          </p:nvPr>
        </p:nvSpPr>
        <p:spPr/>
        <p:txBody>
          <a:bodyPr/>
          <a:lstStyle/>
          <a:p>
            <a:endParaRPr/>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2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2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2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2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2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78"/>
          </p:nvPr>
        </p:nvSpPr>
        <p:spPr/>
        <p:txBody>
          <a:bodyPr/>
          <a:lstStyle/>
          <a:p>
            <a:r>
              <a:t>Footer</a:t>
            </a:r>
          </a:p>
        </p:txBody>
      </p:sp>
      <p:sp>
        <p:nvSpPr>
          <p:cNvPr id="8" name="PlaceHolder 7"/>
          <p:cNvSpPr>
            <a:spLocks noGrp="1"/>
          </p:cNvSpPr>
          <p:nvPr>
            <p:ph type="sldNum" idx="179"/>
          </p:nvPr>
        </p:nvSpPr>
        <p:spPr/>
        <p:txBody>
          <a:bodyPr/>
          <a:lstStyle/>
          <a:p>
            <a:fld id="{CAED45D3-775D-41FE-925A-D0168E9D7C06}" type="slidenum">
              <a:t>‹N°›</a:t>
            </a:fld>
            <a:endParaRPr/>
          </a:p>
        </p:txBody>
      </p:sp>
      <p:sp>
        <p:nvSpPr>
          <p:cNvPr id="9" name="PlaceHolder 8"/>
          <p:cNvSpPr>
            <a:spLocks noGrp="1"/>
          </p:cNvSpPr>
          <p:nvPr>
            <p:ph type="dt" idx="180"/>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6"/>
          </p:nvPr>
        </p:nvSpPr>
        <p:spPr/>
        <p:txBody>
          <a:bodyPr/>
          <a:lstStyle/>
          <a:p>
            <a:r>
              <a:t>Footer</a:t>
            </a:r>
          </a:p>
        </p:txBody>
      </p:sp>
      <p:sp>
        <p:nvSpPr>
          <p:cNvPr id="10" name="PlaceHolder 9"/>
          <p:cNvSpPr>
            <a:spLocks noGrp="1"/>
          </p:cNvSpPr>
          <p:nvPr>
            <p:ph type="sldNum" idx="17"/>
          </p:nvPr>
        </p:nvSpPr>
        <p:spPr/>
        <p:txBody>
          <a:bodyPr/>
          <a:lstStyle/>
          <a:p>
            <a:fld id="{F9B6B8B1-3C57-4DBB-BC48-1CA6F0AFA082}" type="slidenum">
              <a:t>‹N°›</a:t>
            </a:fld>
            <a:endParaRPr/>
          </a:p>
        </p:txBody>
      </p:sp>
      <p:sp>
        <p:nvSpPr>
          <p:cNvPr id="11" name="PlaceHolder 10"/>
          <p:cNvSpPr>
            <a:spLocks noGrp="1"/>
          </p:cNvSpPr>
          <p:nvPr>
            <p:ph type="dt" idx="18"/>
          </p:nvPr>
        </p:nvSpPr>
        <p:spPr/>
        <p:txBody>
          <a:bodyPr/>
          <a:lstStyle/>
          <a:p>
            <a:endParaRPr/>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2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2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2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3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3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3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78"/>
          </p:nvPr>
        </p:nvSpPr>
        <p:spPr/>
        <p:txBody>
          <a:bodyPr/>
          <a:lstStyle/>
          <a:p>
            <a:r>
              <a:t>Footer</a:t>
            </a:r>
          </a:p>
        </p:txBody>
      </p:sp>
      <p:sp>
        <p:nvSpPr>
          <p:cNvPr id="10" name="PlaceHolder 9"/>
          <p:cNvSpPr>
            <a:spLocks noGrp="1"/>
          </p:cNvSpPr>
          <p:nvPr>
            <p:ph type="sldNum" idx="179"/>
          </p:nvPr>
        </p:nvSpPr>
        <p:spPr/>
        <p:txBody>
          <a:bodyPr/>
          <a:lstStyle/>
          <a:p>
            <a:fld id="{9CC5F67C-19CC-4F49-9506-7A77488C19BE}" type="slidenum">
              <a:t>‹N°›</a:t>
            </a:fld>
            <a:endParaRPr/>
          </a:p>
        </p:txBody>
      </p:sp>
      <p:sp>
        <p:nvSpPr>
          <p:cNvPr id="11" name="PlaceHolder 10"/>
          <p:cNvSpPr>
            <a:spLocks noGrp="1"/>
          </p:cNvSpPr>
          <p:nvPr>
            <p:ph type="dt" idx="180"/>
          </p:nvPr>
        </p:nvSpPr>
        <p:spPr/>
        <p:txBody>
          <a:bodyPr/>
          <a:lstStyle/>
          <a:p>
            <a:endParaRPr/>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1"/>
          </p:nvPr>
        </p:nvSpPr>
        <p:spPr/>
        <p:txBody>
          <a:bodyPr/>
          <a:lstStyle/>
          <a:p>
            <a:r>
              <a:t>Footer</a:t>
            </a:r>
          </a:p>
        </p:txBody>
      </p:sp>
      <p:sp>
        <p:nvSpPr>
          <p:cNvPr id="3" name="PlaceHolder 2"/>
          <p:cNvSpPr>
            <a:spLocks noGrp="1"/>
          </p:cNvSpPr>
          <p:nvPr>
            <p:ph type="sldNum" idx="182"/>
          </p:nvPr>
        </p:nvSpPr>
        <p:spPr/>
        <p:txBody>
          <a:bodyPr/>
          <a:lstStyle/>
          <a:p>
            <a:fld id="{9212444A-8A6D-4815-B874-BAFC89B9BEB9}" type="slidenum">
              <a:t>‹N°›</a:t>
            </a:fld>
            <a:endParaRPr/>
          </a:p>
        </p:txBody>
      </p:sp>
      <p:sp>
        <p:nvSpPr>
          <p:cNvPr id="4" name="PlaceHolder 3"/>
          <p:cNvSpPr>
            <a:spLocks noGrp="1"/>
          </p:cNvSpPr>
          <p:nvPr>
            <p:ph type="dt" idx="183"/>
          </p:nvPr>
        </p:nvSpPr>
        <p:spPr/>
        <p:txBody>
          <a:bodyPr/>
          <a:lstStyle/>
          <a:p>
            <a:endParaRPr/>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4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81"/>
          </p:nvPr>
        </p:nvSpPr>
        <p:spPr/>
        <p:txBody>
          <a:bodyPr/>
          <a:lstStyle/>
          <a:p>
            <a:r>
              <a:t>Footer</a:t>
            </a:r>
          </a:p>
        </p:txBody>
      </p:sp>
      <p:sp>
        <p:nvSpPr>
          <p:cNvPr id="5" name="PlaceHolder 4"/>
          <p:cNvSpPr>
            <a:spLocks noGrp="1"/>
          </p:cNvSpPr>
          <p:nvPr>
            <p:ph type="sldNum" idx="182"/>
          </p:nvPr>
        </p:nvSpPr>
        <p:spPr/>
        <p:txBody>
          <a:bodyPr/>
          <a:lstStyle/>
          <a:p>
            <a:fld id="{5F541BC7-A429-478F-977C-08592F26AF3E}" type="slidenum">
              <a:t>‹N°›</a:t>
            </a:fld>
            <a:endParaRPr/>
          </a:p>
        </p:txBody>
      </p:sp>
      <p:sp>
        <p:nvSpPr>
          <p:cNvPr id="6" name="PlaceHolder 5"/>
          <p:cNvSpPr>
            <a:spLocks noGrp="1"/>
          </p:cNvSpPr>
          <p:nvPr>
            <p:ph type="dt" idx="183"/>
          </p:nvPr>
        </p:nvSpPr>
        <p:spPr/>
        <p:txBody>
          <a:bodyPr/>
          <a:lstStyle/>
          <a:p>
            <a:endParaRPr/>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4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81"/>
          </p:nvPr>
        </p:nvSpPr>
        <p:spPr/>
        <p:txBody>
          <a:bodyPr/>
          <a:lstStyle/>
          <a:p>
            <a:r>
              <a:t>Footer</a:t>
            </a:r>
          </a:p>
        </p:txBody>
      </p:sp>
      <p:sp>
        <p:nvSpPr>
          <p:cNvPr id="5" name="PlaceHolder 4"/>
          <p:cNvSpPr>
            <a:spLocks noGrp="1"/>
          </p:cNvSpPr>
          <p:nvPr>
            <p:ph type="sldNum" idx="182"/>
          </p:nvPr>
        </p:nvSpPr>
        <p:spPr/>
        <p:txBody>
          <a:bodyPr/>
          <a:lstStyle/>
          <a:p>
            <a:fld id="{990B2AA1-E5F8-4927-89E6-DD8646423213}" type="slidenum">
              <a:t>‹N°›</a:t>
            </a:fld>
            <a:endParaRPr/>
          </a:p>
        </p:txBody>
      </p:sp>
      <p:sp>
        <p:nvSpPr>
          <p:cNvPr id="6" name="PlaceHolder 5"/>
          <p:cNvSpPr>
            <a:spLocks noGrp="1"/>
          </p:cNvSpPr>
          <p:nvPr>
            <p:ph type="dt" idx="183"/>
          </p:nvPr>
        </p:nvSpPr>
        <p:spPr/>
        <p:txBody>
          <a:bodyPr/>
          <a:lstStyle/>
          <a:p>
            <a:endParaRPr/>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4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4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81"/>
          </p:nvPr>
        </p:nvSpPr>
        <p:spPr/>
        <p:txBody>
          <a:bodyPr/>
          <a:lstStyle/>
          <a:p>
            <a:r>
              <a:t>Footer</a:t>
            </a:r>
          </a:p>
        </p:txBody>
      </p:sp>
      <p:sp>
        <p:nvSpPr>
          <p:cNvPr id="6" name="PlaceHolder 5"/>
          <p:cNvSpPr>
            <a:spLocks noGrp="1"/>
          </p:cNvSpPr>
          <p:nvPr>
            <p:ph type="sldNum" idx="182"/>
          </p:nvPr>
        </p:nvSpPr>
        <p:spPr/>
        <p:txBody>
          <a:bodyPr/>
          <a:lstStyle/>
          <a:p>
            <a:fld id="{49B72E33-62AC-456A-A38F-2959FEAF6965}" type="slidenum">
              <a:t>‹N°›</a:t>
            </a:fld>
            <a:endParaRPr/>
          </a:p>
        </p:txBody>
      </p:sp>
      <p:sp>
        <p:nvSpPr>
          <p:cNvPr id="7" name="PlaceHolder 6"/>
          <p:cNvSpPr>
            <a:spLocks noGrp="1"/>
          </p:cNvSpPr>
          <p:nvPr>
            <p:ph type="dt" idx="183"/>
          </p:nvPr>
        </p:nvSpPr>
        <p:spPr/>
        <p:txBody>
          <a:bodyPr/>
          <a:lstStyle/>
          <a:p>
            <a:endParaRPr/>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81"/>
          </p:nvPr>
        </p:nvSpPr>
        <p:spPr/>
        <p:txBody>
          <a:bodyPr/>
          <a:lstStyle/>
          <a:p>
            <a:r>
              <a:t>Footer</a:t>
            </a:r>
          </a:p>
        </p:txBody>
      </p:sp>
      <p:sp>
        <p:nvSpPr>
          <p:cNvPr id="4" name="PlaceHolder 3"/>
          <p:cNvSpPr>
            <a:spLocks noGrp="1"/>
          </p:cNvSpPr>
          <p:nvPr>
            <p:ph type="sldNum" idx="182"/>
          </p:nvPr>
        </p:nvSpPr>
        <p:spPr/>
        <p:txBody>
          <a:bodyPr/>
          <a:lstStyle/>
          <a:p>
            <a:fld id="{77C4A3D5-3713-4FA8-AD84-F9120DCE31E5}" type="slidenum">
              <a:t>‹N°›</a:t>
            </a:fld>
            <a:endParaRPr/>
          </a:p>
        </p:txBody>
      </p:sp>
      <p:sp>
        <p:nvSpPr>
          <p:cNvPr id="5" name="PlaceHolder 4"/>
          <p:cNvSpPr>
            <a:spLocks noGrp="1"/>
          </p:cNvSpPr>
          <p:nvPr>
            <p:ph type="dt" idx="183"/>
          </p:nvPr>
        </p:nvSpPr>
        <p:spPr/>
        <p:txBody>
          <a:bodyPr/>
          <a:lstStyle/>
          <a:p>
            <a:endParaRPr/>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4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81"/>
          </p:nvPr>
        </p:nvSpPr>
        <p:spPr/>
        <p:txBody>
          <a:bodyPr/>
          <a:lstStyle/>
          <a:p>
            <a:r>
              <a:t>Footer</a:t>
            </a:r>
          </a:p>
        </p:txBody>
      </p:sp>
      <p:sp>
        <p:nvSpPr>
          <p:cNvPr id="4" name="PlaceHolder 3"/>
          <p:cNvSpPr>
            <a:spLocks noGrp="1"/>
          </p:cNvSpPr>
          <p:nvPr>
            <p:ph type="sldNum" idx="182"/>
          </p:nvPr>
        </p:nvSpPr>
        <p:spPr/>
        <p:txBody>
          <a:bodyPr/>
          <a:lstStyle/>
          <a:p>
            <a:fld id="{7E0198A5-8546-4FF8-B94A-05EA4F6C2E5E}" type="slidenum">
              <a:t>‹N°›</a:t>
            </a:fld>
            <a:endParaRPr/>
          </a:p>
        </p:txBody>
      </p:sp>
      <p:sp>
        <p:nvSpPr>
          <p:cNvPr id="5" name="PlaceHolder 4"/>
          <p:cNvSpPr>
            <a:spLocks noGrp="1"/>
          </p:cNvSpPr>
          <p:nvPr>
            <p:ph type="dt" idx="183"/>
          </p:nvPr>
        </p:nvSpPr>
        <p:spPr/>
        <p:txBody>
          <a:bodyPr/>
          <a:lstStyle/>
          <a:p>
            <a:endParaRPr/>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5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5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5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81"/>
          </p:nvPr>
        </p:nvSpPr>
        <p:spPr/>
        <p:txBody>
          <a:bodyPr/>
          <a:lstStyle/>
          <a:p>
            <a:r>
              <a:t>Footer</a:t>
            </a:r>
          </a:p>
        </p:txBody>
      </p:sp>
      <p:sp>
        <p:nvSpPr>
          <p:cNvPr id="7" name="PlaceHolder 6"/>
          <p:cNvSpPr>
            <a:spLocks noGrp="1"/>
          </p:cNvSpPr>
          <p:nvPr>
            <p:ph type="sldNum" idx="182"/>
          </p:nvPr>
        </p:nvSpPr>
        <p:spPr/>
        <p:txBody>
          <a:bodyPr/>
          <a:lstStyle/>
          <a:p>
            <a:fld id="{84637F69-794D-4429-B019-B949BC80B1A8}" type="slidenum">
              <a:t>‹N°›</a:t>
            </a:fld>
            <a:endParaRPr/>
          </a:p>
        </p:txBody>
      </p:sp>
      <p:sp>
        <p:nvSpPr>
          <p:cNvPr id="8" name="PlaceHolder 7"/>
          <p:cNvSpPr>
            <a:spLocks noGrp="1"/>
          </p:cNvSpPr>
          <p:nvPr>
            <p:ph type="dt" idx="183"/>
          </p:nvPr>
        </p:nvSpPr>
        <p:spPr/>
        <p:txBody>
          <a:bodyPr/>
          <a:lstStyle/>
          <a:p>
            <a:endParaRPr/>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5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5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5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81"/>
          </p:nvPr>
        </p:nvSpPr>
        <p:spPr/>
        <p:txBody>
          <a:bodyPr/>
          <a:lstStyle/>
          <a:p>
            <a:r>
              <a:t>Footer</a:t>
            </a:r>
          </a:p>
        </p:txBody>
      </p:sp>
      <p:sp>
        <p:nvSpPr>
          <p:cNvPr id="7" name="PlaceHolder 6"/>
          <p:cNvSpPr>
            <a:spLocks noGrp="1"/>
          </p:cNvSpPr>
          <p:nvPr>
            <p:ph type="sldNum" idx="182"/>
          </p:nvPr>
        </p:nvSpPr>
        <p:spPr/>
        <p:txBody>
          <a:bodyPr/>
          <a:lstStyle/>
          <a:p>
            <a:fld id="{20A1F121-36FC-4D4E-B47E-391C412A31B8}" type="slidenum">
              <a:t>‹N°›</a:t>
            </a:fld>
            <a:endParaRPr/>
          </a:p>
        </p:txBody>
      </p:sp>
      <p:sp>
        <p:nvSpPr>
          <p:cNvPr id="8" name="PlaceHolder 7"/>
          <p:cNvSpPr>
            <a:spLocks noGrp="1"/>
          </p:cNvSpPr>
          <p:nvPr>
            <p:ph type="dt" idx="183"/>
          </p:nvPr>
        </p:nvSpPr>
        <p:spPr/>
        <p:txBody>
          <a:bodyPr/>
          <a:lstStyle/>
          <a:p>
            <a:endParaRPr/>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5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5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6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81"/>
          </p:nvPr>
        </p:nvSpPr>
        <p:spPr/>
        <p:txBody>
          <a:bodyPr/>
          <a:lstStyle/>
          <a:p>
            <a:r>
              <a:t>Footer</a:t>
            </a:r>
          </a:p>
        </p:txBody>
      </p:sp>
      <p:sp>
        <p:nvSpPr>
          <p:cNvPr id="7" name="PlaceHolder 6"/>
          <p:cNvSpPr>
            <a:spLocks noGrp="1"/>
          </p:cNvSpPr>
          <p:nvPr>
            <p:ph type="sldNum" idx="182"/>
          </p:nvPr>
        </p:nvSpPr>
        <p:spPr/>
        <p:txBody>
          <a:bodyPr/>
          <a:lstStyle/>
          <a:p>
            <a:fld id="{4466BC5A-377B-4A5C-A5BF-4D8C4888AFD9}" type="slidenum">
              <a:t>‹N°›</a:t>
            </a:fld>
            <a:endParaRPr/>
          </a:p>
        </p:txBody>
      </p:sp>
      <p:sp>
        <p:nvSpPr>
          <p:cNvPr id="8" name="PlaceHolder 7"/>
          <p:cNvSpPr>
            <a:spLocks noGrp="1"/>
          </p:cNvSpPr>
          <p:nvPr>
            <p:ph type="dt" idx="183"/>
          </p:nvPr>
        </p:nvSpPr>
        <p:spPr/>
        <p:txBody>
          <a:body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B5D5197D-1E64-4A68-B43A-B459F928E362}" type="slidenum">
              <a:t>‹N°›</a:t>
            </a:fld>
            <a:endParaRPr/>
          </a:p>
        </p:txBody>
      </p:sp>
      <p:sp>
        <p:nvSpPr>
          <p:cNvPr id="4" name="PlaceHolder 3"/>
          <p:cNvSpPr>
            <a:spLocks noGrp="1"/>
          </p:cNvSpPr>
          <p:nvPr>
            <p:ph type="dt" idx="21"/>
          </p:nvPr>
        </p:nvSpPr>
        <p:spPr/>
        <p:txBody>
          <a:bodyPr/>
          <a:lstStyle/>
          <a:p>
            <a:endParaRPr/>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6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6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81"/>
          </p:nvPr>
        </p:nvSpPr>
        <p:spPr/>
        <p:txBody>
          <a:bodyPr/>
          <a:lstStyle/>
          <a:p>
            <a:r>
              <a:t>Footer</a:t>
            </a:r>
          </a:p>
        </p:txBody>
      </p:sp>
      <p:sp>
        <p:nvSpPr>
          <p:cNvPr id="6" name="PlaceHolder 5"/>
          <p:cNvSpPr>
            <a:spLocks noGrp="1"/>
          </p:cNvSpPr>
          <p:nvPr>
            <p:ph type="sldNum" idx="182"/>
          </p:nvPr>
        </p:nvSpPr>
        <p:spPr/>
        <p:txBody>
          <a:bodyPr/>
          <a:lstStyle/>
          <a:p>
            <a:fld id="{59897225-ADCD-462C-AABC-73103A255C9E}" type="slidenum">
              <a:t>‹N°›</a:t>
            </a:fld>
            <a:endParaRPr/>
          </a:p>
        </p:txBody>
      </p:sp>
      <p:sp>
        <p:nvSpPr>
          <p:cNvPr id="7" name="PlaceHolder 6"/>
          <p:cNvSpPr>
            <a:spLocks noGrp="1"/>
          </p:cNvSpPr>
          <p:nvPr>
            <p:ph type="dt" idx="183"/>
          </p:nvPr>
        </p:nvSpPr>
        <p:spPr/>
        <p:txBody>
          <a:bodyPr/>
          <a:lstStyle/>
          <a:p>
            <a:endParaRPr/>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6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6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6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6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81"/>
          </p:nvPr>
        </p:nvSpPr>
        <p:spPr/>
        <p:txBody>
          <a:bodyPr/>
          <a:lstStyle/>
          <a:p>
            <a:r>
              <a:t>Footer</a:t>
            </a:r>
          </a:p>
        </p:txBody>
      </p:sp>
      <p:sp>
        <p:nvSpPr>
          <p:cNvPr id="8" name="PlaceHolder 7"/>
          <p:cNvSpPr>
            <a:spLocks noGrp="1"/>
          </p:cNvSpPr>
          <p:nvPr>
            <p:ph type="sldNum" idx="182"/>
          </p:nvPr>
        </p:nvSpPr>
        <p:spPr/>
        <p:txBody>
          <a:bodyPr/>
          <a:lstStyle/>
          <a:p>
            <a:fld id="{2761E01E-C7EC-40AE-8CB8-46E94DB3BFE7}" type="slidenum">
              <a:t>‹N°›</a:t>
            </a:fld>
            <a:endParaRPr/>
          </a:p>
        </p:txBody>
      </p:sp>
      <p:sp>
        <p:nvSpPr>
          <p:cNvPr id="9" name="PlaceHolder 8"/>
          <p:cNvSpPr>
            <a:spLocks noGrp="1"/>
          </p:cNvSpPr>
          <p:nvPr>
            <p:ph type="dt" idx="183"/>
          </p:nvPr>
        </p:nvSpPr>
        <p:spPr/>
        <p:txBody>
          <a:bodyPr/>
          <a:lstStyle/>
          <a:p>
            <a:endParaRPr/>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7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7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7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7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7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7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81"/>
          </p:nvPr>
        </p:nvSpPr>
        <p:spPr/>
        <p:txBody>
          <a:bodyPr/>
          <a:lstStyle/>
          <a:p>
            <a:r>
              <a:t>Footer</a:t>
            </a:r>
          </a:p>
        </p:txBody>
      </p:sp>
      <p:sp>
        <p:nvSpPr>
          <p:cNvPr id="10" name="PlaceHolder 9"/>
          <p:cNvSpPr>
            <a:spLocks noGrp="1"/>
          </p:cNvSpPr>
          <p:nvPr>
            <p:ph type="sldNum" idx="182"/>
          </p:nvPr>
        </p:nvSpPr>
        <p:spPr/>
        <p:txBody>
          <a:bodyPr/>
          <a:lstStyle/>
          <a:p>
            <a:fld id="{C5F5D284-C5B6-4AF3-ACCF-C0FA5680D5EC}" type="slidenum">
              <a:t>‹N°›</a:t>
            </a:fld>
            <a:endParaRPr/>
          </a:p>
        </p:txBody>
      </p:sp>
      <p:sp>
        <p:nvSpPr>
          <p:cNvPr id="11" name="PlaceHolder 10"/>
          <p:cNvSpPr>
            <a:spLocks noGrp="1"/>
          </p:cNvSpPr>
          <p:nvPr>
            <p:ph type="dt" idx="183"/>
          </p:nvPr>
        </p:nvSpPr>
        <p:spPr/>
        <p:txBody>
          <a:bodyPr/>
          <a:lstStyle/>
          <a:p>
            <a:endParaRPr/>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4"/>
          </p:nvPr>
        </p:nvSpPr>
        <p:spPr/>
        <p:txBody>
          <a:bodyPr/>
          <a:lstStyle/>
          <a:p>
            <a:r>
              <a:t>Footer</a:t>
            </a:r>
          </a:p>
        </p:txBody>
      </p:sp>
      <p:sp>
        <p:nvSpPr>
          <p:cNvPr id="3" name="PlaceHolder 2"/>
          <p:cNvSpPr>
            <a:spLocks noGrp="1"/>
          </p:cNvSpPr>
          <p:nvPr>
            <p:ph type="sldNum" idx="185"/>
          </p:nvPr>
        </p:nvSpPr>
        <p:spPr/>
        <p:txBody>
          <a:bodyPr/>
          <a:lstStyle/>
          <a:p>
            <a:fld id="{22CA7D4A-AFB1-4E15-97A3-D972E82577F0}" type="slidenum">
              <a:t>‹N°›</a:t>
            </a:fld>
            <a:endParaRPr/>
          </a:p>
        </p:txBody>
      </p:sp>
      <p:sp>
        <p:nvSpPr>
          <p:cNvPr id="4" name="PlaceHolder 3"/>
          <p:cNvSpPr>
            <a:spLocks noGrp="1"/>
          </p:cNvSpPr>
          <p:nvPr>
            <p:ph type="dt" idx="186"/>
          </p:nvPr>
        </p:nvSpPr>
        <p:spPr/>
        <p:txBody>
          <a:bodyPr/>
          <a:lstStyle/>
          <a:p>
            <a:endParaRPr/>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8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84"/>
          </p:nvPr>
        </p:nvSpPr>
        <p:spPr/>
        <p:txBody>
          <a:bodyPr/>
          <a:lstStyle/>
          <a:p>
            <a:r>
              <a:t>Footer</a:t>
            </a:r>
          </a:p>
        </p:txBody>
      </p:sp>
      <p:sp>
        <p:nvSpPr>
          <p:cNvPr id="5" name="PlaceHolder 4"/>
          <p:cNvSpPr>
            <a:spLocks noGrp="1"/>
          </p:cNvSpPr>
          <p:nvPr>
            <p:ph type="sldNum" idx="185"/>
          </p:nvPr>
        </p:nvSpPr>
        <p:spPr/>
        <p:txBody>
          <a:bodyPr/>
          <a:lstStyle/>
          <a:p>
            <a:fld id="{701196B0-B954-4558-8CC7-9567DA523303}" type="slidenum">
              <a:t>‹N°›</a:t>
            </a:fld>
            <a:endParaRPr/>
          </a:p>
        </p:txBody>
      </p:sp>
      <p:sp>
        <p:nvSpPr>
          <p:cNvPr id="6" name="PlaceHolder 5"/>
          <p:cNvSpPr>
            <a:spLocks noGrp="1"/>
          </p:cNvSpPr>
          <p:nvPr>
            <p:ph type="dt" idx="186"/>
          </p:nvPr>
        </p:nvSpPr>
        <p:spPr/>
        <p:txBody>
          <a:bodyPr/>
          <a:lstStyle/>
          <a:p>
            <a:endParaRPr/>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8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84"/>
          </p:nvPr>
        </p:nvSpPr>
        <p:spPr/>
        <p:txBody>
          <a:bodyPr/>
          <a:lstStyle/>
          <a:p>
            <a:r>
              <a:t>Footer</a:t>
            </a:r>
          </a:p>
        </p:txBody>
      </p:sp>
      <p:sp>
        <p:nvSpPr>
          <p:cNvPr id="5" name="PlaceHolder 4"/>
          <p:cNvSpPr>
            <a:spLocks noGrp="1"/>
          </p:cNvSpPr>
          <p:nvPr>
            <p:ph type="sldNum" idx="185"/>
          </p:nvPr>
        </p:nvSpPr>
        <p:spPr/>
        <p:txBody>
          <a:bodyPr/>
          <a:lstStyle/>
          <a:p>
            <a:fld id="{24B6F39F-8CF6-4738-B50A-2E28F1B8BE0D}" type="slidenum">
              <a:t>‹N°›</a:t>
            </a:fld>
            <a:endParaRPr/>
          </a:p>
        </p:txBody>
      </p:sp>
      <p:sp>
        <p:nvSpPr>
          <p:cNvPr id="6" name="PlaceHolder 5"/>
          <p:cNvSpPr>
            <a:spLocks noGrp="1"/>
          </p:cNvSpPr>
          <p:nvPr>
            <p:ph type="dt" idx="186"/>
          </p:nvPr>
        </p:nvSpPr>
        <p:spPr/>
        <p:txBody>
          <a:bodyPr/>
          <a:lstStyle/>
          <a:p>
            <a:endParaRPr/>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8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8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84"/>
          </p:nvPr>
        </p:nvSpPr>
        <p:spPr/>
        <p:txBody>
          <a:bodyPr/>
          <a:lstStyle/>
          <a:p>
            <a:r>
              <a:t>Footer</a:t>
            </a:r>
          </a:p>
        </p:txBody>
      </p:sp>
      <p:sp>
        <p:nvSpPr>
          <p:cNvPr id="6" name="PlaceHolder 5"/>
          <p:cNvSpPr>
            <a:spLocks noGrp="1"/>
          </p:cNvSpPr>
          <p:nvPr>
            <p:ph type="sldNum" idx="185"/>
          </p:nvPr>
        </p:nvSpPr>
        <p:spPr/>
        <p:txBody>
          <a:bodyPr/>
          <a:lstStyle/>
          <a:p>
            <a:fld id="{384D3ADE-878F-459B-A57A-D0FF6EB4133E}" type="slidenum">
              <a:t>‹N°›</a:t>
            </a:fld>
            <a:endParaRPr/>
          </a:p>
        </p:txBody>
      </p:sp>
      <p:sp>
        <p:nvSpPr>
          <p:cNvPr id="7" name="PlaceHolder 6"/>
          <p:cNvSpPr>
            <a:spLocks noGrp="1"/>
          </p:cNvSpPr>
          <p:nvPr>
            <p:ph type="dt" idx="186"/>
          </p:nvPr>
        </p:nvSpPr>
        <p:spPr/>
        <p:txBody>
          <a:bodyPr/>
          <a:lstStyle/>
          <a:p>
            <a:endParaRPr/>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84"/>
          </p:nvPr>
        </p:nvSpPr>
        <p:spPr/>
        <p:txBody>
          <a:bodyPr/>
          <a:lstStyle/>
          <a:p>
            <a:r>
              <a:t>Footer</a:t>
            </a:r>
          </a:p>
        </p:txBody>
      </p:sp>
      <p:sp>
        <p:nvSpPr>
          <p:cNvPr id="4" name="PlaceHolder 3"/>
          <p:cNvSpPr>
            <a:spLocks noGrp="1"/>
          </p:cNvSpPr>
          <p:nvPr>
            <p:ph type="sldNum" idx="185"/>
          </p:nvPr>
        </p:nvSpPr>
        <p:spPr/>
        <p:txBody>
          <a:bodyPr/>
          <a:lstStyle/>
          <a:p>
            <a:fld id="{4E05EDC9-2676-4A96-B9EA-35704F5C88D1}" type="slidenum">
              <a:t>‹N°›</a:t>
            </a:fld>
            <a:endParaRPr/>
          </a:p>
        </p:txBody>
      </p:sp>
      <p:sp>
        <p:nvSpPr>
          <p:cNvPr id="5" name="PlaceHolder 4"/>
          <p:cNvSpPr>
            <a:spLocks noGrp="1"/>
          </p:cNvSpPr>
          <p:nvPr>
            <p:ph type="dt" idx="186"/>
          </p:nvPr>
        </p:nvSpPr>
        <p:spPr/>
        <p:txBody>
          <a:bodyPr/>
          <a:lstStyle/>
          <a:p>
            <a:endParaRPr/>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9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84"/>
          </p:nvPr>
        </p:nvSpPr>
        <p:spPr/>
        <p:txBody>
          <a:bodyPr/>
          <a:lstStyle/>
          <a:p>
            <a:r>
              <a:t>Footer</a:t>
            </a:r>
          </a:p>
        </p:txBody>
      </p:sp>
      <p:sp>
        <p:nvSpPr>
          <p:cNvPr id="4" name="PlaceHolder 3"/>
          <p:cNvSpPr>
            <a:spLocks noGrp="1"/>
          </p:cNvSpPr>
          <p:nvPr>
            <p:ph type="sldNum" idx="185"/>
          </p:nvPr>
        </p:nvSpPr>
        <p:spPr/>
        <p:txBody>
          <a:bodyPr/>
          <a:lstStyle/>
          <a:p>
            <a:fld id="{A582B690-31DE-4894-8572-579FA6CFEE17}" type="slidenum">
              <a:t>‹N°›</a:t>
            </a:fld>
            <a:endParaRPr/>
          </a:p>
        </p:txBody>
      </p:sp>
      <p:sp>
        <p:nvSpPr>
          <p:cNvPr id="5" name="PlaceHolder 4"/>
          <p:cNvSpPr>
            <a:spLocks noGrp="1"/>
          </p:cNvSpPr>
          <p:nvPr>
            <p:ph type="dt" idx="186"/>
          </p:nvPr>
        </p:nvSpPr>
        <p:spPr/>
        <p:txBody>
          <a:bodyPr/>
          <a:lstStyle/>
          <a:p>
            <a:endParaRPr/>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9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9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9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9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84"/>
          </p:nvPr>
        </p:nvSpPr>
        <p:spPr/>
        <p:txBody>
          <a:bodyPr/>
          <a:lstStyle/>
          <a:p>
            <a:r>
              <a:t>Footer</a:t>
            </a:r>
          </a:p>
        </p:txBody>
      </p:sp>
      <p:sp>
        <p:nvSpPr>
          <p:cNvPr id="7" name="PlaceHolder 6"/>
          <p:cNvSpPr>
            <a:spLocks noGrp="1"/>
          </p:cNvSpPr>
          <p:nvPr>
            <p:ph type="sldNum" idx="185"/>
          </p:nvPr>
        </p:nvSpPr>
        <p:spPr/>
        <p:txBody>
          <a:bodyPr/>
          <a:lstStyle/>
          <a:p>
            <a:fld id="{EA5BC5BF-15AE-4D0C-8079-32B0387DBB26}" type="slidenum">
              <a:t>‹N°›</a:t>
            </a:fld>
            <a:endParaRPr/>
          </a:p>
        </p:txBody>
      </p:sp>
      <p:sp>
        <p:nvSpPr>
          <p:cNvPr id="8" name="PlaceHolder 7"/>
          <p:cNvSpPr>
            <a:spLocks noGrp="1"/>
          </p:cNvSpPr>
          <p:nvPr>
            <p:ph type="dt" idx="186"/>
          </p:nvPr>
        </p:nvSpPr>
        <p:spPr/>
        <p:txBody>
          <a:body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9"/>
          </p:nvPr>
        </p:nvSpPr>
        <p:spPr/>
        <p:txBody>
          <a:bodyPr/>
          <a:lstStyle/>
          <a:p>
            <a:r>
              <a:t>Footer</a:t>
            </a:r>
          </a:p>
        </p:txBody>
      </p:sp>
      <p:sp>
        <p:nvSpPr>
          <p:cNvPr id="5" name="PlaceHolder 4"/>
          <p:cNvSpPr>
            <a:spLocks noGrp="1"/>
          </p:cNvSpPr>
          <p:nvPr>
            <p:ph type="sldNum" idx="20"/>
          </p:nvPr>
        </p:nvSpPr>
        <p:spPr/>
        <p:txBody>
          <a:bodyPr/>
          <a:lstStyle/>
          <a:p>
            <a:fld id="{5D7309ED-2FDA-44E9-9F40-DBDE339BA9AB}" type="slidenum">
              <a:t>‹N°›</a:t>
            </a:fld>
            <a:endParaRPr/>
          </a:p>
        </p:txBody>
      </p:sp>
      <p:sp>
        <p:nvSpPr>
          <p:cNvPr id="6" name="PlaceHolder 5"/>
          <p:cNvSpPr>
            <a:spLocks noGrp="1"/>
          </p:cNvSpPr>
          <p:nvPr>
            <p:ph type="dt" idx="21"/>
          </p:nvPr>
        </p:nvSpPr>
        <p:spPr/>
        <p:txBody>
          <a:bodyPr/>
          <a:lstStyle/>
          <a:p>
            <a:endParaRPr/>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59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9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59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84"/>
          </p:nvPr>
        </p:nvSpPr>
        <p:spPr/>
        <p:txBody>
          <a:bodyPr/>
          <a:lstStyle/>
          <a:p>
            <a:r>
              <a:t>Footer</a:t>
            </a:r>
          </a:p>
        </p:txBody>
      </p:sp>
      <p:sp>
        <p:nvSpPr>
          <p:cNvPr id="7" name="PlaceHolder 6"/>
          <p:cNvSpPr>
            <a:spLocks noGrp="1"/>
          </p:cNvSpPr>
          <p:nvPr>
            <p:ph type="sldNum" idx="185"/>
          </p:nvPr>
        </p:nvSpPr>
        <p:spPr/>
        <p:txBody>
          <a:bodyPr/>
          <a:lstStyle/>
          <a:p>
            <a:fld id="{57B1BB29-6D34-498B-931A-1F44EF796F21}" type="slidenum">
              <a:t>‹N°›</a:t>
            </a:fld>
            <a:endParaRPr/>
          </a:p>
        </p:txBody>
      </p:sp>
      <p:sp>
        <p:nvSpPr>
          <p:cNvPr id="8" name="PlaceHolder 7"/>
          <p:cNvSpPr>
            <a:spLocks noGrp="1"/>
          </p:cNvSpPr>
          <p:nvPr>
            <p:ph type="dt" idx="186"/>
          </p:nvPr>
        </p:nvSpPr>
        <p:spPr/>
        <p:txBody>
          <a:bodyPr/>
          <a:lstStyle/>
          <a:p>
            <a:endParaRPr/>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0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0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0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84"/>
          </p:nvPr>
        </p:nvSpPr>
        <p:spPr/>
        <p:txBody>
          <a:bodyPr/>
          <a:lstStyle/>
          <a:p>
            <a:r>
              <a:t>Footer</a:t>
            </a:r>
          </a:p>
        </p:txBody>
      </p:sp>
      <p:sp>
        <p:nvSpPr>
          <p:cNvPr id="7" name="PlaceHolder 6"/>
          <p:cNvSpPr>
            <a:spLocks noGrp="1"/>
          </p:cNvSpPr>
          <p:nvPr>
            <p:ph type="sldNum" idx="185"/>
          </p:nvPr>
        </p:nvSpPr>
        <p:spPr/>
        <p:txBody>
          <a:bodyPr/>
          <a:lstStyle/>
          <a:p>
            <a:fld id="{C1985A28-4BE9-486F-9A9B-887C0F4F0D3D}" type="slidenum">
              <a:t>‹N°›</a:t>
            </a:fld>
            <a:endParaRPr/>
          </a:p>
        </p:txBody>
      </p:sp>
      <p:sp>
        <p:nvSpPr>
          <p:cNvPr id="8" name="PlaceHolder 7"/>
          <p:cNvSpPr>
            <a:spLocks noGrp="1"/>
          </p:cNvSpPr>
          <p:nvPr>
            <p:ph type="dt" idx="186"/>
          </p:nvPr>
        </p:nvSpPr>
        <p:spPr/>
        <p:txBody>
          <a:bodyPr/>
          <a:lstStyle/>
          <a:p>
            <a:endParaRPr/>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0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0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84"/>
          </p:nvPr>
        </p:nvSpPr>
        <p:spPr/>
        <p:txBody>
          <a:bodyPr/>
          <a:lstStyle/>
          <a:p>
            <a:r>
              <a:t>Footer</a:t>
            </a:r>
          </a:p>
        </p:txBody>
      </p:sp>
      <p:sp>
        <p:nvSpPr>
          <p:cNvPr id="6" name="PlaceHolder 5"/>
          <p:cNvSpPr>
            <a:spLocks noGrp="1"/>
          </p:cNvSpPr>
          <p:nvPr>
            <p:ph type="sldNum" idx="185"/>
          </p:nvPr>
        </p:nvSpPr>
        <p:spPr/>
        <p:txBody>
          <a:bodyPr/>
          <a:lstStyle/>
          <a:p>
            <a:fld id="{137CC393-ECA5-42AE-9C8B-4724AD46D61A}" type="slidenum">
              <a:t>‹N°›</a:t>
            </a:fld>
            <a:endParaRPr/>
          </a:p>
        </p:txBody>
      </p:sp>
      <p:sp>
        <p:nvSpPr>
          <p:cNvPr id="7" name="PlaceHolder 6"/>
          <p:cNvSpPr>
            <a:spLocks noGrp="1"/>
          </p:cNvSpPr>
          <p:nvPr>
            <p:ph type="dt" idx="186"/>
          </p:nvPr>
        </p:nvSpPr>
        <p:spPr/>
        <p:txBody>
          <a:bodyPr/>
          <a:lstStyle/>
          <a:p>
            <a:endParaRPr/>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0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0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1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1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84"/>
          </p:nvPr>
        </p:nvSpPr>
        <p:spPr/>
        <p:txBody>
          <a:bodyPr/>
          <a:lstStyle/>
          <a:p>
            <a:r>
              <a:t>Footer</a:t>
            </a:r>
          </a:p>
        </p:txBody>
      </p:sp>
      <p:sp>
        <p:nvSpPr>
          <p:cNvPr id="8" name="PlaceHolder 7"/>
          <p:cNvSpPr>
            <a:spLocks noGrp="1"/>
          </p:cNvSpPr>
          <p:nvPr>
            <p:ph type="sldNum" idx="185"/>
          </p:nvPr>
        </p:nvSpPr>
        <p:spPr/>
        <p:txBody>
          <a:bodyPr/>
          <a:lstStyle/>
          <a:p>
            <a:fld id="{FEDAE04F-DA89-4F8B-8CF3-8F222424C08B}" type="slidenum">
              <a:t>‹N°›</a:t>
            </a:fld>
            <a:endParaRPr/>
          </a:p>
        </p:txBody>
      </p:sp>
      <p:sp>
        <p:nvSpPr>
          <p:cNvPr id="9" name="PlaceHolder 8"/>
          <p:cNvSpPr>
            <a:spLocks noGrp="1"/>
          </p:cNvSpPr>
          <p:nvPr>
            <p:ph type="dt" idx="186"/>
          </p:nvPr>
        </p:nvSpPr>
        <p:spPr/>
        <p:txBody>
          <a:bodyPr/>
          <a:lstStyle/>
          <a:p>
            <a:endParaRPr/>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1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1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1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1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1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1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84"/>
          </p:nvPr>
        </p:nvSpPr>
        <p:spPr/>
        <p:txBody>
          <a:bodyPr/>
          <a:lstStyle/>
          <a:p>
            <a:r>
              <a:t>Footer</a:t>
            </a:r>
          </a:p>
        </p:txBody>
      </p:sp>
      <p:sp>
        <p:nvSpPr>
          <p:cNvPr id="10" name="PlaceHolder 9"/>
          <p:cNvSpPr>
            <a:spLocks noGrp="1"/>
          </p:cNvSpPr>
          <p:nvPr>
            <p:ph type="sldNum" idx="185"/>
          </p:nvPr>
        </p:nvSpPr>
        <p:spPr/>
        <p:txBody>
          <a:bodyPr/>
          <a:lstStyle/>
          <a:p>
            <a:fld id="{C1C72BD4-EC98-4396-8170-597FE4F5FEAE}" type="slidenum">
              <a:t>‹N°›</a:t>
            </a:fld>
            <a:endParaRPr/>
          </a:p>
        </p:txBody>
      </p:sp>
      <p:sp>
        <p:nvSpPr>
          <p:cNvPr id="11" name="PlaceHolder 10"/>
          <p:cNvSpPr>
            <a:spLocks noGrp="1"/>
          </p:cNvSpPr>
          <p:nvPr>
            <p:ph type="dt" idx="186"/>
          </p:nvPr>
        </p:nvSpPr>
        <p:spPr/>
        <p:txBody>
          <a:bodyPr/>
          <a:lstStyle/>
          <a:p>
            <a:endParaRPr/>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7"/>
          </p:nvPr>
        </p:nvSpPr>
        <p:spPr/>
        <p:txBody>
          <a:bodyPr/>
          <a:lstStyle/>
          <a:p>
            <a:r>
              <a:t>Footer</a:t>
            </a:r>
          </a:p>
        </p:txBody>
      </p:sp>
      <p:sp>
        <p:nvSpPr>
          <p:cNvPr id="3" name="PlaceHolder 2"/>
          <p:cNvSpPr>
            <a:spLocks noGrp="1"/>
          </p:cNvSpPr>
          <p:nvPr>
            <p:ph type="sldNum" idx="188"/>
          </p:nvPr>
        </p:nvSpPr>
        <p:spPr/>
        <p:txBody>
          <a:bodyPr/>
          <a:lstStyle/>
          <a:p>
            <a:fld id="{2A8A7EF3-F56B-426A-9870-832FF216C250}" type="slidenum">
              <a:t>‹N°›</a:t>
            </a:fld>
            <a:endParaRPr/>
          </a:p>
        </p:txBody>
      </p:sp>
      <p:sp>
        <p:nvSpPr>
          <p:cNvPr id="4" name="PlaceHolder 3"/>
          <p:cNvSpPr>
            <a:spLocks noGrp="1"/>
          </p:cNvSpPr>
          <p:nvPr>
            <p:ph type="dt" idx="189"/>
          </p:nvPr>
        </p:nvSpPr>
        <p:spPr/>
        <p:txBody>
          <a:bodyPr/>
          <a:lstStyle/>
          <a:p>
            <a:endParaRPr/>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2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87"/>
          </p:nvPr>
        </p:nvSpPr>
        <p:spPr/>
        <p:txBody>
          <a:bodyPr/>
          <a:lstStyle/>
          <a:p>
            <a:r>
              <a:t>Footer</a:t>
            </a:r>
          </a:p>
        </p:txBody>
      </p:sp>
      <p:sp>
        <p:nvSpPr>
          <p:cNvPr id="5" name="PlaceHolder 4"/>
          <p:cNvSpPr>
            <a:spLocks noGrp="1"/>
          </p:cNvSpPr>
          <p:nvPr>
            <p:ph type="sldNum" idx="188"/>
          </p:nvPr>
        </p:nvSpPr>
        <p:spPr/>
        <p:txBody>
          <a:bodyPr/>
          <a:lstStyle/>
          <a:p>
            <a:fld id="{D079B390-DE5A-41B7-BA39-F0726EB5E7FB}" type="slidenum">
              <a:t>‹N°›</a:t>
            </a:fld>
            <a:endParaRPr/>
          </a:p>
        </p:txBody>
      </p:sp>
      <p:sp>
        <p:nvSpPr>
          <p:cNvPr id="6" name="PlaceHolder 5"/>
          <p:cNvSpPr>
            <a:spLocks noGrp="1"/>
          </p:cNvSpPr>
          <p:nvPr>
            <p:ph type="dt" idx="189"/>
          </p:nvPr>
        </p:nvSpPr>
        <p:spPr/>
        <p:txBody>
          <a:bodyPr/>
          <a:lstStyle/>
          <a:p>
            <a:endParaRPr/>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2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87"/>
          </p:nvPr>
        </p:nvSpPr>
        <p:spPr/>
        <p:txBody>
          <a:bodyPr/>
          <a:lstStyle/>
          <a:p>
            <a:r>
              <a:t>Footer</a:t>
            </a:r>
          </a:p>
        </p:txBody>
      </p:sp>
      <p:sp>
        <p:nvSpPr>
          <p:cNvPr id="5" name="PlaceHolder 4"/>
          <p:cNvSpPr>
            <a:spLocks noGrp="1"/>
          </p:cNvSpPr>
          <p:nvPr>
            <p:ph type="sldNum" idx="188"/>
          </p:nvPr>
        </p:nvSpPr>
        <p:spPr/>
        <p:txBody>
          <a:bodyPr/>
          <a:lstStyle/>
          <a:p>
            <a:fld id="{41F3CD1E-FF7B-4C22-ABC2-45611E1A8F34}" type="slidenum">
              <a:t>‹N°›</a:t>
            </a:fld>
            <a:endParaRPr/>
          </a:p>
        </p:txBody>
      </p:sp>
      <p:sp>
        <p:nvSpPr>
          <p:cNvPr id="6" name="PlaceHolder 5"/>
          <p:cNvSpPr>
            <a:spLocks noGrp="1"/>
          </p:cNvSpPr>
          <p:nvPr>
            <p:ph type="dt" idx="189"/>
          </p:nvPr>
        </p:nvSpPr>
        <p:spPr/>
        <p:txBody>
          <a:bodyPr/>
          <a:lstStyle/>
          <a:p>
            <a:endParaRPr/>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3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3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87"/>
          </p:nvPr>
        </p:nvSpPr>
        <p:spPr/>
        <p:txBody>
          <a:bodyPr/>
          <a:lstStyle/>
          <a:p>
            <a:r>
              <a:t>Footer</a:t>
            </a:r>
          </a:p>
        </p:txBody>
      </p:sp>
      <p:sp>
        <p:nvSpPr>
          <p:cNvPr id="6" name="PlaceHolder 5"/>
          <p:cNvSpPr>
            <a:spLocks noGrp="1"/>
          </p:cNvSpPr>
          <p:nvPr>
            <p:ph type="sldNum" idx="188"/>
          </p:nvPr>
        </p:nvSpPr>
        <p:spPr/>
        <p:txBody>
          <a:bodyPr/>
          <a:lstStyle/>
          <a:p>
            <a:fld id="{1EF2E46B-F2BD-453C-BDB0-F80F38472C0B}" type="slidenum">
              <a:t>‹N°›</a:t>
            </a:fld>
            <a:endParaRPr/>
          </a:p>
        </p:txBody>
      </p:sp>
      <p:sp>
        <p:nvSpPr>
          <p:cNvPr id="7" name="PlaceHolder 6"/>
          <p:cNvSpPr>
            <a:spLocks noGrp="1"/>
          </p:cNvSpPr>
          <p:nvPr>
            <p:ph type="dt" idx="189"/>
          </p:nvPr>
        </p:nvSpPr>
        <p:spPr/>
        <p:txBody>
          <a:bodyPr/>
          <a:lstStyle/>
          <a:p>
            <a:endParaRPr/>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87"/>
          </p:nvPr>
        </p:nvSpPr>
        <p:spPr/>
        <p:txBody>
          <a:bodyPr/>
          <a:lstStyle/>
          <a:p>
            <a:r>
              <a:t>Footer</a:t>
            </a:r>
          </a:p>
        </p:txBody>
      </p:sp>
      <p:sp>
        <p:nvSpPr>
          <p:cNvPr id="4" name="PlaceHolder 3"/>
          <p:cNvSpPr>
            <a:spLocks noGrp="1"/>
          </p:cNvSpPr>
          <p:nvPr>
            <p:ph type="sldNum" idx="188"/>
          </p:nvPr>
        </p:nvSpPr>
        <p:spPr/>
        <p:txBody>
          <a:bodyPr/>
          <a:lstStyle/>
          <a:p>
            <a:fld id="{950A94D0-D90A-4049-96D2-6688A1DF744C}" type="slidenum">
              <a:t>‹N°›</a:t>
            </a:fld>
            <a:endParaRPr/>
          </a:p>
        </p:txBody>
      </p:sp>
      <p:sp>
        <p:nvSpPr>
          <p:cNvPr id="5" name="PlaceHolder 4"/>
          <p:cNvSpPr>
            <a:spLocks noGrp="1"/>
          </p:cNvSpPr>
          <p:nvPr>
            <p:ph type="dt" idx="189"/>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9"/>
          </p:nvPr>
        </p:nvSpPr>
        <p:spPr/>
        <p:txBody>
          <a:bodyPr/>
          <a:lstStyle/>
          <a:p>
            <a:r>
              <a:t>Footer</a:t>
            </a:r>
          </a:p>
        </p:txBody>
      </p:sp>
      <p:sp>
        <p:nvSpPr>
          <p:cNvPr id="5" name="PlaceHolder 4"/>
          <p:cNvSpPr>
            <a:spLocks noGrp="1"/>
          </p:cNvSpPr>
          <p:nvPr>
            <p:ph type="sldNum" idx="20"/>
          </p:nvPr>
        </p:nvSpPr>
        <p:spPr/>
        <p:txBody>
          <a:bodyPr/>
          <a:lstStyle/>
          <a:p>
            <a:fld id="{3D760048-2145-4EF5-AEE2-05F684D55E9E}" type="slidenum">
              <a:t>‹N°›</a:t>
            </a:fld>
            <a:endParaRPr/>
          </a:p>
        </p:txBody>
      </p:sp>
      <p:sp>
        <p:nvSpPr>
          <p:cNvPr id="6" name="PlaceHolder 5"/>
          <p:cNvSpPr>
            <a:spLocks noGrp="1"/>
          </p:cNvSpPr>
          <p:nvPr>
            <p:ph type="dt" idx="21"/>
          </p:nvPr>
        </p:nvSpPr>
        <p:spPr/>
        <p:txBody>
          <a:bodyPr/>
          <a:lstStyle/>
          <a:p>
            <a:endParaRPr/>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3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87"/>
          </p:nvPr>
        </p:nvSpPr>
        <p:spPr/>
        <p:txBody>
          <a:bodyPr/>
          <a:lstStyle/>
          <a:p>
            <a:r>
              <a:t>Footer</a:t>
            </a:r>
          </a:p>
        </p:txBody>
      </p:sp>
      <p:sp>
        <p:nvSpPr>
          <p:cNvPr id="4" name="PlaceHolder 3"/>
          <p:cNvSpPr>
            <a:spLocks noGrp="1"/>
          </p:cNvSpPr>
          <p:nvPr>
            <p:ph type="sldNum" idx="188"/>
          </p:nvPr>
        </p:nvSpPr>
        <p:spPr/>
        <p:txBody>
          <a:bodyPr/>
          <a:lstStyle/>
          <a:p>
            <a:fld id="{48EC485E-FF88-4B9E-AEF8-A13119D64C3D}" type="slidenum">
              <a:t>‹N°›</a:t>
            </a:fld>
            <a:endParaRPr/>
          </a:p>
        </p:txBody>
      </p:sp>
      <p:sp>
        <p:nvSpPr>
          <p:cNvPr id="5" name="PlaceHolder 4"/>
          <p:cNvSpPr>
            <a:spLocks noGrp="1"/>
          </p:cNvSpPr>
          <p:nvPr>
            <p:ph type="dt" idx="189"/>
          </p:nvPr>
        </p:nvSpPr>
        <p:spPr/>
        <p:txBody>
          <a:bodyPr/>
          <a:lstStyle/>
          <a:p>
            <a:endParaRPr/>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3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3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3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87"/>
          </p:nvPr>
        </p:nvSpPr>
        <p:spPr/>
        <p:txBody>
          <a:bodyPr/>
          <a:lstStyle/>
          <a:p>
            <a:r>
              <a:t>Footer</a:t>
            </a:r>
          </a:p>
        </p:txBody>
      </p:sp>
      <p:sp>
        <p:nvSpPr>
          <p:cNvPr id="7" name="PlaceHolder 6"/>
          <p:cNvSpPr>
            <a:spLocks noGrp="1"/>
          </p:cNvSpPr>
          <p:nvPr>
            <p:ph type="sldNum" idx="188"/>
          </p:nvPr>
        </p:nvSpPr>
        <p:spPr/>
        <p:txBody>
          <a:bodyPr/>
          <a:lstStyle/>
          <a:p>
            <a:fld id="{2A2D2CE8-DC38-4837-8F03-60161582F010}" type="slidenum">
              <a:t>‹N°›</a:t>
            </a:fld>
            <a:endParaRPr/>
          </a:p>
        </p:txBody>
      </p:sp>
      <p:sp>
        <p:nvSpPr>
          <p:cNvPr id="8" name="PlaceHolder 7"/>
          <p:cNvSpPr>
            <a:spLocks noGrp="1"/>
          </p:cNvSpPr>
          <p:nvPr>
            <p:ph type="dt" idx="189"/>
          </p:nvPr>
        </p:nvSpPr>
        <p:spPr/>
        <p:txBody>
          <a:bodyPr/>
          <a:lstStyle/>
          <a:p>
            <a:endParaRPr/>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3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3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4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4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87"/>
          </p:nvPr>
        </p:nvSpPr>
        <p:spPr/>
        <p:txBody>
          <a:bodyPr/>
          <a:lstStyle/>
          <a:p>
            <a:r>
              <a:t>Footer</a:t>
            </a:r>
          </a:p>
        </p:txBody>
      </p:sp>
      <p:sp>
        <p:nvSpPr>
          <p:cNvPr id="7" name="PlaceHolder 6"/>
          <p:cNvSpPr>
            <a:spLocks noGrp="1"/>
          </p:cNvSpPr>
          <p:nvPr>
            <p:ph type="sldNum" idx="188"/>
          </p:nvPr>
        </p:nvSpPr>
        <p:spPr/>
        <p:txBody>
          <a:bodyPr/>
          <a:lstStyle/>
          <a:p>
            <a:fld id="{8D5B778B-E387-4E66-A297-ADF06182AEDB}" type="slidenum">
              <a:t>‹N°›</a:t>
            </a:fld>
            <a:endParaRPr/>
          </a:p>
        </p:txBody>
      </p:sp>
      <p:sp>
        <p:nvSpPr>
          <p:cNvPr id="8" name="PlaceHolder 7"/>
          <p:cNvSpPr>
            <a:spLocks noGrp="1"/>
          </p:cNvSpPr>
          <p:nvPr>
            <p:ph type="dt" idx="189"/>
          </p:nvPr>
        </p:nvSpPr>
        <p:spPr/>
        <p:txBody>
          <a:bodyPr/>
          <a:lstStyle/>
          <a:p>
            <a:endParaRPr/>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4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4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4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87"/>
          </p:nvPr>
        </p:nvSpPr>
        <p:spPr/>
        <p:txBody>
          <a:bodyPr/>
          <a:lstStyle/>
          <a:p>
            <a:r>
              <a:t>Footer</a:t>
            </a:r>
          </a:p>
        </p:txBody>
      </p:sp>
      <p:sp>
        <p:nvSpPr>
          <p:cNvPr id="7" name="PlaceHolder 6"/>
          <p:cNvSpPr>
            <a:spLocks noGrp="1"/>
          </p:cNvSpPr>
          <p:nvPr>
            <p:ph type="sldNum" idx="188"/>
          </p:nvPr>
        </p:nvSpPr>
        <p:spPr/>
        <p:txBody>
          <a:bodyPr/>
          <a:lstStyle/>
          <a:p>
            <a:fld id="{D65FAB61-CC54-4003-A2F0-8FE26E38998A}" type="slidenum">
              <a:t>‹N°›</a:t>
            </a:fld>
            <a:endParaRPr/>
          </a:p>
        </p:txBody>
      </p:sp>
      <p:sp>
        <p:nvSpPr>
          <p:cNvPr id="8" name="PlaceHolder 7"/>
          <p:cNvSpPr>
            <a:spLocks noGrp="1"/>
          </p:cNvSpPr>
          <p:nvPr>
            <p:ph type="dt" idx="189"/>
          </p:nvPr>
        </p:nvSpPr>
        <p:spPr/>
        <p:txBody>
          <a:bodyPr/>
          <a:lstStyle/>
          <a:p>
            <a:endParaRPr/>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4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4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87"/>
          </p:nvPr>
        </p:nvSpPr>
        <p:spPr/>
        <p:txBody>
          <a:bodyPr/>
          <a:lstStyle/>
          <a:p>
            <a:r>
              <a:t>Footer</a:t>
            </a:r>
          </a:p>
        </p:txBody>
      </p:sp>
      <p:sp>
        <p:nvSpPr>
          <p:cNvPr id="6" name="PlaceHolder 5"/>
          <p:cNvSpPr>
            <a:spLocks noGrp="1"/>
          </p:cNvSpPr>
          <p:nvPr>
            <p:ph type="sldNum" idx="188"/>
          </p:nvPr>
        </p:nvSpPr>
        <p:spPr/>
        <p:txBody>
          <a:bodyPr/>
          <a:lstStyle/>
          <a:p>
            <a:fld id="{FA3CA849-F1EF-4194-A703-099BDF1B56EE}" type="slidenum">
              <a:t>‹N°›</a:t>
            </a:fld>
            <a:endParaRPr/>
          </a:p>
        </p:txBody>
      </p:sp>
      <p:sp>
        <p:nvSpPr>
          <p:cNvPr id="7" name="PlaceHolder 6"/>
          <p:cNvSpPr>
            <a:spLocks noGrp="1"/>
          </p:cNvSpPr>
          <p:nvPr>
            <p:ph type="dt" idx="189"/>
          </p:nvPr>
        </p:nvSpPr>
        <p:spPr/>
        <p:txBody>
          <a:bodyPr/>
          <a:lstStyle/>
          <a:p>
            <a:endParaRPr/>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5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5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5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5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87"/>
          </p:nvPr>
        </p:nvSpPr>
        <p:spPr/>
        <p:txBody>
          <a:bodyPr/>
          <a:lstStyle/>
          <a:p>
            <a:r>
              <a:t>Footer</a:t>
            </a:r>
          </a:p>
        </p:txBody>
      </p:sp>
      <p:sp>
        <p:nvSpPr>
          <p:cNvPr id="8" name="PlaceHolder 7"/>
          <p:cNvSpPr>
            <a:spLocks noGrp="1"/>
          </p:cNvSpPr>
          <p:nvPr>
            <p:ph type="sldNum" idx="188"/>
          </p:nvPr>
        </p:nvSpPr>
        <p:spPr/>
        <p:txBody>
          <a:bodyPr/>
          <a:lstStyle/>
          <a:p>
            <a:fld id="{7513A62E-84A9-42C2-B107-7936026F5244}" type="slidenum">
              <a:t>‹N°›</a:t>
            </a:fld>
            <a:endParaRPr/>
          </a:p>
        </p:txBody>
      </p:sp>
      <p:sp>
        <p:nvSpPr>
          <p:cNvPr id="9" name="PlaceHolder 8"/>
          <p:cNvSpPr>
            <a:spLocks noGrp="1"/>
          </p:cNvSpPr>
          <p:nvPr>
            <p:ph type="dt" idx="189"/>
          </p:nvPr>
        </p:nvSpPr>
        <p:spPr/>
        <p:txBody>
          <a:bodyPr/>
          <a:lstStyle/>
          <a:p>
            <a:endParaRPr/>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5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5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5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5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5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6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87"/>
          </p:nvPr>
        </p:nvSpPr>
        <p:spPr/>
        <p:txBody>
          <a:bodyPr/>
          <a:lstStyle/>
          <a:p>
            <a:r>
              <a:t>Footer</a:t>
            </a:r>
          </a:p>
        </p:txBody>
      </p:sp>
      <p:sp>
        <p:nvSpPr>
          <p:cNvPr id="10" name="PlaceHolder 9"/>
          <p:cNvSpPr>
            <a:spLocks noGrp="1"/>
          </p:cNvSpPr>
          <p:nvPr>
            <p:ph type="sldNum" idx="188"/>
          </p:nvPr>
        </p:nvSpPr>
        <p:spPr/>
        <p:txBody>
          <a:bodyPr/>
          <a:lstStyle/>
          <a:p>
            <a:fld id="{3AC5EB60-132A-4467-9148-4DD8658ADC99}" type="slidenum">
              <a:t>‹N°›</a:t>
            </a:fld>
            <a:endParaRPr/>
          </a:p>
        </p:txBody>
      </p:sp>
      <p:sp>
        <p:nvSpPr>
          <p:cNvPr id="11" name="PlaceHolder 10"/>
          <p:cNvSpPr>
            <a:spLocks noGrp="1"/>
          </p:cNvSpPr>
          <p:nvPr>
            <p:ph type="dt" idx="189"/>
          </p:nvPr>
        </p:nvSpPr>
        <p:spPr/>
        <p:txBody>
          <a:bodyPr/>
          <a:lstStyle/>
          <a:p>
            <a:endParaRPr/>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0"/>
          </p:nvPr>
        </p:nvSpPr>
        <p:spPr/>
        <p:txBody>
          <a:bodyPr/>
          <a:lstStyle/>
          <a:p>
            <a:r>
              <a:t>Footer</a:t>
            </a:r>
          </a:p>
        </p:txBody>
      </p:sp>
      <p:sp>
        <p:nvSpPr>
          <p:cNvPr id="3" name="PlaceHolder 2"/>
          <p:cNvSpPr>
            <a:spLocks noGrp="1"/>
          </p:cNvSpPr>
          <p:nvPr>
            <p:ph type="sldNum" idx="191"/>
          </p:nvPr>
        </p:nvSpPr>
        <p:spPr/>
        <p:txBody>
          <a:bodyPr/>
          <a:lstStyle/>
          <a:p>
            <a:fld id="{17111C6B-CC5D-4989-A23F-9EB7B8DFBCAC}" type="slidenum">
              <a:t>‹N°›</a:t>
            </a:fld>
            <a:endParaRPr/>
          </a:p>
        </p:txBody>
      </p:sp>
      <p:sp>
        <p:nvSpPr>
          <p:cNvPr id="4" name="PlaceHolder 3"/>
          <p:cNvSpPr>
            <a:spLocks noGrp="1"/>
          </p:cNvSpPr>
          <p:nvPr>
            <p:ph type="dt" idx="192"/>
          </p:nvPr>
        </p:nvSpPr>
        <p:spPr/>
        <p:txBody>
          <a:bodyPr/>
          <a:lstStyle/>
          <a:p>
            <a:endParaRPr/>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7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90"/>
          </p:nvPr>
        </p:nvSpPr>
        <p:spPr/>
        <p:txBody>
          <a:bodyPr/>
          <a:lstStyle/>
          <a:p>
            <a:r>
              <a:t>Footer</a:t>
            </a:r>
          </a:p>
        </p:txBody>
      </p:sp>
      <p:sp>
        <p:nvSpPr>
          <p:cNvPr id="5" name="PlaceHolder 4"/>
          <p:cNvSpPr>
            <a:spLocks noGrp="1"/>
          </p:cNvSpPr>
          <p:nvPr>
            <p:ph type="sldNum" idx="191"/>
          </p:nvPr>
        </p:nvSpPr>
        <p:spPr/>
        <p:txBody>
          <a:bodyPr/>
          <a:lstStyle/>
          <a:p>
            <a:fld id="{870812E7-4D6C-46AC-9190-128FF32B34B7}" type="slidenum">
              <a:t>‹N°›</a:t>
            </a:fld>
            <a:endParaRPr/>
          </a:p>
        </p:txBody>
      </p:sp>
      <p:sp>
        <p:nvSpPr>
          <p:cNvPr id="6" name="PlaceHolder 5"/>
          <p:cNvSpPr>
            <a:spLocks noGrp="1"/>
          </p:cNvSpPr>
          <p:nvPr>
            <p:ph type="dt" idx="192"/>
          </p:nvPr>
        </p:nvSpPr>
        <p:spPr/>
        <p:txBody>
          <a:bodyPr/>
          <a:lstStyle/>
          <a:p>
            <a:endParaRPr/>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7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90"/>
          </p:nvPr>
        </p:nvSpPr>
        <p:spPr/>
        <p:txBody>
          <a:bodyPr/>
          <a:lstStyle/>
          <a:p>
            <a:r>
              <a:t>Footer</a:t>
            </a:r>
          </a:p>
        </p:txBody>
      </p:sp>
      <p:sp>
        <p:nvSpPr>
          <p:cNvPr id="5" name="PlaceHolder 4"/>
          <p:cNvSpPr>
            <a:spLocks noGrp="1"/>
          </p:cNvSpPr>
          <p:nvPr>
            <p:ph type="sldNum" idx="191"/>
          </p:nvPr>
        </p:nvSpPr>
        <p:spPr/>
        <p:txBody>
          <a:bodyPr/>
          <a:lstStyle/>
          <a:p>
            <a:fld id="{44F36021-3604-4530-8E16-D52B63734A72}" type="slidenum">
              <a:t>‹N°›</a:t>
            </a:fld>
            <a:endParaRPr/>
          </a:p>
        </p:txBody>
      </p:sp>
      <p:sp>
        <p:nvSpPr>
          <p:cNvPr id="6" name="PlaceHolder 5"/>
          <p:cNvSpPr>
            <a:spLocks noGrp="1"/>
          </p:cNvSpPr>
          <p:nvPr>
            <p:ph type="dt" idx="192"/>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
          </p:nvPr>
        </p:nvSpPr>
        <p:spPr/>
        <p:txBody>
          <a:bodyPr/>
          <a:lstStyle/>
          <a:p>
            <a:r>
              <a:t>Footer</a:t>
            </a:r>
          </a:p>
        </p:txBody>
      </p:sp>
      <p:sp>
        <p:nvSpPr>
          <p:cNvPr id="6" name="PlaceHolder 5"/>
          <p:cNvSpPr>
            <a:spLocks noGrp="1"/>
          </p:cNvSpPr>
          <p:nvPr>
            <p:ph type="sldNum" idx="20"/>
          </p:nvPr>
        </p:nvSpPr>
        <p:spPr/>
        <p:txBody>
          <a:bodyPr/>
          <a:lstStyle/>
          <a:p>
            <a:fld id="{13DBCCBA-F916-4B8F-8F96-4F2C1A4C426C}" type="slidenum">
              <a:t>‹N°›</a:t>
            </a:fld>
            <a:endParaRPr/>
          </a:p>
        </p:txBody>
      </p:sp>
      <p:sp>
        <p:nvSpPr>
          <p:cNvPr id="7" name="PlaceHolder 6"/>
          <p:cNvSpPr>
            <a:spLocks noGrp="1"/>
          </p:cNvSpPr>
          <p:nvPr>
            <p:ph type="dt" idx="21"/>
          </p:nvPr>
        </p:nvSpPr>
        <p:spPr/>
        <p:txBody>
          <a:bodyPr/>
          <a:lstStyle/>
          <a:p>
            <a:endParaRPr/>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7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7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0"/>
          </p:nvPr>
        </p:nvSpPr>
        <p:spPr/>
        <p:txBody>
          <a:bodyPr/>
          <a:lstStyle/>
          <a:p>
            <a:r>
              <a:t>Footer</a:t>
            </a:r>
          </a:p>
        </p:txBody>
      </p:sp>
      <p:sp>
        <p:nvSpPr>
          <p:cNvPr id="6" name="PlaceHolder 5"/>
          <p:cNvSpPr>
            <a:spLocks noGrp="1"/>
          </p:cNvSpPr>
          <p:nvPr>
            <p:ph type="sldNum" idx="191"/>
          </p:nvPr>
        </p:nvSpPr>
        <p:spPr/>
        <p:txBody>
          <a:bodyPr/>
          <a:lstStyle/>
          <a:p>
            <a:fld id="{65642AFF-18D8-4F23-A9EA-BD4979845657}" type="slidenum">
              <a:t>‹N°›</a:t>
            </a:fld>
            <a:endParaRPr/>
          </a:p>
        </p:txBody>
      </p:sp>
      <p:sp>
        <p:nvSpPr>
          <p:cNvPr id="7" name="PlaceHolder 6"/>
          <p:cNvSpPr>
            <a:spLocks noGrp="1"/>
          </p:cNvSpPr>
          <p:nvPr>
            <p:ph type="dt" idx="192"/>
          </p:nvPr>
        </p:nvSpPr>
        <p:spPr/>
        <p:txBody>
          <a:bodyPr/>
          <a:lstStyle/>
          <a:p>
            <a:endParaRPr/>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90"/>
          </p:nvPr>
        </p:nvSpPr>
        <p:spPr/>
        <p:txBody>
          <a:bodyPr/>
          <a:lstStyle/>
          <a:p>
            <a:r>
              <a:t>Footer</a:t>
            </a:r>
          </a:p>
        </p:txBody>
      </p:sp>
      <p:sp>
        <p:nvSpPr>
          <p:cNvPr id="4" name="PlaceHolder 3"/>
          <p:cNvSpPr>
            <a:spLocks noGrp="1"/>
          </p:cNvSpPr>
          <p:nvPr>
            <p:ph type="sldNum" idx="191"/>
          </p:nvPr>
        </p:nvSpPr>
        <p:spPr/>
        <p:txBody>
          <a:bodyPr/>
          <a:lstStyle/>
          <a:p>
            <a:fld id="{0E8BDB71-C7E8-47F2-8EA4-D30D95CD83AE}" type="slidenum">
              <a:t>‹N°›</a:t>
            </a:fld>
            <a:endParaRPr/>
          </a:p>
        </p:txBody>
      </p:sp>
      <p:sp>
        <p:nvSpPr>
          <p:cNvPr id="5" name="PlaceHolder 4"/>
          <p:cNvSpPr>
            <a:spLocks noGrp="1"/>
          </p:cNvSpPr>
          <p:nvPr>
            <p:ph type="dt" idx="192"/>
          </p:nvPr>
        </p:nvSpPr>
        <p:spPr/>
        <p:txBody>
          <a:bodyPr/>
          <a:lstStyle/>
          <a:p>
            <a:endParaRPr/>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7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90"/>
          </p:nvPr>
        </p:nvSpPr>
        <p:spPr/>
        <p:txBody>
          <a:bodyPr/>
          <a:lstStyle/>
          <a:p>
            <a:r>
              <a:t>Footer</a:t>
            </a:r>
          </a:p>
        </p:txBody>
      </p:sp>
      <p:sp>
        <p:nvSpPr>
          <p:cNvPr id="4" name="PlaceHolder 3"/>
          <p:cNvSpPr>
            <a:spLocks noGrp="1"/>
          </p:cNvSpPr>
          <p:nvPr>
            <p:ph type="sldNum" idx="191"/>
          </p:nvPr>
        </p:nvSpPr>
        <p:spPr/>
        <p:txBody>
          <a:bodyPr/>
          <a:lstStyle/>
          <a:p>
            <a:fld id="{3634229F-BE85-4E9D-BEC0-A76BC46B3F9F}" type="slidenum">
              <a:t>‹N°›</a:t>
            </a:fld>
            <a:endParaRPr/>
          </a:p>
        </p:txBody>
      </p:sp>
      <p:sp>
        <p:nvSpPr>
          <p:cNvPr id="5" name="PlaceHolder 4"/>
          <p:cNvSpPr>
            <a:spLocks noGrp="1"/>
          </p:cNvSpPr>
          <p:nvPr>
            <p:ph type="dt" idx="192"/>
          </p:nvPr>
        </p:nvSpPr>
        <p:spPr/>
        <p:txBody>
          <a:bodyPr/>
          <a:lstStyle/>
          <a:p>
            <a:endParaRPr/>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7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8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8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0"/>
          </p:nvPr>
        </p:nvSpPr>
        <p:spPr/>
        <p:txBody>
          <a:bodyPr/>
          <a:lstStyle/>
          <a:p>
            <a:r>
              <a:t>Footer</a:t>
            </a:r>
          </a:p>
        </p:txBody>
      </p:sp>
      <p:sp>
        <p:nvSpPr>
          <p:cNvPr id="7" name="PlaceHolder 6"/>
          <p:cNvSpPr>
            <a:spLocks noGrp="1"/>
          </p:cNvSpPr>
          <p:nvPr>
            <p:ph type="sldNum" idx="191"/>
          </p:nvPr>
        </p:nvSpPr>
        <p:spPr/>
        <p:txBody>
          <a:bodyPr/>
          <a:lstStyle/>
          <a:p>
            <a:fld id="{B8BEBBC9-5BF1-48AE-A20A-761FF9228190}" type="slidenum">
              <a:t>‹N°›</a:t>
            </a:fld>
            <a:endParaRPr/>
          </a:p>
        </p:txBody>
      </p:sp>
      <p:sp>
        <p:nvSpPr>
          <p:cNvPr id="8" name="PlaceHolder 7"/>
          <p:cNvSpPr>
            <a:spLocks noGrp="1"/>
          </p:cNvSpPr>
          <p:nvPr>
            <p:ph type="dt" idx="192"/>
          </p:nvPr>
        </p:nvSpPr>
        <p:spPr/>
        <p:txBody>
          <a:bodyPr/>
          <a:lstStyle/>
          <a:p>
            <a:endParaRPr/>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8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8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8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0"/>
          </p:nvPr>
        </p:nvSpPr>
        <p:spPr/>
        <p:txBody>
          <a:bodyPr/>
          <a:lstStyle/>
          <a:p>
            <a:r>
              <a:t>Footer</a:t>
            </a:r>
          </a:p>
        </p:txBody>
      </p:sp>
      <p:sp>
        <p:nvSpPr>
          <p:cNvPr id="7" name="PlaceHolder 6"/>
          <p:cNvSpPr>
            <a:spLocks noGrp="1"/>
          </p:cNvSpPr>
          <p:nvPr>
            <p:ph type="sldNum" idx="191"/>
          </p:nvPr>
        </p:nvSpPr>
        <p:spPr/>
        <p:txBody>
          <a:bodyPr/>
          <a:lstStyle/>
          <a:p>
            <a:fld id="{2C2C730F-F281-4F70-BB33-4D01F1F34AB8}" type="slidenum">
              <a:t>‹N°›</a:t>
            </a:fld>
            <a:endParaRPr/>
          </a:p>
        </p:txBody>
      </p:sp>
      <p:sp>
        <p:nvSpPr>
          <p:cNvPr id="8" name="PlaceHolder 7"/>
          <p:cNvSpPr>
            <a:spLocks noGrp="1"/>
          </p:cNvSpPr>
          <p:nvPr>
            <p:ph type="dt" idx="192"/>
          </p:nvPr>
        </p:nvSpPr>
        <p:spPr/>
        <p:txBody>
          <a:bodyPr/>
          <a:lstStyle/>
          <a:p>
            <a:endParaRPr/>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8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0"/>
          </p:nvPr>
        </p:nvSpPr>
        <p:spPr/>
        <p:txBody>
          <a:bodyPr/>
          <a:lstStyle/>
          <a:p>
            <a:r>
              <a:t>Footer</a:t>
            </a:r>
          </a:p>
        </p:txBody>
      </p:sp>
      <p:sp>
        <p:nvSpPr>
          <p:cNvPr id="7" name="PlaceHolder 6"/>
          <p:cNvSpPr>
            <a:spLocks noGrp="1"/>
          </p:cNvSpPr>
          <p:nvPr>
            <p:ph type="sldNum" idx="191"/>
          </p:nvPr>
        </p:nvSpPr>
        <p:spPr/>
        <p:txBody>
          <a:bodyPr/>
          <a:lstStyle/>
          <a:p>
            <a:fld id="{8438A19A-1561-4C8E-A351-D20B09201DA5}" type="slidenum">
              <a:t>‹N°›</a:t>
            </a:fld>
            <a:endParaRPr/>
          </a:p>
        </p:txBody>
      </p:sp>
      <p:sp>
        <p:nvSpPr>
          <p:cNvPr id="8" name="PlaceHolder 7"/>
          <p:cNvSpPr>
            <a:spLocks noGrp="1"/>
          </p:cNvSpPr>
          <p:nvPr>
            <p:ph type="dt" idx="192"/>
          </p:nvPr>
        </p:nvSpPr>
        <p:spPr/>
        <p:txBody>
          <a:bodyPr/>
          <a:lstStyle/>
          <a:p>
            <a:endParaRPr/>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9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9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0"/>
          </p:nvPr>
        </p:nvSpPr>
        <p:spPr/>
        <p:txBody>
          <a:bodyPr/>
          <a:lstStyle/>
          <a:p>
            <a:r>
              <a:t>Footer</a:t>
            </a:r>
          </a:p>
        </p:txBody>
      </p:sp>
      <p:sp>
        <p:nvSpPr>
          <p:cNvPr id="6" name="PlaceHolder 5"/>
          <p:cNvSpPr>
            <a:spLocks noGrp="1"/>
          </p:cNvSpPr>
          <p:nvPr>
            <p:ph type="sldNum" idx="191"/>
          </p:nvPr>
        </p:nvSpPr>
        <p:spPr/>
        <p:txBody>
          <a:bodyPr/>
          <a:lstStyle/>
          <a:p>
            <a:fld id="{BCA599F4-0522-489B-9B56-351CB8DD3783}" type="slidenum">
              <a:t>‹N°›</a:t>
            </a:fld>
            <a:endParaRPr/>
          </a:p>
        </p:txBody>
      </p:sp>
      <p:sp>
        <p:nvSpPr>
          <p:cNvPr id="7" name="PlaceHolder 6"/>
          <p:cNvSpPr>
            <a:spLocks noGrp="1"/>
          </p:cNvSpPr>
          <p:nvPr>
            <p:ph type="dt" idx="192"/>
          </p:nvPr>
        </p:nvSpPr>
        <p:spPr/>
        <p:txBody>
          <a:bodyPr/>
          <a:lstStyle/>
          <a:p>
            <a:endParaRPr/>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9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9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69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90"/>
          </p:nvPr>
        </p:nvSpPr>
        <p:spPr/>
        <p:txBody>
          <a:bodyPr/>
          <a:lstStyle/>
          <a:p>
            <a:r>
              <a:t>Footer</a:t>
            </a:r>
          </a:p>
        </p:txBody>
      </p:sp>
      <p:sp>
        <p:nvSpPr>
          <p:cNvPr id="8" name="PlaceHolder 7"/>
          <p:cNvSpPr>
            <a:spLocks noGrp="1"/>
          </p:cNvSpPr>
          <p:nvPr>
            <p:ph type="sldNum" idx="191"/>
          </p:nvPr>
        </p:nvSpPr>
        <p:spPr/>
        <p:txBody>
          <a:bodyPr/>
          <a:lstStyle/>
          <a:p>
            <a:fld id="{DDDF20A4-030F-46DB-A667-DEF5FD54E1E6}" type="slidenum">
              <a:t>‹N°›</a:t>
            </a:fld>
            <a:endParaRPr/>
          </a:p>
        </p:txBody>
      </p:sp>
      <p:sp>
        <p:nvSpPr>
          <p:cNvPr id="9" name="PlaceHolder 8"/>
          <p:cNvSpPr>
            <a:spLocks noGrp="1"/>
          </p:cNvSpPr>
          <p:nvPr>
            <p:ph type="dt" idx="192"/>
          </p:nvPr>
        </p:nvSpPr>
        <p:spPr/>
        <p:txBody>
          <a:bodyPr/>
          <a:lstStyle/>
          <a:p>
            <a:endParaRPr/>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9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69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0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0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0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0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0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90"/>
          </p:nvPr>
        </p:nvSpPr>
        <p:spPr/>
        <p:txBody>
          <a:bodyPr/>
          <a:lstStyle/>
          <a:p>
            <a:r>
              <a:t>Footer</a:t>
            </a:r>
          </a:p>
        </p:txBody>
      </p:sp>
      <p:sp>
        <p:nvSpPr>
          <p:cNvPr id="10" name="PlaceHolder 9"/>
          <p:cNvSpPr>
            <a:spLocks noGrp="1"/>
          </p:cNvSpPr>
          <p:nvPr>
            <p:ph type="sldNum" idx="191"/>
          </p:nvPr>
        </p:nvSpPr>
        <p:spPr/>
        <p:txBody>
          <a:bodyPr/>
          <a:lstStyle/>
          <a:p>
            <a:fld id="{14B27FAD-D8F9-4554-8737-13C7DD5C031D}" type="slidenum">
              <a:t>‹N°›</a:t>
            </a:fld>
            <a:endParaRPr/>
          </a:p>
        </p:txBody>
      </p:sp>
      <p:sp>
        <p:nvSpPr>
          <p:cNvPr id="11" name="PlaceHolder 10"/>
          <p:cNvSpPr>
            <a:spLocks noGrp="1"/>
          </p:cNvSpPr>
          <p:nvPr>
            <p:ph type="dt" idx="192"/>
          </p:nvPr>
        </p:nvSpPr>
        <p:spPr/>
        <p:txBody>
          <a:bodyPr/>
          <a:lstStyle/>
          <a:p>
            <a:endParaRPr/>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3"/>
          </p:nvPr>
        </p:nvSpPr>
        <p:spPr/>
        <p:txBody>
          <a:bodyPr/>
          <a:lstStyle/>
          <a:p>
            <a:r>
              <a:t>Footer</a:t>
            </a:r>
          </a:p>
        </p:txBody>
      </p:sp>
      <p:sp>
        <p:nvSpPr>
          <p:cNvPr id="3" name="PlaceHolder 2"/>
          <p:cNvSpPr>
            <a:spLocks noGrp="1"/>
          </p:cNvSpPr>
          <p:nvPr>
            <p:ph type="sldNum" idx="194"/>
          </p:nvPr>
        </p:nvSpPr>
        <p:spPr/>
        <p:txBody>
          <a:bodyPr/>
          <a:lstStyle/>
          <a:p>
            <a:fld id="{DB1CE67E-C481-4BD4-8F26-99FCD123A791}" type="slidenum">
              <a:t>‹N°›</a:t>
            </a:fld>
            <a:endParaRPr/>
          </a:p>
        </p:txBody>
      </p:sp>
      <p:sp>
        <p:nvSpPr>
          <p:cNvPr id="4" name="PlaceHolder 3"/>
          <p:cNvSpPr>
            <a:spLocks noGrp="1"/>
          </p:cNvSpPr>
          <p:nvPr>
            <p:ph type="dt" idx="195"/>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9"/>
          </p:nvPr>
        </p:nvSpPr>
        <p:spPr/>
        <p:txBody>
          <a:bodyPr/>
          <a:lstStyle/>
          <a:p>
            <a:r>
              <a:t>Footer</a:t>
            </a:r>
          </a:p>
        </p:txBody>
      </p:sp>
      <p:sp>
        <p:nvSpPr>
          <p:cNvPr id="4" name="PlaceHolder 3"/>
          <p:cNvSpPr>
            <a:spLocks noGrp="1"/>
          </p:cNvSpPr>
          <p:nvPr>
            <p:ph type="sldNum" idx="20"/>
          </p:nvPr>
        </p:nvSpPr>
        <p:spPr/>
        <p:txBody>
          <a:bodyPr/>
          <a:lstStyle/>
          <a:p>
            <a:fld id="{C36A6D9F-66A9-4D36-AFF9-D5F177530D7E}" type="slidenum">
              <a:t>‹N°›</a:t>
            </a:fld>
            <a:endParaRPr/>
          </a:p>
        </p:txBody>
      </p:sp>
      <p:sp>
        <p:nvSpPr>
          <p:cNvPr id="5" name="PlaceHolder 4"/>
          <p:cNvSpPr>
            <a:spLocks noGrp="1"/>
          </p:cNvSpPr>
          <p:nvPr>
            <p:ph type="dt" idx="21"/>
          </p:nvPr>
        </p:nvSpPr>
        <p:spPr/>
        <p:txBody>
          <a:bodyPr/>
          <a:lstStyle/>
          <a:p>
            <a:endParaRPr/>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1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1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93"/>
          </p:nvPr>
        </p:nvSpPr>
        <p:spPr/>
        <p:txBody>
          <a:bodyPr/>
          <a:lstStyle/>
          <a:p>
            <a:r>
              <a:t>Footer</a:t>
            </a:r>
          </a:p>
        </p:txBody>
      </p:sp>
      <p:sp>
        <p:nvSpPr>
          <p:cNvPr id="5" name="PlaceHolder 4"/>
          <p:cNvSpPr>
            <a:spLocks noGrp="1"/>
          </p:cNvSpPr>
          <p:nvPr>
            <p:ph type="sldNum" idx="194"/>
          </p:nvPr>
        </p:nvSpPr>
        <p:spPr/>
        <p:txBody>
          <a:bodyPr/>
          <a:lstStyle/>
          <a:p>
            <a:fld id="{BF36490D-E843-4276-9B48-32A8FE4A6290}" type="slidenum">
              <a:t>‹N°›</a:t>
            </a:fld>
            <a:endParaRPr/>
          </a:p>
        </p:txBody>
      </p:sp>
      <p:sp>
        <p:nvSpPr>
          <p:cNvPr id="6" name="PlaceHolder 5"/>
          <p:cNvSpPr>
            <a:spLocks noGrp="1"/>
          </p:cNvSpPr>
          <p:nvPr>
            <p:ph type="dt" idx="195"/>
          </p:nvPr>
        </p:nvSpPr>
        <p:spPr/>
        <p:txBody>
          <a:bodyPr/>
          <a:lstStyle/>
          <a:p>
            <a:endParaRPr/>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1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1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93"/>
          </p:nvPr>
        </p:nvSpPr>
        <p:spPr/>
        <p:txBody>
          <a:bodyPr/>
          <a:lstStyle/>
          <a:p>
            <a:r>
              <a:t>Footer</a:t>
            </a:r>
          </a:p>
        </p:txBody>
      </p:sp>
      <p:sp>
        <p:nvSpPr>
          <p:cNvPr id="5" name="PlaceHolder 4"/>
          <p:cNvSpPr>
            <a:spLocks noGrp="1"/>
          </p:cNvSpPr>
          <p:nvPr>
            <p:ph type="sldNum" idx="194"/>
          </p:nvPr>
        </p:nvSpPr>
        <p:spPr/>
        <p:txBody>
          <a:bodyPr/>
          <a:lstStyle/>
          <a:p>
            <a:fld id="{F0895A8A-A6DE-40A3-9B1E-CC7A07B0CA3D}" type="slidenum">
              <a:t>‹N°›</a:t>
            </a:fld>
            <a:endParaRPr/>
          </a:p>
        </p:txBody>
      </p:sp>
      <p:sp>
        <p:nvSpPr>
          <p:cNvPr id="6" name="PlaceHolder 5"/>
          <p:cNvSpPr>
            <a:spLocks noGrp="1"/>
          </p:cNvSpPr>
          <p:nvPr>
            <p:ph type="dt" idx="195"/>
          </p:nvPr>
        </p:nvSpPr>
        <p:spPr/>
        <p:txBody>
          <a:bodyPr/>
          <a:lstStyle/>
          <a:p>
            <a:endParaRPr/>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1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2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2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3"/>
          </p:nvPr>
        </p:nvSpPr>
        <p:spPr/>
        <p:txBody>
          <a:bodyPr/>
          <a:lstStyle/>
          <a:p>
            <a:r>
              <a:t>Footer</a:t>
            </a:r>
          </a:p>
        </p:txBody>
      </p:sp>
      <p:sp>
        <p:nvSpPr>
          <p:cNvPr id="6" name="PlaceHolder 5"/>
          <p:cNvSpPr>
            <a:spLocks noGrp="1"/>
          </p:cNvSpPr>
          <p:nvPr>
            <p:ph type="sldNum" idx="194"/>
          </p:nvPr>
        </p:nvSpPr>
        <p:spPr/>
        <p:txBody>
          <a:bodyPr/>
          <a:lstStyle/>
          <a:p>
            <a:fld id="{E6F2B457-8690-48E1-AA8B-30ABFC77E76C}" type="slidenum">
              <a:t>‹N°›</a:t>
            </a:fld>
            <a:endParaRPr/>
          </a:p>
        </p:txBody>
      </p:sp>
      <p:sp>
        <p:nvSpPr>
          <p:cNvPr id="7" name="PlaceHolder 6"/>
          <p:cNvSpPr>
            <a:spLocks noGrp="1"/>
          </p:cNvSpPr>
          <p:nvPr>
            <p:ph type="dt" idx="195"/>
          </p:nvPr>
        </p:nvSpPr>
        <p:spPr/>
        <p:txBody>
          <a:bodyPr/>
          <a:lstStyle/>
          <a:p>
            <a:endParaRPr/>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93"/>
          </p:nvPr>
        </p:nvSpPr>
        <p:spPr/>
        <p:txBody>
          <a:bodyPr/>
          <a:lstStyle/>
          <a:p>
            <a:r>
              <a:t>Footer</a:t>
            </a:r>
          </a:p>
        </p:txBody>
      </p:sp>
      <p:sp>
        <p:nvSpPr>
          <p:cNvPr id="4" name="PlaceHolder 3"/>
          <p:cNvSpPr>
            <a:spLocks noGrp="1"/>
          </p:cNvSpPr>
          <p:nvPr>
            <p:ph type="sldNum" idx="194"/>
          </p:nvPr>
        </p:nvSpPr>
        <p:spPr/>
        <p:txBody>
          <a:bodyPr/>
          <a:lstStyle/>
          <a:p>
            <a:fld id="{8831CDC0-3ED2-4957-8411-7E04558DC64C}" type="slidenum">
              <a:t>‹N°›</a:t>
            </a:fld>
            <a:endParaRPr/>
          </a:p>
        </p:txBody>
      </p:sp>
      <p:sp>
        <p:nvSpPr>
          <p:cNvPr id="5" name="PlaceHolder 4"/>
          <p:cNvSpPr>
            <a:spLocks noGrp="1"/>
          </p:cNvSpPr>
          <p:nvPr>
            <p:ph type="dt" idx="195"/>
          </p:nvPr>
        </p:nvSpPr>
        <p:spPr/>
        <p:txBody>
          <a:bodyPr/>
          <a:lstStyle/>
          <a:p>
            <a:endParaRPr/>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2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93"/>
          </p:nvPr>
        </p:nvSpPr>
        <p:spPr/>
        <p:txBody>
          <a:bodyPr/>
          <a:lstStyle/>
          <a:p>
            <a:r>
              <a:t>Footer</a:t>
            </a:r>
          </a:p>
        </p:txBody>
      </p:sp>
      <p:sp>
        <p:nvSpPr>
          <p:cNvPr id="4" name="PlaceHolder 3"/>
          <p:cNvSpPr>
            <a:spLocks noGrp="1"/>
          </p:cNvSpPr>
          <p:nvPr>
            <p:ph type="sldNum" idx="194"/>
          </p:nvPr>
        </p:nvSpPr>
        <p:spPr/>
        <p:txBody>
          <a:bodyPr/>
          <a:lstStyle/>
          <a:p>
            <a:fld id="{082BBD4D-2506-4D17-BBCD-C21E8BDC5DB7}" type="slidenum">
              <a:t>‹N°›</a:t>
            </a:fld>
            <a:endParaRPr/>
          </a:p>
        </p:txBody>
      </p:sp>
      <p:sp>
        <p:nvSpPr>
          <p:cNvPr id="5" name="PlaceHolder 4"/>
          <p:cNvSpPr>
            <a:spLocks noGrp="1"/>
          </p:cNvSpPr>
          <p:nvPr>
            <p:ph type="dt" idx="195"/>
          </p:nvPr>
        </p:nvSpPr>
        <p:spPr/>
        <p:txBody>
          <a:bodyPr/>
          <a:lstStyle/>
          <a:p>
            <a:endParaRPr/>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2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2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2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3"/>
          </p:nvPr>
        </p:nvSpPr>
        <p:spPr/>
        <p:txBody>
          <a:bodyPr/>
          <a:lstStyle/>
          <a:p>
            <a:r>
              <a:t>Footer</a:t>
            </a:r>
          </a:p>
        </p:txBody>
      </p:sp>
      <p:sp>
        <p:nvSpPr>
          <p:cNvPr id="7" name="PlaceHolder 6"/>
          <p:cNvSpPr>
            <a:spLocks noGrp="1"/>
          </p:cNvSpPr>
          <p:nvPr>
            <p:ph type="sldNum" idx="194"/>
          </p:nvPr>
        </p:nvSpPr>
        <p:spPr/>
        <p:txBody>
          <a:bodyPr/>
          <a:lstStyle/>
          <a:p>
            <a:fld id="{C5751745-3D6E-453C-A79A-43E0CF1161B6}" type="slidenum">
              <a:t>‹N°›</a:t>
            </a:fld>
            <a:endParaRPr/>
          </a:p>
        </p:txBody>
      </p:sp>
      <p:sp>
        <p:nvSpPr>
          <p:cNvPr id="8" name="PlaceHolder 7"/>
          <p:cNvSpPr>
            <a:spLocks noGrp="1"/>
          </p:cNvSpPr>
          <p:nvPr>
            <p:ph type="dt" idx="195"/>
          </p:nvPr>
        </p:nvSpPr>
        <p:spPr/>
        <p:txBody>
          <a:bodyPr/>
          <a:lstStyle/>
          <a:p>
            <a:endParaRPr/>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2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3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3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3"/>
          </p:nvPr>
        </p:nvSpPr>
        <p:spPr/>
        <p:txBody>
          <a:bodyPr/>
          <a:lstStyle/>
          <a:p>
            <a:r>
              <a:t>Footer</a:t>
            </a:r>
          </a:p>
        </p:txBody>
      </p:sp>
      <p:sp>
        <p:nvSpPr>
          <p:cNvPr id="7" name="PlaceHolder 6"/>
          <p:cNvSpPr>
            <a:spLocks noGrp="1"/>
          </p:cNvSpPr>
          <p:nvPr>
            <p:ph type="sldNum" idx="194"/>
          </p:nvPr>
        </p:nvSpPr>
        <p:spPr/>
        <p:txBody>
          <a:bodyPr/>
          <a:lstStyle/>
          <a:p>
            <a:fld id="{DC5C4955-FCA4-40F2-8B25-92A450495920}" type="slidenum">
              <a:t>‹N°›</a:t>
            </a:fld>
            <a:endParaRPr/>
          </a:p>
        </p:txBody>
      </p:sp>
      <p:sp>
        <p:nvSpPr>
          <p:cNvPr id="8" name="PlaceHolder 7"/>
          <p:cNvSpPr>
            <a:spLocks noGrp="1"/>
          </p:cNvSpPr>
          <p:nvPr>
            <p:ph type="dt" idx="195"/>
          </p:nvPr>
        </p:nvSpPr>
        <p:spPr/>
        <p:txBody>
          <a:bodyPr/>
          <a:lstStyle/>
          <a:p>
            <a:endParaRPr/>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3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3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3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3"/>
          </p:nvPr>
        </p:nvSpPr>
        <p:spPr/>
        <p:txBody>
          <a:bodyPr/>
          <a:lstStyle/>
          <a:p>
            <a:r>
              <a:t>Footer</a:t>
            </a:r>
          </a:p>
        </p:txBody>
      </p:sp>
      <p:sp>
        <p:nvSpPr>
          <p:cNvPr id="7" name="PlaceHolder 6"/>
          <p:cNvSpPr>
            <a:spLocks noGrp="1"/>
          </p:cNvSpPr>
          <p:nvPr>
            <p:ph type="sldNum" idx="194"/>
          </p:nvPr>
        </p:nvSpPr>
        <p:spPr/>
        <p:txBody>
          <a:bodyPr/>
          <a:lstStyle/>
          <a:p>
            <a:fld id="{C3E8FDD5-3292-4410-B8E7-8ABF86D9BF2C}" type="slidenum">
              <a:t>‹N°›</a:t>
            </a:fld>
            <a:endParaRPr/>
          </a:p>
        </p:txBody>
      </p:sp>
      <p:sp>
        <p:nvSpPr>
          <p:cNvPr id="8" name="PlaceHolder 7"/>
          <p:cNvSpPr>
            <a:spLocks noGrp="1"/>
          </p:cNvSpPr>
          <p:nvPr>
            <p:ph type="dt" idx="195"/>
          </p:nvPr>
        </p:nvSpPr>
        <p:spPr/>
        <p:txBody>
          <a:bodyPr/>
          <a:lstStyle/>
          <a:p>
            <a:endParaRPr/>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3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3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3"/>
          </p:nvPr>
        </p:nvSpPr>
        <p:spPr/>
        <p:txBody>
          <a:bodyPr/>
          <a:lstStyle/>
          <a:p>
            <a:r>
              <a:t>Footer</a:t>
            </a:r>
          </a:p>
        </p:txBody>
      </p:sp>
      <p:sp>
        <p:nvSpPr>
          <p:cNvPr id="6" name="PlaceHolder 5"/>
          <p:cNvSpPr>
            <a:spLocks noGrp="1"/>
          </p:cNvSpPr>
          <p:nvPr>
            <p:ph type="sldNum" idx="194"/>
          </p:nvPr>
        </p:nvSpPr>
        <p:spPr/>
        <p:txBody>
          <a:bodyPr/>
          <a:lstStyle/>
          <a:p>
            <a:fld id="{61EA6B25-A885-49EE-BAE7-871DE796681B}" type="slidenum">
              <a:t>‹N°›</a:t>
            </a:fld>
            <a:endParaRPr/>
          </a:p>
        </p:txBody>
      </p:sp>
      <p:sp>
        <p:nvSpPr>
          <p:cNvPr id="7" name="PlaceHolder 6"/>
          <p:cNvSpPr>
            <a:spLocks noGrp="1"/>
          </p:cNvSpPr>
          <p:nvPr>
            <p:ph type="dt" idx="195"/>
          </p:nvPr>
        </p:nvSpPr>
        <p:spPr/>
        <p:txBody>
          <a:bodyPr/>
          <a:lstStyle/>
          <a:p>
            <a:endParaRPr/>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4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4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4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4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93"/>
          </p:nvPr>
        </p:nvSpPr>
        <p:spPr/>
        <p:txBody>
          <a:bodyPr/>
          <a:lstStyle/>
          <a:p>
            <a:r>
              <a:t>Footer</a:t>
            </a:r>
          </a:p>
        </p:txBody>
      </p:sp>
      <p:sp>
        <p:nvSpPr>
          <p:cNvPr id="8" name="PlaceHolder 7"/>
          <p:cNvSpPr>
            <a:spLocks noGrp="1"/>
          </p:cNvSpPr>
          <p:nvPr>
            <p:ph type="sldNum" idx="194"/>
          </p:nvPr>
        </p:nvSpPr>
        <p:spPr/>
        <p:txBody>
          <a:bodyPr/>
          <a:lstStyle/>
          <a:p>
            <a:fld id="{7B1C5BC7-FBEE-45C6-85F1-55E382D2A4A7}" type="slidenum">
              <a:t>‹N°›</a:t>
            </a:fld>
            <a:endParaRPr/>
          </a:p>
        </p:txBody>
      </p:sp>
      <p:sp>
        <p:nvSpPr>
          <p:cNvPr id="9" name="PlaceHolder 8"/>
          <p:cNvSpPr>
            <a:spLocks noGrp="1"/>
          </p:cNvSpPr>
          <p:nvPr>
            <p:ph type="dt" idx="195"/>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9"/>
          </p:nvPr>
        </p:nvSpPr>
        <p:spPr/>
        <p:txBody>
          <a:bodyPr/>
          <a:lstStyle/>
          <a:p>
            <a:r>
              <a:t>Footer</a:t>
            </a:r>
          </a:p>
        </p:txBody>
      </p:sp>
      <p:sp>
        <p:nvSpPr>
          <p:cNvPr id="4" name="PlaceHolder 3"/>
          <p:cNvSpPr>
            <a:spLocks noGrp="1"/>
          </p:cNvSpPr>
          <p:nvPr>
            <p:ph type="sldNum" idx="20"/>
          </p:nvPr>
        </p:nvSpPr>
        <p:spPr/>
        <p:txBody>
          <a:bodyPr/>
          <a:lstStyle/>
          <a:p>
            <a:fld id="{00A32AAE-EBBB-4049-B284-05BC44DB1B14}" type="slidenum">
              <a:t>‹N°›</a:t>
            </a:fld>
            <a:endParaRPr/>
          </a:p>
        </p:txBody>
      </p:sp>
      <p:sp>
        <p:nvSpPr>
          <p:cNvPr id="5" name="PlaceHolder 4"/>
          <p:cNvSpPr>
            <a:spLocks noGrp="1"/>
          </p:cNvSpPr>
          <p:nvPr>
            <p:ph type="dt" idx="21"/>
          </p:nvPr>
        </p:nvSpPr>
        <p:spPr/>
        <p:txBody>
          <a:bodyPr/>
          <a:lstStyle/>
          <a:p>
            <a:endParaRPr/>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4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4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4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4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4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5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93"/>
          </p:nvPr>
        </p:nvSpPr>
        <p:spPr/>
        <p:txBody>
          <a:bodyPr/>
          <a:lstStyle/>
          <a:p>
            <a:r>
              <a:t>Footer</a:t>
            </a:r>
          </a:p>
        </p:txBody>
      </p:sp>
      <p:sp>
        <p:nvSpPr>
          <p:cNvPr id="10" name="PlaceHolder 9"/>
          <p:cNvSpPr>
            <a:spLocks noGrp="1"/>
          </p:cNvSpPr>
          <p:nvPr>
            <p:ph type="sldNum" idx="194"/>
          </p:nvPr>
        </p:nvSpPr>
        <p:spPr/>
        <p:txBody>
          <a:bodyPr/>
          <a:lstStyle/>
          <a:p>
            <a:fld id="{9AF415BC-6EA9-4FFB-98C9-C4FEF652FF45}" type="slidenum">
              <a:t>‹N°›</a:t>
            </a:fld>
            <a:endParaRPr/>
          </a:p>
        </p:txBody>
      </p:sp>
      <p:sp>
        <p:nvSpPr>
          <p:cNvPr id="11" name="PlaceHolder 10"/>
          <p:cNvSpPr>
            <a:spLocks noGrp="1"/>
          </p:cNvSpPr>
          <p:nvPr>
            <p:ph type="dt" idx="195"/>
          </p:nvPr>
        </p:nvSpPr>
        <p:spPr/>
        <p:txBody>
          <a:bodyPr/>
          <a:lstStyle/>
          <a:p>
            <a:endParaRPr/>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7"/>
          </p:nvPr>
        </p:nvSpPr>
        <p:spPr/>
        <p:txBody>
          <a:bodyPr/>
          <a:lstStyle/>
          <a:p>
            <a:r>
              <a:t>Footer</a:t>
            </a:r>
          </a:p>
        </p:txBody>
      </p:sp>
      <p:sp>
        <p:nvSpPr>
          <p:cNvPr id="3" name="PlaceHolder 2"/>
          <p:cNvSpPr>
            <a:spLocks noGrp="1"/>
          </p:cNvSpPr>
          <p:nvPr>
            <p:ph type="sldNum" idx="198"/>
          </p:nvPr>
        </p:nvSpPr>
        <p:spPr/>
        <p:txBody>
          <a:bodyPr/>
          <a:lstStyle/>
          <a:p>
            <a:fld id="{3FE49381-B0ED-4526-9202-289D7F3929B7}" type="slidenum">
              <a:t>‹N°›</a:t>
            </a:fld>
            <a:endParaRPr/>
          </a:p>
        </p:txBody>
      </p:sp>
      <p:sp>
        <p:nvSpPr>
          <p:cNvPr id="4" name="PlaceHolder 3"/>
          <p:cNvSpPr>
            <a:spLocks noGrp="1"/>
          </p:cNvSpPr>
          <p:nvPr>
            <p:ph type="dt" idx="196"/>
          </p:nvPr>
        </p:nvSpPr>
        <p:spPr/>
        <p:txBody>
          <a:bodyPr/>
          <a:lstStyle/>
          <a:p>
            <a:endParaRPr/>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6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97"/>
          </p:nvPr>
        </p:nvSpPr>
        <p:spPr/>
        <p:txBody>
          <a:bodyPr/>
          <a:lstStyle/>
          <a:p>
            <a:r>
              <a:t>Footer</a:t>
            </a:r>
          </a:p>
        </p:txBody>
      </p:sp>
      <p:sp>
        <p:nvSpPr>
          <p:cNvPr id="5" name="PlaceHolder 4"/>
          <p:cNvSpPr>
            <a:spLocks noGrp="1"/>
          </p:cNvSpPr>
          <p:nvPr>
            <p:ph type="sldNum" idx="198"/>
          </p:nvPr>
        </p:nvSpPr>
        <p:spPr/>
        <p:txBody>
          <a:bodyPr/>
          <a:lstStyle/>
          <a:p>
            <a:fld id="{B184CA1E-13F3-4C08-9F5F-8C42F9080E86}" type="slidenum">
              <a:t>‹N°›</a:t>
            </a:fld>
            <a:endParaRPr/>
          </a:p>
        </p:txBody>
      </p:sp>
      <p:sp>
        <p:nvSpPr>
          <p:cNvPr id="6" name="PlaceHolder 5"/>
          <p:cNvSpPr>
            <a:spLocks noGrp="1"/>
          </p:cNvSpPr>
          <p:nvPr>
            <p:ph type="dt" idx="196"/>
          </p:nvPr>
        </p:nvSpPr>
        <p:spPr/>
        <p:txBody>
          <a:bodyPr/>
          <a:lstStyle/>
          <a:p>
            <a:endParaRPr/>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6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97"/>
          </p:nvPr>
        </p:nvSpPr>
        <p:spPr/>
        <p:txBody>
          <a:bodyPr/>
          <a:lstStyle/>
          <a:p>
            <a:r>
              <a:t>Footer</a:t>
            </a:r>
          </a:p>
        </p:txBody>
      </p:sp>
      <p:sp>
        <p:nvSpPr>
          <p:cNvPr id="5" name="PlaceHolder 4"/>
          <p:cNvSpPr>
            <a:spLocks noGrp="1"/>
          </p:cNvSpPr>
          <p:nvPr>
            <p:ph type="sldNum" idx="198"/>
          </p:nvPr>
        </p:nvSpPr>
        <p:spPr/>
        <p:txBody>
          <a:bodyPr/>
          <a:lstStyle/>
          <a:p>
            <a:fld id="{DD554E0A-8346-4818-B18B-8EE42076685F}" type="slidenum">
              <a:t>‹N°›</a:t>
            </a:fld>
            <a:endParaRPr/>
          </a:p>
        </p:txBody>
      </p:sp>
      <p:sp>
        <p:nvSpPr>
          <p:cNvPr id="6" name="PlaceHolder 5"/>
          <p:cNvSpPr>
            <a:spLocks noGrp="1"/>
          </p:cNvSpPr>
          <p:nvPr>
            <p:ph type="dt" idx="196"/>
          </p:nvPr>
        </p:nvSpPr>
        <p:spPr/>
        <p:txBody>
          <a:bodyPr/>
          <a:lstStyle/>
          <a:p>
            <a:endParaRPr/>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6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6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7"/>
          </p:nvPr>
        </p:nvSpPr>
        <p:spPr/>
        <p:txBody>
          <a:bodyPr/>
          <a:lstStyle/>
          <a:p>
            <a:r>
              <a:t>Footer</a:t>
            </a:r>
          </a:p>
        </p:txBody>
      </p:sp>
      <p:sp>
        <p:nvSpPr>
          <p:cNvPr id="6" name="PlaceHolder 5"/>
          <p:cNvSpPr>
            <a:spLocks noGrp="1"/>
          </p:cNvSpPr>
          <p:nvPr>
            <p:ph type="sldNum" idx="198"/>
          </p:nvPr>
        </p:nvSpPr>
        <p:spPr/>
        <p:txBody>
          <a:bodyPr/>
          <a:lstStyle/>
          <a:p>
            <a:fld id="{EE1E5DEF-1DDB-4881-AB9D-178835E48129}" type="slidenum">
              <a:t>‹N°›</a:t>
            </a:fld>
            <a:endParaRPr/>
          </a:p>
        </p:txBody>
      </p:sp>
      <p:sp>
        <p:nvSpPr>
          <p:cNvPr id="7" name="PlaceHolder 6"/>
          <p:cNvSpPr>
            <a:spLocks noGrp="1"/>
          </p:cNvSpPr>
          <p:nvPr>
            <p:ph type="dt" idx="196"/>
          </p:nvPr>
        </p:nvSpPr>
        <p:spPr/>
        <p:txBody>
          <a:bodyPr/>
          <a:lstStyle/>
          <a:p>
            <a:endParaRPr/>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97"/>
          </p:nvPr>
        </p:nvSpPr>
        <p:spPr/>
        <p:txBody>
          <a:bodyPr/>
          <a:lstStyle/>
          <a:p>
            <a:r>
              <a:t>Footer</a:t>
            </a:r>
          </a:p>
        </p:txBody>
      </p:sp>
      <p:sp>
        <p:nvSpPr>
          <p:cNvPr id="4" name="PlaceHolder 3"/>
          <p:cNvSpPr>
            <a:spLocks noGrp="1"/>
          </p:cNvSpPr>
          <p:nvPr>
            <p:ph type="sldNum" idx="198"/>
          </p:nvPr>
        </p:nvSpPr>
        <p:spPr/>
        <p:txBody>
          <a:bodyPr/>
          <a:lstStyle/>
          <a:p>
            <a:fld id="{E124A7BF-0162-435D-9B8B-A37CEBED5332}" type="slidenum">
              <a:t>‹N°›</a:t>
            </a:fld>
            <a:endParaRPr/>
          </a:p>
        </p:txBody>
      </p:sp>
      <p:sp>
        <p:nvSpPr>
          <p:cNvPr id="5" name="PlaceHolder 4"/>
          <p:cNvSpPr>
            <a:spLocks noGrp="1"/>
          </p:cNvSpPr>
          <p:nvPr>
            <p:ph type="dt" idx="196"/>
          </p:nvPr>
        </p:nvSpPr>
        <p:spPr/>
        <p:txBody>
          <a:bodyPr/>
          <a:lstStyle/>
          <a:p>
            <a:endParaRPr/>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6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97"/>
          </p:nvPr>
        </p:nvSpPr>
        <p:spPr/>
        <p:txBody>
          <a:bodyPr/>
          <a:lstStyle/>
          <a:p>
            <a:r>
              <a:t>Footer</a:t>
            </a:r>
          </a:p>
        </p:txBody>
      </p:sp>
      <p:sp>
        <p:nvSpPr>
          <p:cNvPr id="4" name="PlaceHolder 3"/>
          <p:cNvSpPr>
            <a:spLocks noGrp="1"/>
          </p:cNvSpPr>
          <p:nvPr>
            <p:ph type="sldNum" idx="198"/>
          </p:nvPr>
        </p:nvSpPr>
        <p:spPr/>
        <p:txBody>
          <a:bodyPr/>
          <a:lstStyle/>
          <a:p>
            <a:fld id="{45164BAA-644F-4517-988E-C6BFBCA21894}" type="slidenum">
              <a:t>‹N°›</a:t>
            </a:fld>
            <a:endParaRPr/>
          </a:p>
        </p:txBody>
      </p:sp>
      <p:sp>
        <p:nvSpPr>
          <p:cNvPr id="5" name="PlaceHolder 4"/>
          <p:cNvSpPr>
            <a:spLocks noGrp="1"/>
          </p:cNvSpPr>
          <p:nvPr>
            <p:ph type="dt" idx="196"/>
          </p:nvPr>
        </p:nvSpPr>
        <p:spPr/>
        <p:txBody>
          <a:bodyPr/>
          <a:lstStyle/>
          <a:p>
            <a:endParaRPr/>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7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7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7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7"/>
          </p:nvPr>
        </p:nvSpPr>
        <p:spPr/>
        <p:txBody>
          <a:bodyPr/>
          <a:lstStyle/>
          <a:p>
            <a:r>
              <a:t>Footer</a:t>
            </a:r>
          </a:p>
        </p:txBody>
      </p:sp>
      <p:sp>
        <p:nvSpPr>
          <p:cNvPr id="7" name="PlaceHolder 6"/>
          <p:cNvSpPr>
            <a:spLocks noGrp="1"/>
          </p:cNvSpPr>
          <p:nvPr>
            <p:ph type="sldNum" idx="198"/>
          </p:nvPr>
        </p:nvSpPr>
        <p:spPr/>
        <p:txBody>
          <a:bodyPr/>
          <a:lstStyle/>
          <a:p>
            <a:fld id="{3759279A-6732-4B65-97DD-675E2BD1D207}" type="slidenum">
              <a:t>‹N°›</a:t>
            </a:fld>
            <a:endParaRPr/>
          </a:p>
        </p:txBody>
      </p:sp>
      <p:sp>
        <p:nvSpPr>
          <p:cNvPr id="8" name="PlaceHolder 7"/>
          <p:cNvSpPr>
            <a:spLocks noGrp="1"/>
          </p:cNvSpPr>
          <p:nvPr>
            <p:ph type="dt" idx="196"/>
          </p:nvPr>
        </p:nvSpPr>
        <p:spPr/>
        <p:txBody>
          <a:bodyPr/>
          <a:lstStyle/>
          <a:p>
            <a:endParaRPr/>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7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7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7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7"/>
          </p:nvPr>
        </p:nvSpPr>
        <p:spPr/>
        <p:txBody>
          <a:bodyPr/>
          <a:lstStyle/>
          <a:p>
            <a:r>
              <a:t>Footer</a:t>
            </a:r>
          </a:p>
        </p:txBody>
      </p:sp>
      <p:sp>
        <p:nvSpPr>
          <p:cNvPr id="7" name="PlaceHolder 6"/>
          <p:cNvSpPr>
            <a:spLocks noGrp="1"/>
          </p:cNvSpPr>
          <p:nvPr>
            <p:ph type="sldNum" idx="198"/>
          </p:nvPr>
        </p:nvSpPr>
        <p:spPr/>
        <p:txBody>
          <a:bodyPr/>
          <a:lstStyle/>
          <a:p>
            <a:fld id="{5D15E678-D882-440F-BD88-7CEE93B2F2CC}" type="slidenum">
              <a:t>‹N°›</a:t>
            </a:fld>
            <a:endParaRPr/>
          </a:p>
        </p:txBody>
      </p:sp>
      <p:sp>
        <p:nvSpPr>
          <p:cNvPr id="8" name="PlaceHolder 7"/>
          <p:cNvSpPr>
            <a:spLocks noGrp="1"/>
          </p:cNvSpPr>
          <p:nvPr>
            <p:ph type="dt" idx="196"/>
          </p:nvPr>
        </p:nvSpPr>
        <p:spPr/>
        <p:txBody>
          <a:bodyPr/>
          <a:lstStyle/>
          <a:p>
            <a:endParaRPr/>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7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7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7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8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7"/>
          </p:nvPr>
        </p:nvSpPr>
        <p:spPr/>
        <p:txBody>
          <a:bodyPr/>
          <a:lstStyle/>
          <a:p>
            <a:r>
              <a:t>Footer</a:t>
            </a:r>
          </a:p>
        </p:txBody>
      </p:sp>
      <p:sp>
        <p:nvSpPr>
          <p:cNvPr id="7" name="PlaceHolder 6"/>
          <p:cNvSpPr>
            <a:spLocks noGrp="1"/>
          </p:cNvSpPr>
          <p:nvPr>
            <p:ph type="sldNum" idx="198"/>
          </p:nvPr>
        </p:nvSpPr>
        <p:spPr/>
        <p:txBody>
          <a:bodyPr/>
          <a:lstStyle/>
          <a:p>
            <a:fld id="{BE665269-BDBB-4632-8DA7-D5029545A26B}" type="slidenum">
              <a:t>‹N°›</a:t>
            </a:fld>
            <a:endParaRPr/>
          </a:p>
        </p:txBody>
      </p:sp>
      <p:sp>
        <p:nvSpPr>
          <p:cNvPr id="8" name="PlaceHolder 7"/>
          <p:cNvSpPr>
            <a:spLocks noGrp="1"/>
          </p:cNvSpPr>
          <p:nvPr>
            <p:ph type="dt" idx="196"/>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
          </p:nvPr>
        </p:nvSpPr>
        <p:spPr/>
        <p:txBody>
          <a:bodyPr/>
          <a:lstStyle/>
          <a:p>
            <a:r>
              <a:t>Footer</a:t>
            </a:r>
          </a:p>
        </p:txBody>
      </p:sp>
      <p:sp>
        <p:nvSpPr>
          <p:cNvPr id="7" name="PlaceHolder 6"/>
          <p:cNvSpPr>
            <a:spLocks noGrp="1"/>
          </p:cNvSpPr>
          <p:nvPr>
            <p:ph type="sldNum" idx="20"/>
          </p:nvPr>
        </p:nvSpPr>
        <p:spPr/>
        <p:txBody>
          <a:bodyPr/>
          <a:lstStyle/>
          <a:p>
            <a:fld id="{0E8448C0-E9A4-41C0-8263-A2A47B6B6CED}" type="slidenum">
              <a:t>‹N°›</a:t>
            </a:fld>
            <a:endParaRPr/>
          </a:p>
        </p:txBody>
      </p:sp>
      <p:sp>
        <p:nvSpPr>
          <p:cNvPr id="8" name="PlaceHolder 7"/>
          <p:cNvSpPr>
            <a:spLocks noGrp="1"/>
          </p:cNvSpPr>
          <p:nvPr>
            <p:ph type="dt" idx="21"/>
          </p:nvPr>
        </p:nvSpPr>
        <p:spPr/>
        <p:txBody>
          <a:bodyPr/>
          <a:lstStyle/>
          <a:p>
            <a:endParaRPr/>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8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8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7"/>
          </p:nvPr>
        </p:nvSpPr>
        <p:spPr/>
        <p:txBody>
          <a:bodyPr/>
          <a:lstStyle/>
          <a:p>
            <a:r>
              <a:t>Footer</a:t>
            </a:r>
          </a:p>
        </p:txBody>
      </p:sp>
      <p:sp>
        <p:nvSpPr>
          <p:cNvPr id="6" name="PlaceHolder 5"/>
          <p:cNvSpPr>
            <a:spLocks noGrp="1"/>
          </p:cNvSpPr>
          <p:nvPr>
            <p:ph type="sldNum" idx="198"/>
          </p:nvPr>
        </p:nvSpPr>
        <p:spPr/>
        <p:txBody>
          <a:bodyPr/>
          <a:lstStyle/>
          <a:p>
            <a:fld id="{3737340B-67F5-450B-9871-AA615562B852}" type="slidenum">
              <a:t>‹N°›</a:t>
            </a:fld>
            <a:endParaRPr/>
          </a:p>
        </p:txBody>
      </p:sp>
      <p:sp>
        <p:nvSpPr>
          <p:cNvPr id="7" name="PlaceHolder 6"/>
          <p:cNvSpPr>
            <a:spLocks noGrp="1"/>
          </p:cNvSpPr>
          <p:nvPr>
            <p:ph type="dt" idx="196"/>
          </p:nvPr>
        </p:nvSpPr>
        <p:spPr/>
        <p:txBody>
          <a:bodyPr/>
          <a:lstStyle/>
          <a:p>
            <a:endParaRPr/>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8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8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8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8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97"/>
          </p:nvPr>
        </p:nvSpPr>
        <p:spPr/>
        <p:txBody>
          <a:bodyPr/>
          <a:lstStyle/>
          <a:p>
            <a:r>
              <a:t>Footer</a:t>
            </a:r>
          </a:p>
        </p:txBody>
      </p:sp>
      <p:sp>
        <p:nvSpPr>
          <p:cNvPr id="8" name="PlaceHolder 7"/>
          <p:cNvSpPr>
            <a:spLocks noGrp="1"/>
          </p:cNvSpPr>
          <p:nvPr>
            <p:ph type="sldNum" idx="198"/>
          </p:nvPr>
        </p:nvSpPr>
        <p:spPr/>
        <p:txBody>
          <a:bodyPr/>
          <a:lstStyle/>
          <a:p>
            <a:fld id="{78EA99CE-4351-49A3-9439-12541C89C796}" type="slidenum">
              <a:t>‹N°›</a:t>
            </a:fld>
            <a:endParaRPr/>
          </a:p>
        </p:txBody>
      </p:sp>
      <p:sp>
        <p:nvSpPr>
          <p:cNvPr id="9" name="PlaceHolder 8"/>
          <p:cNvSpPr>
            <a:spLocks noGrp="1"/>
          </p:cNvSpPr>
          <p:nvPr>
            <p:ph type="dt" idx="196"/>
          </p:nvPr>
        </p:nvSpPr>
        <p:spPr/>
        <p:txBody>
          <a:bodyPr/>
          <a:lstStyle/>
          <a:p>
            <a:endParaRPr/>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79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9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9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9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9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79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97"/>
          </p:nvPr>
        </p:nvSpPr>
        <p:spPr/>
        <p:txBody>
          <a:bodyPr/>
          <a:lstStyle/>
          <a:p>
            <a:r>
              <a:t>Footer</a:t>
            </a:r>
          </a:p>
        </p:txBody>
      </p:sp>
      <p:sp>
        <p:nvSpPr>
          <p:cNvPr id="10" name="PlaceHolder 9"/>
          <p:cNvSpPr>
            <a:spLocks noGrp="1"/>
          </p:cNvSpPr>
          <p:nvPr>
            <p:ph type="sldNum" idx="198"/>
          </p:nvPr>
        </p:nvSpPr>
        <p:spPr/>
        <p:txBody>
          <a:bodyPr/>
          <a:lstStyle/>
          <a:p>
            <a:fld id="{7F1F7CEF-DA44-43D2-8A51-8DD9C3955F32}" type="slidenum">
              <a:t>‹N°›</a:t>
            </a:fld>
            <a:endParaRPr/>
          </a:p>
        </p:txBody>
      </p:sp>
      <p:sp>
        <p:nvSpPr>
          <p:cNvPr id="11" name="PlaceHolder 10"/>
          <p:cNvSpPr>
            <a:spLocks noGrp="1"/>
          </p:cNvSpPr>
          <p:nvPr>
            <p:ph type="dt" idx="196"/>
          </p:nvPr>
        </p:nvSpPr>
        <p:spPr/>
        <p:txBody>
          <a:bodyPr/>
          <a:lstStyle/>
          <a:p>
            <a:endParaRPr/>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9"/>
          </p:nvPr>
        </p:nvSpPr>
        <p:spPr/>
        <p:txBody>
          <a:bodyPr/>
          <a:lstStyle/>
          <a:p>
            <a:r>
              <a:t>Footer</a:t>
            </a:r>
          </a:p>
        </p:txBody>
      </p:sp>
      <p:sp>
        <p:nvSpPr>
          <p:cNvPr id="3" name="PlaceHolder 2"/>
          <p:cNvSpPr>
            <a:spLocks noGrp="1"/>
          </p:cNvSpPr>
          <p:nvPr>
            <p:ph type="sldNum" idx="200"/>
          </p:nvPr>
        </p:nvSpPr>
        <p:spPr/>
        <p:txBody>
          <a:bodyPr/>
          <a:lstStyle/>
          <a:p>
            <a:fld id="{97A1B184-E22D-4230-BF18-543021D5C4C4}" type="slidenum">
              <a:t>‹N°›</a:t>
            </a:fld>
            <a:endParaRPr/>
          </a:p>
        </p:txBody>
      </p:sp>
      <p:sp>
        <p:nvSpPr>
          <p:cNvPr id="4" name="PlaceHolder 3"/>
          <p:cNvSpPr>
            <a:spLocks noGrp="1"/>
          </p:cNvSpPr>
          <p:nvPr>
            <p:ph type="dt" idx="201"/>
          </p:nvPr>
        </p:nvSpPr>
        <p:spPr/>
        <p:txBody>
          <a:bodyPr/>
          <a:lstStyle/>
          <a:p>
            <a:endParaRPr/>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0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199"/>
          </p:nvPr>
        </p:nvSpPr>
        <p:spPr/>
        <p:txBody>
          <a:bodyPr/>
          <a:lstStyle/>
          <a:p>
            <a:r>
              <a:t>Footer</a:t>
            </a:r>
          </a:p>
        </p:txBody>
      </p:sp>
      <p:sp>
        <p:nvSpPr>
          <p:cNvPr id="5" name="PlaceHolder 4"/>
          <p:cNvSpPr>
            <a:spLocks noGrp="1"/>
          </p:cNvSpPr>
          <p:nvPr>
            <p:ph type="sldNum" idx="200"/>
          </p:nvPr>
        </p:nvSpPr>
        <p:spPr/>
        <p:txBody>
          <a:bodyPr/>
          <a:lstStyle/>
          <a:p>
            <a:fld id="{21A3644F-0FB6-40FF-BAA3-02E8E6FF5633}" type="slidenum">
              <a:t>‹N°›</a:t>
            </a:fld>
            <a:endParaRPr/>
          </a:p>
        </p:txBody>
      </p:sp>
      <p:sp>
        <p:nvSpPr>
          <p:cNvPr id="6" name="PlaceHolder 5"/>
          <p:cNvSpPr>
            <a:spLocks noGrp="1"/>
          </p:cNvSpPr>
          <p:nvPr>
            <p:ph type="dt" idx="201"/>
          </p:nvPr>
        </p:nvSpPr>
        <p:spPr/>
        <p:txBody>
          <a:bodyPr/>
          <a:lstStyle/>
          <a:p>
            <a:endParaRPr/>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0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199"/>
          </p:nvPr>
        </p:nvSpPr>
        <p:spPr/>
        <p:txBody>
          <a:bodyPr/>
          <a:lstStyle/>
          <a:p>
            <a:r>
              <a:t>Footer</a:t>
            </a:r>
          </a:p>
        </p:txBody>
      </p:sp>
      <p:sp>
        <p:nvSpPr>
          <p:cNvPr id="5" name="PlaceHolder 4"/>
          <p:cNvSpPr>
            <a:spLocks noGrp="1"/>
          </p:cNvSpPr>
          <p:nvPr>
            <p:ph type="sldNum" idx="200"/>
          </p:nvPr>
        </p:nvSpPr>
        <p:spPr/>
        <p:txBody>
          <a:bodyPr/>
          <a:lstStyle/>
          <a:p>
            <a:fld id="{1EF14DAE-A0EF-42FA-8021-468772B12E94}" type="slidenum">
              <a:t>‹N°›</a:t>
            </a:fld>
            <a:endParaRPr/>
          </a:p>
        </p:txBody>
      </p:sp>
      <p:sp>
        <p:nvSpPr>
          <p:cNvPr id="6" name="PlaceHolder 5"/>
          <p:cNvSpPr>
            <a:spLocks noGrp="1"/>
          </p:cNvSpPr>
          <p:nvPr>
            <p:ph type="dt" idx="201"/>
          </p:nvPr>
        </p:nvSpPr>
        <p:spPr/>
        <p:txBody>
          <a:bodyPr/>
          <a:lstStyle/>
          <a:p>
            <a:endParaRPr/>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0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0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9"/>
          </p:nvPr>
        </p:nvSpPr>
        <p:spPr/>
        <p:txBody>
          <a:bodyPr/>
          <a:lstStyle/>
          <a:p>
            <a:r>
              <a:t>Footer</a:t>
            </a:r>
          </a:p>
        </p:txBody>
      </p:sp>
      <p:sp>
        <p:nvSpPr>
          <p:cNvPr id="6" name="PlaceHolder 5"/>
          <p:cNvSpPr>
            <a:spLocks noGrp="1"/>
          </p:cNvSpPr>
          <p:nvPr>
            <p:ph type="sldNum" idx="200"/>
          </p:nvPr>
        </p:nvSpPr>
        <p:spPr/>
        <p:txBody>
          <a:bodyPr/>
          <a:lstStyle/>
          <a:p>
            <a:fld id="{D02F809D-106B-4563-B930-47D0264D66B1}" type="slidenum">
              <a:t>‹N°›</a:t>
            </a:fld>
            <a:endParaRPr/>
          </a:p>
        </p:txBody>
      </p:sp>
      <p:sp>
        <p:nvSpPr>
          <p:cNvPr id="7" name="PlaceHolder 6"/>
          <p:cNvSpPr>
            <a:spLocks noGrp="1"/>
          </p:cNvSpPr>
          <p:nvPr>
            <p:ph type="dt" idx="201"/>
          </p:nvPr>
        </p:nvSpPr>
        <p:spPr/>
        <p:txBody>
          <a:bodyPr/>
          <a:lstStyle/>
          <a:p>
            <a:endParaRPr/>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199"/>
          </p:nvPr>
        </p:nvSpPr>
        <p:spPr/>
        <p:txBody>
          <a:bodyPr/>
          <a:lstStyle/>
          <a:p>
            <a:r>
              <a:t>Footer</a:t>
            </a:r>
          </a:p>
        </p:txBody>
      </p:sp>
      <p:sp>
        <p:nvSpPr>
          <p:cNvPr id="4" name="PlaceHolder 3"/>
          <p:cNvSpPr>
            <a:spLocks noGrp="1"/>
          </p:cNvSpPr>
          <p:nvPr>
            <p:ph type="sldNum" idx="200"/>
          </p:nvPr>
        </p:nvSpPr>
        <p:spPr/>
        <p:txBody>
          <a:bodyPr/>
          <a:lstStyle/>
          <a:p>
            <a:fld id="{36FBB251-CAA2-4A69-BB19-4559342695BB}" type="slidenum">
              <a:t>‹N°›</a:t>
            </a:fld>
            <a:endParaRPr/>
          </a:p>
        </p:txBody>
      </p:sp>
      <p:sp>
        <p:nvSpPr>
          <p:cNvPr id="5" name="PlaceHolder 4"/>
          <p:cNvSpPr>
            <a:spLocks noGrp="1"/>
          </p:cNvSpPr>
          <p:nvPr>
            <p:ph type="dt" idx="201"/>
          </p:nvPr>
        </p:nvSpPr>
        <p:spPr/>
        <p:txBody>
          <a:bodyPr/>
          <a:lstStyle/>
          <a:p>
            <a:endParaRPr/>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0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199"/>
          </p:nvPr>
        </p:nvSpPr>
        <p:spPr/>
        <p:txBody>
          <a:bodyPr/>
          <a:lstStyle/>
          <a:p>
            <a:r>
              <a:t>Footer</a:t>
            </a:r>
          </a:p>
        </p:txBody>
      </p:sp>
      <p:sp>
        <p:nvSpPr>
          <p:cNvPr id="4" name="PlaceHolder 3"/>
          <p:cNvSpPr>
            <a:spLocks noGrp="1"/>
          </p:cNvSpPr>
          <p:nvPr>
            <p:ph type="sldNum" idx="200"/>
          </p:nvPr>
        </p:nvSpPr>
        <p:spPr/>
        <p:txBody>
          <a:bodyPr/>
          <a:lstStyle/>
          <a:p>
            <a:fld id="{19EEBD72-175E-4912-985F-3E897FD8B0DE}" type="slidenum">
              <a:t>‹N°›</a:t>
            </a:fld>
            <a:endParaRPr/>
          </a:p>
        </p:txBody>
      </p:sp>
      <p:sp>
        <p:nvSpPr>
          <p:cNvPr id="5" name="PlaceHolder 4"/>
          <p:cNvSpPr>
            <a:spLocks noGrp="1"/>
          </p:cNvSpPr>
          <p:nvPr>
            <p:ph type="dt" idx="201"/>
          </p:nvPr>
        </p:nvSpPr>
        <p:spPr/>
        <p:txBody>
          <a:bodyPr/>
          <a:lstStyle/>
          <a:p>
            <a:endParaRPr/>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0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1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1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9"/>
          </p:nvPr>
        </p:nvSpPr>
        <p:spPr/>
        <p:txBody>
          <a:bodyPr/>
          <a:lstStyle/>
          <a:p>
            <a:r>
              <a:t>Footer</a:t>
            </a:r>
          </a:p>
        </p:txBody>
      </p:sp>
      <p:sp>
        <p:nvSpPr>
          <p:cNvPr id="7" name="PlaceHolder 6"/>
          <p:cNvSpPr>
            <a:spLocks noGrp="1"/>
          </p:cNvSpPr>
          <p:nvPr>
            <p:ph type="sldNum" idx="200"/>
          </p:nvPr>
        </p:nvSpPr>
        <p:spPr/>
        <p:txBody>
          <a:bodyPr/>
          <a:lstStyle/>
          <a:p>
            <a:fld id="{FBFFA8B8-4658-4B7C-9225-9A518681CAC0}" type="slidenum">
              <a:t>‹N°›</a:t>
            </a:fld>
            <a:endParaRPr/>
          </a:p>
        </p:txBody>
      </p:sp>
      <p:sp>
        <p:nvSpPr>
          <p:cNvPr id="8" name="PlaceHolder 7"/>
          <p:cNvSpPr>
            <a:spLocks noGrp="1"/>
          </p:cNvSpPr>
          <p:nvPr>
            <p:ph type="dt" idx="20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4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D7B8BA6C-AB23-4D07-B057-9BAE43AC11F3}"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
          </p:nvPr>
        </p:nvSpPr>
        <p:spPr/>
        <p:txBody>
          <a:bodyPr/>
          <a:lstStyle/>
          <a:p>
            <a:r>
              <a:t>Footer</a:t>
            </a:r>
          </a:p>
        </p:txBody>
      </p:sp>
      <p:sp>
        <p:nvSpPr>
          <p:cNvPr id="7" name="PlaceHolder 6"/>
          <p:cNvSpPr>
            <a:spLocks noGrp="1"/>
          </p:cNvSpPr>
          <p:nvPr>
            <p:ph type="sldNum" idx="20"/>
          </p:nvPr>
        </p:nvSpPr>
        <p:spPr/>
        <p:txBody>
          <a:bodyPr/>
          <a:lstStyle/>
          <a:p>
            <a:fld id="{3BAF7288-F43C-4334-B676-9167D0A4C1DF}" type="slidenum">
              <a:t>‹N°›</a:t>
            </a:fld>
            <a:endParaRPr/>
          </a:p>
        </p:txBody>
      </p:sp>
      <p:sp>
        <p:nvSpPr>
          <p:cNvPr id="8" name="PlaceHolder 7"/>
          <p:cNvSpPr>
            <a:spLocks noGrp="1"/>
          </p:cNvSpPr>
          <p:nvPr>
            <p:ph type="dt" idx="21"/>
          </p:nvPr>
        </p:nvSpPr>
        <p:spPr/>
        <p:txBody>
          <a:bodyPr/>
          <a:lstStyle/>
          <a:p>
            <a:endParaRPr/>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1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1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1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9"/>
          </p:nvPr>
        </p:nvSpPr>
        <p:spPr/>
        <p:txBody>
          <a:bodyPr/>
          <a:lstStyle/>
          <a:p>
            <a:r>
              <a:t>Footer</a:t>
            </a:r>
          </a:p>
        </p:txBody>
      </p:sp>
      <p:sp>
        <p:nvSpPr>
          <p:cNvPr id="7" name="PlaceHolder 6"/>
          <p:cNvSpPr>
            <a:spLocks noGrp="1"/>
          </p:cNvSpPr>
          <p:nvPr>
            <p:ph type="sldNum" idx="200"/>
          </p:nvPr>
        </p:nvSpPr>
        <p:spPr/>
        <p:txBody>
          <a:bodyPr/>
          <a:lstStyle/>
          <a:p>
            <a:fld id="{551E7683-8FFE-4580-A046-50B2C3D628E2}" type="slidenum">
              <a:t>‹N°›</a:t>
            </a:fld>
            <a:endParaRPr/>
          </a:p>
        </p:txBody>
      </p:sp>
      <p:sp>
        <p:nvSpPr>
          <p:cNvPr id="8" name="PlaceHolder 7"/>
          <p:cNvSpPr>
            <a:spLocks noGrp="1"/>
          </p:cNvSpPr>
          <p:nvPr>
            <p:ph type="dt" idx="201"/>
          </p:nvPr>
        </p:nvSpPr>
        <p:spPr/>
        <p:txBody>
          <a:bodyPr/>
          <a:lstStyle/>
          <a:p>
            <a:endParaRPr/>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1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1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1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9"/>
          </p:nvPr>
        </p:nvSpPr>
        <p:spPr/>
        <p:txBody>
          <a:bodyPr/>
          <a:lstStyle/>
          <a:p>
            <a:r>
              <a:t>Footer</a:t>
            </a:r>
          </a:p>
        </p:txBody>
      </p:sp>
      <p:sp>
        <p:nvSpPr>
          <p:cNvPr id="7" name="PlaceHolder 6"/>
          <p:cNvSpPr>
            <a:spLocks noGrp="1"/>
          </p:cNvSpPr>
          <p:nvPr>
            <p:ph type="sldNum" idx="200"/>
          </p:nvPr>
        </p:nvSpPr>
        <p:spPr/>
        <p:txBody>
          <a:bodyPr/>
          <a:lstStyle/>
          <a:p>
            <a:fld id="{5E2B6BC1-8DF1-49D4-AAEE-5C405C9C3FF1}" type="slidenum">
              <a:t>‹N°›</a:t>
            </a:fld>
            <a:endParaRPr/>
          </a:p>
        </p:txBody>
      </p:sp>
      <p:sp>
        <p:nvSpPr>
          <p:cNvPr id="8" name="PlaceHolder 7"/>
          <p:cNvSpPr>
            <a:spLocks noGrp="1"/>
          </p:cNvSpPr>
          <p:nvPr>
            <p:ph type="dt" idx="201"/>
          </p:nvPr>
        </p:nvSpPr>
        <p:spPr/>
        <p:txBody>
          <a:bodyPr/>
          <a:lstStyle/>
          <a:p>
            <a:endParaRPr/>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2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2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9"/>
          </p:nvPr>
        </p:nvSpPr>
        <p:spPr/>
        <p:txBody>
          <a:bodyPr/>
          <a:lstStyle/>
          <a:p>
            <a:r>
              <a:t>Footer</a:t>
            </a:r>
          </a:p>
        </p:txBody>
      </p:sp>
      <p:sp>
        <p:nvSpPr>
          <p:cNvPr id="6" name="PlaceHolder 5"/>
          <p:cNvSpPr>
            <a:spLocks noGrp="1"/>
          </p:cNvSpPr>
          <p:nvPr>
            <p:ph type="sldNum" idx="200"/>
          </p:nvPr>
        </p:nvSpPr>
        <p:spPr/>
        <p:txBody>
          <a:bodyPr/>
          <a:lstStyle/>
          <a:p>
            <a:fld id="{988D4864-DD7E-405F-9F6F-66BDE5DDD9DB}" type="slidenum">
              <a:t>‹N°›</a:t>
            </a:fld>
            <a:endParaRPr/>
          </a:p>
        </p:txBody>
      </p:sp>
      <p:sp>
        <p:nvSpPr>
          <p:cNvPr id="7" name="PlaceHolder 6"/>
          <p:cNvSpPr>
            <a:spLocks noGrp="1"/>
          </p:cNvSpPr>
          <p:nvPr>
            <p:ph type="dt" idx="201"/>
          </p:nvPr>
        </p:nvSpPr>
        <p:spPr/>
        <p:txBody>
          <a:bodyPr/>
          <a:lstStyle/>
          <a:p>
            <a:endParaRPr/>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2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2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2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2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99"/>
          </p:nvPr>
        </p:nvSpPr>
        <p:spPr/>
        <p:txBody>
          <a:bodyPr/>
          <a:lstStyle/>
          <a:p>
            <a:r>
              <a:t>Footer</a:t>
            </a:r>
          </a:p>
        </p:txBody>
      </p:sp>
      <p:sp>
        <p:nvSpPr>
          <p:cNvPr id="8" name="PlaceHolder 7"/>
          <p:cNvSpPr>
            <a:spLocks noGrp="1"/>
          </p:cNvSpPr>
          <p:nvPr>
            <p:ph type="sldNum" idx="200"/>
          </p:nvPr>
        </p:nvSpPr>
        <p:spPr/>
        <p:txBody>
          <a:bodyPr/>
          <a:lstStyle/>
          <a:p>
            <a:fld id="{8BFACEC9-2135-4AF0-AE99-B98F90949B0B}" type="slidenum">
              <a:t>‹N°›</a:t>
            </a:fld>
            <a:endParaRPr/>
          </a:p>
        </p:txBody>
      </p:sp>
      <p:sp>
        <p:nvSpPr>
          <p:cNvPr id="9" name="PlaceHolder 8"/>
          <p:cNvSpPr>
            <a:spLocks noGrp="1"/>
          </p:cNvSpPr>
          <p:nvPr>
            <p:ph type="dt" idx="201"/>
          </p:nvPr>
        </p:nvSpPr>
        <p:spPr/>
        <p:txBody>
          <a:bodyPr/>
          <a:lstStyle/>
          <a:p>
            <a:endParaRPr/>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2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3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3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3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3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3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99"/>
          </p:nvPr>
        </p:nvSpPr>
        <p:spPr/>
        <p:txBody>
          <a:bodyPr/>
          <a:lstStyle/>
          <a:p>
            <a:r>
              <a:t>Footer</a:t>
            </a:r>
          </a:p>
        </p:txBody>
      </p:sp>
      <p:sp>
        <p:nvSpPr>
          <p:cNvPr id="10" name="PlaceHolder 9"/>
          <p:cNvSpPr>
            <a:spLocks noGrp="1"/>
          </p:cNvSpPr>
          <p:nvPr>
            <p:ph type="sldNum" idx="200"/>
          </p:nvPr>
        </p:nvSpPr>
        <p:spPr/>
        <p:txBody>
          <a:bodyPr/>
          <a:lstStyle/>
          <a:p>
            <a:fld id="{DBF0ECF2-778B-4D4D-A658-9DAA4F270F7F}" type="slidenum">
              <a:t>‹N°›</a:t>
            </a:fld>
            <a:endParaRPr/>
          </a:p>
        </p:txBody>
      </p:sp>
      <p:sp>
        <p:nvSpPr>
          <p:cNvPr id="11" name="PlaceHolder 10"/>
          <p:cNvSpPr>
            <a:spLocks noGrp="1"/>
          </p:cNvSpPr>
          <p:nvPr>
            <p:ph type="dt" idx="201"/>
          </p:nvPr>
        </p:nvSpPr>
        <p:spPr/>
        <p:txBody>
          <a:bodyPr/>
          <a:lstStyle/>
          <a:p>
            <a:endParaRPr/>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2"/>
          </p:nvPr>
        </p:nvSpPr>
        <p:spPr/>
        <p:txBody>
          <a:bodyPr/>
          <a:lstStyle/>
          <a:p>
            <a:r>
              <a:t>Footer</a:t>
            </a:r>
          </a:p>
        </p:txBody>
      </p:sp>
      <p:sp>
        <p:nvSpPr>
          <p:cNvPr id="3" name="PlaceHolder 2"/>
          <p:cNvSpPr>
            <a:spLocks noGrp="1"/>
          </p:cNvSpPr>
          <p:nvPr>
            <p:ph type="sldNum" idx="203"/>
          </p:nvPr>
        </p:nvSpPr>
        <p:spPr/>
        <p:txBody>
          <a:bodyPr/>
          <a:lstStyle/>
          <a:p>
            <a:fld id="{E443E917-1E60-41C7-AA24-E7E164D4AC84}" type="slidenum">
              <a:t>‹N°›</a:t>
            </a:fld>
            <a:endParaRPr/>
          </a:p>
        </p:txBody>
      </p:sp>
      <p:sp>
        <p:nvSpPr>
          <p:cNvPr id="4" name="PlaceHolder 3"/>
          <p:cNvSpPr>
            <a:spLocks noGrp="1"/>
          </p:cNvSpPr>
          <p:nvPr>
            <p:ph type="dt" idx="204"/>
          </p:nvPr>
        </p:nvSpPr>
        <p:spPr/>
        <p:txBody>
          <a:bodyPr/>
          <a:lstStyle/>
          <a:p>
            <a:endParaRPr/>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4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02"/>
          </p:nvPr>
        </p:nvSpPr>
        <p:spPr/>
        <p:txBody>
          <a:bodyPr/>
          <a:lstStyle/>
          <a:p>
            <a:r>
              <a:t>Footer</a:t>
            </a:r>
          </a:p>
        </p:txBody>
      </p:sp>
      <p:sp>
        <p:nvSpPr>
          <p:cNvPr id="5" name="PlaceHolder 4"/>
          <p:cNvSpPr>
            <a:spLocks noGrp="1"/>
          </p:cNvSpPr>
          <p:nvPr>
            <p:ph type="sldNum" idx="203"/>
          </p:nvPr>
        </p:nvSpPr>
        <p:spPr/>
        <p:txBody>
          <a:bodyPr/>
          <a:lstStyle/>
          <a:p>
            <a:fld id="{DD8BAC53-2A7D-4EF0-8B5A-80A9315E8880}" type="slidenum">
              <a:t>‹N°›</a:t>
            </a:fld>
            <a:endParaRPr/>
          </a:p>
        </p:txBody>
      </p:sp>
      <p:sp>
        <p:nvSpPr>
          <p:cNvPr id="6" name="PlaceHolder 5"/>
          <p:cNvSpPr>
            <a:spLocks noGrp="1"/>
          </p:cNvSpPr>
          <p:nvPr>
            <p:ph type="dt" idx="204"/>
          </p:nvPr>
        </p:nvSpPr>
        <p:spPr/>
        <p:txBody>
          <a:bodyPr/>
          <a:lstStyle/>
          <a:p>
            <a:endParaRPr/>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4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4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02"/>
          </p:nvPr>
        </p:nvSpPr>
        <p:spPr/>
        <p:txBody>
          <a:bodyPr/>
          <a:lstStyle/>
          <a:p>
            <a:r>
              <a:t>Footer</a:t>
            </a:r>
          </a:p>
        </p:txBody>
      </p:sp>
      <p:sp>
        <p:nvSpPr>
          <p:cNvPr id="5" name="PlaceHolder 4"/>
          <p:cNvSpPr>
            <a:spLocks noGrp="1"/>
          </p:cNvSpPr>
          <p:nvPr>
            <p:ph type="sldNum" idx="203"/>
          </p:nvPr>
        </p:nvSpPr>
        <p:spPr/>
        <p:txBody>
          <a:bodyPr/>
          <a:lstStyle/>
          <a:p>
            <a:fld id="{37993DE7-4D72-4F81-BE7E-68B632126D53}" type="slidenum">
              <a:t>‹N°›</a:t>
            </a:fld>
            <a:endParaRPr/>
          </a:p>
        </p:txBody>
      </p:sp>
      <p:sp>
        <p:nvSpPr>
          <p:cNvPr id="6" name="PlaceHolder 5"/>
          <p:cNvSpPr>
            <a:spLocks noGrp="1"/>
          </p:cNvSpPr>
          <p:nvPr>
            <p:ph type="dt" idx="204"/>
          </p:nvPr>
        </p:nvSpPr>
        <p:spPr/>
        <p:txBody>
          <a:bodyPr/>
          <a:lstStyle/>
          <a:p>
            <a:endParaRPr/>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4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4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02"/>
          </p:nvPr>
        </p:nvSpPr>
        <p:spPr/>
        <p:txBody>
          <a:bodyPr/>
          <a:lstStyle/>
          <a:p>
            <a:r>
              <a:t>Footer</a:t>
            </a:r>
          </a:p>
        </p:txBody>
      </p:sp>
      <p:sp>
        <p:nvSpPr>
          <p:cNvPr id="6" name="PlaceHolder 5"/>
          <p:cNvSpPr>
            <a:spLocks noGrp="1"/>
          </p:cNvSpPr>
          <p:nvPr>
            <p:ph type="sldNum" idx="203"/>
          </p:nvPr>
        </p:nvSpPr>
        <p:spPr/>
        <p:txBody>
          <a:bodyPr/>
          <a:lstStyle/>
          <a:p>
            <a:fld id="{6B80570F-FC67-43E5-AB59-CD22C47AD4CA}" type="slidenum">
              <a:t>‹N°›</a:t>
            </a:fld>
            <a:endParaRPr/>
          </a:p>
        </p:txBody>
      </p:sp>
      <p:sp>
        <p:nvSpPr>
          <p:cNvPr id="7" name="PlaceHolder 6"/>
          <p:cNvSpPr>
            <a:spLocks noGrp="1"/>
          </p:cNvSpPr>
          <p:nvPr>
            <p:ph type="dt" idx="204"/>
          </p:nvPr>
        </p:nvSpPr>
        <p:spPr/>
        <p:txBody>
          <a:bodyPr/>
          <a:lstStyle/>
          <a:p>
            <a:endParaRPr/>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02"/>
          </p:nvPr>
        </p:nvSpPr>
        <p:spPr/>
        <p:txBody>
          <a:bodyPr/>
          <a:lstStyle/>
          <a:p>
            <a:r>
              <a:t>Footer</a:t>
            </a:r>
          </a:p>
        </p:txBody>
      </p:sp>
      <p:sp>
        <p:nvSpPr>
          <p:cNvPr id="4" name="PlaceHolder 3"/>
          <p:cNvSpPr>
            <a:spLocks noGrp="1"/>
          </p:cNvSpPr>
          <p:nvPr>
            <p:ph type="sldNum" idx="203"/>
          </p:nvPr>
        </p:nvSpPr>
        <p:spPr/>
        <p:txBody>
          <a:bodyPr/>
          <a:lstStyle/>
          <a:p>
            <a:fld id="{549CBE47-744C-4FDE-8383-19A8CD2D8179}" type="slidenum">
              <a:t>‹N°›</a:t>
            </a:fld>
            <a:endParaRPr/>
          </a:p>
        </p:txBody>
      </p:sp>
      <p:sp>
        <p:nvSpPr>
          <p:cNvPr id="5" name="PlaceHolder 4"/>
          <p:cNvSpPr>
            <a:spLocks noGrp="1"/>
          </p:cNvSpPr>
          <p:nvPr>
            <p:ph type="dt" idx="204"/>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19"/>
          </p:nvPr>
        </p:nvSpPr>
        <p:spPr/>
        <p:txBody>
          <a:bodyPr/>
          <a:lstStyle/>
          <a:p>
            <a:r>
              <a:t>Footer</a:t>
            </a:r>
          </a:p>
        </p:txBody>
      </p:sp>
      <p:sp>
        <p:nvSpPr>
          <p:cNvPr id="7" name="PlaceHolder 6"/>
          <p:cNvSpPr>
            <a:spLocks noGrp="1"/>
          </p:cNvSpPr>
          <p:nvPr>
            <p:ph type="sldNum" idx="20"/>
          </p:nvPr>
        </p:nvSpPr>
        <p:spPr/>
        <p:txBody>
          <a:bodyPr/>
          <a:lstStyle/>
          <a:p>
            <a:fld id="{49A8315C-1300-4167-BF32-50E3B27D964A}" type="slidenum">
              <a:t>‹N°›</a:t>
            </a:fld>
            <a:endParaRPr/>
          </a:p>
        </p:txBody>
      </p:sp>
      <p:sp>
        <p:nvSpPr>
          <p:cNvPr id="8" name="PlaceHolder 7"/>
          <p:cNvSpPr>
            <a:spLocks noGrp="1"/>
          </p:cNvSpPr>
          <p:nvPr>
            <p:ph type="dt" idx="21"/>
          </p:nvPr>
        </p:nvSpPr>
        <p:spPr/>
        <p:txBody>
          <a:bodyPr/>
          <a:lstStyle/>
          <a:p>
            <a:endParaRPr/>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47"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02"/>
          </p:nvPr>
        </p:nvSpPr>
        <p:spPr/>
        <p:txBody>
          <a:bodyPr/>
          <a:lstStyle/>
          <a:p>
            <a:r>
              <a:t>Footer</a:t>
            </a:r>
          </a:p>
        </p:txBody>
      </p:sp>
      <p:sp>
        <p:nvSpPr>
          <p:cNvPr id="4" name="PlaceHolder 3"/>
          <p:cNvSpPr>
            <a:spLocks noGrp="1"/>
          </p:cNvSpPr>
          <p:nvPr>
            <p:ph type="sldNum" idx="203"/>
          </p:nvPr>
        </p:nvSpPr>
        <p:spPr/>
        <p:txBody>
          <a:bodyPr/>
          <a:lstStyle/>
          <a:p>
            <a:fld id="{3DE46CDF-7E8F-4BE7-80B2-BE7435B4C12B}" type="slidenum">
              <a:t>‹N°›</a:t>
            </a:fld>
            <a:endParaRPr/>
          </a:p>
        </p:txBody>
      </p:sp>
      <p:sp>
        <p:nvSpPr>
          <p:cNvPr id="5" name="PlaceHolder 4"/>
          <p:cNvSpPr>
            <a:spLocks noGrp="1"/>
          </p:cNvSpPr>
          <p:nvPr>
            <p:ph type="dt" idx="204"/>
          </p:nvPr>
        </p:nvSpPr>
        <p:spPr/>
        <p:txBody>
          <a:bodyPr/>
          <a:lstStyle/>
          <a:p>
            <a:endParaRPr/>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4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5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5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02"/>
          </p:nvPr>
        </p:nvSpPr>
        <p:spPr/>
        <p:txBody>
          <a:bodyPr/>
          <a:lstStyle/>
          <a:p>
            <a:r>
              <a:t>Footer</a:t>
            </a:r>
          </a:p>
        </p:txBody>
      </p:sp>
      <p:sp>
        <p:nvSpPr>
          <p:cNvPr id="7" name="PlaceHolder 6"/>
          <p:cNvSpPr>
            <a:spLocks noGrp="1"/>
          </p:cNvSpPr>
          <p:nvPr>
            <p:ph type="sldNum" idx="203"/>
          </p:nvPr>
        </p:nvSpPr>
        <p:spPr/>
        <p:txBody>
          <a:bodyPr/>
          <a:lstStyle/>
          <a:p>
            <a:fld id="{9D231138-C74E-4A7C-9E93-208999F1957F}" type="slidenum">
              <a:t>‹N°›</a:t>
            </a:fld>
            <a:endParaRPr/>
          </a:p>
        </p:txBody>
      </p:sp>
      <p:sp>
        <p:nvSpPr>
          <p:cNvPr id="8" name="PlaceHolder 7"/>
          <p:cNvSpPr>
            <a:spLocks noGrp="1"/>
          </p:cNvSpPr>
          <p:nvPr>
            <p:ph type="dt" idx="204"/>
          </p:nvPr>
        </p:nvSpPr>
        <p:spPr/>
        <p:txBody>
          <a:bodyPr/>
          <a:lstStyle/>
          <a:p>
            <a:endParaRPr/>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53"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5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55"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02"/>
          </p:nvPr>
        </p:nvSpPr>
        <p:spPr/>
        <p:txBody>
          <a:bodyPr/>
          <a:lstStyle/>
          <a:p>
            <a:r>
              <a:t>Footer</a:t>
            </a:r>
          </a:p>
        </p:txBody>
      </p:sp>
      <p:sp>
        <p:nvSpPr>
          <p:cNvPr id="7" name="PlaceHolder 6"/>
          <p:cNvSpPr>
            <a:spLocks noGrp="1"/>
          </p:cNvSpPr>
          <p:nvPr>
            <p:ph type="sldNum" idx="203"/>
          </p:nvPr>
        </p:nvSpPr>
        <p:spPr/>
        <p:txBody>
          <a:bodyPr/>
          <a:lstStyle/>
          <a:p>
            <a:fld id="{1666A295-CC86-4B0B-8F2F-02EB733158B5}" type="slidenum">
              <a:t>‹N°›</a:t>
            </a:fld>
            <a:endParaRPr/>
          </a:p>
        </p:txBody>
      </p:sp>
      <p:sp>
        <p:nvSpPr>
          <p:cNvPr id="8" name="PlaceHolder 7"/>
          <p:cNvSpPr>
            <a:spLocks noGrp="1"/>
          </p:cNvSpPr>
          <p:nvPr>
            <p:ph type="dt" idx="204"/>
          </p:nvPr>
        </p:nvSpPr>
        <p:spPr/>
        <p:txBody>
          <a:bodyPr/>
          <a:lstStyle/>
          <a:p>
            <a:endParaRPr/>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5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5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5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59"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02"/>
          </p:nvPr>
        </p:nvSpPr>
        <p:spPr/>
        <p:txBody>
          <a:bodyPr/>
          <a:lstStyle/>
          <a:p>
            <a:r>
              <a:t>Footer</a:t>
            </a:r>
          </a:p>
        </p:txBody>
      </p:sp>
      <p:sp>
        <p:nvSpPr>
          <p:cNvPr id="7" name="PlaceHolder 6"/>
          <p:cNvSpPr>
            <a:spLocks noGrp="1"/>
          </p:cNvSpPr>
          <p:nvPr>
            <p:ph type="sldNum" idx="203"/>
          </p:nvPr>
        </p:nvSpPr>
        <p:spPr/>
        <p:txBody>
          <a:bodyPr/>
          <a:lstStyle/>
          <a:p>
            <a:fld id="{FE48D94A-E0D3-46B4-A30D-AF9BEBFC3358}" type="slidenum">
              <a:t>‹N°›</a:t>
            </a:fld>
            <a:endParaRPr/>
          </a:p>
        </p:txBody>
      </p:sp>
      <p:sp>
        <p:nvSpPr>
          <p:cNvPr id="8" name="PlaceHolder 7"/>
          <p:cNvSpPr>
            <a:spLocks noGrp="1"/>
          </p:cNvSpPr>
          <p:nvPr>
            <p:ph type="dt" idx="204"/>
          </p:nvPr>
        </p:nvSpPr>
        <p:spPr/>
        <p:txBody>
          <a:bodyPr/>
          <a:lstStyle/>
          <a:p>
            <a:endParaRPr/>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6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61"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62"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02"/>
          </p:nvPr>
        </p:nvSpPr>
        <p:spPr/>
        <p:txBody>
          <a:bodyPr/>
          <a:lstStyle/>
          <a:p>
            <a:r>
              <a:t>Footer</a:t>
            </a:r>
          </a:p>
        </p:txBody>
      </p:sp>
      <p:sp>
        <p:nvSpPr>
          <p:cNvPr id="6" name="PlaceHolder 5"/>
          <p:cNvSpPr>
            <a:spLocks noGrp="1"/>
          </p:cNvSpPr>
          <p:nvPr>
            <p:ph type="sldNum" idx="203"/>
          </p:nvPr>
        </p:nvSpPr>
        <p:spPr/>
        <p:txBody>
          <a:bodyPr/>
          <a:lstStyle/>
          <a:p>
            <a:fld id="{1CF3231B-A5D4-4822-AA99-650C9E9FCCD5}" type="slidenum">
              <a:t>‹N°›</a:t>
            </a:fld>
            <a:endParaRPr/>
          </a:p>
        </p:txBody>
      </p:sp>
      <p:sp>
        <p:nvSpPr>
          <p:cNvPr id="7" name="PlaceHolder 6"/>
          <p:cNvSpPr>
            <a:spLocks noGrp="1"/>
          </p:cNvSpPr>
          <p:nvPr>
            <p:ph type="dt" idx="204"/>
          </p:nvPr>
        </p:nvSpPr>
        <p:spPr/>
        <p:txBody>
          <a:bodyPr/>
          <a:lstStyle/>
          <a:p>
            <a:endParaRPr/>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6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6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6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67"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02"/>
          </p:nvPr>
        </p:nvSpPr>
        <p:spPr/>
        <p:txBody>
          <a:bodyPr/>
          <a:lstStyle/>
          <a:p>
            <a:r>
              <a:t>Footer</a:t>
            </a:r>
          </a:p>
        </p:txBody>
      </p:sp>
      <p:sp>
        <p:nvSpPr>
          <p:cNvPr id="8" name="PlaceHolder 7"/>
          <p:cNvSpPr>
            <a:spLocks noGrp="1"/>
          </p:cNvSpPr>
          <p:nvPr>
            <p:ph type="sldNum" idx="203"/>
          </p:nvPr>
        </p:nvSpPr>
        <p:spPr/>
        <p:txBody>
          <a:bodyPr/>
          <a:lstStyle/>
          <a:p>
            <a:fld id="{F1E975AC-EF7C-450B-8ABB-CC12C94AC872}" type="slidenum">
              <a:t>‹N°›</a:t>
            </a:fld>
            <a:endParaRPr/>
          </a:p>
        </p:txBody>
      </p:sp>
      <p:sp>
        <p:nvSpPr>
          <p:cNvPr id="9" name="PlaceHolder 8"/>
          <p:cNvSpPr>
            <a:spLocks noGrp="1"/>
          </p:cNvSpPr>
          <p:nvPr>
            <p:ph type="dt" idx="204"/>
          </p:nvPr>
        </p:nvSpPr>
        <p:spPr/>
        <p:txBody>
          <a:bodyPr/>
          <a:lstStyle/>
          <a:p>
            <a:endParaRPr/>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69"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70"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71"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72"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73"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74"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02"/>
          </p:nvPr>
        </p:nvSpPr>
        <p:spPr/>
        <p:txBody>
          <a:bodyPr/>
          <a:lstStyle/>
          <a:p>
            <a:r>
              <a:t>Footer</a:t>
            </a:r>
          </a:p>
        </p:txBody>
      </p:sp>
      <p:sp>
        <p:nvSpPr>
          <p:cNvPr id="10" name="PlaceHolder 9"/>
          <p:cNvSpPr>
            <a:spLocks noGrp="1"/>
          </p:cNvSpPr>
          <p:nvPr>
            <p:ph type="sldNum" idx="203"/>
          </p:nvPr>
        </p:nvSpPr>
        <p:spPr/>
        <p:txBody>
          <a:bodyPr/>
          <a:lstStyle/>
          <a:p>
            <a:fld id="{05940E44-3EEB-46A0-9FC5-73F5B9286213}" type="slidenum">
              <a:t>‹N°›</a:t>
            </a:fld>
            <a:endParaRPr/>
          </a:p>
        </p:txBody>
      </p:sp>
      <p:sp>
        <p:nvSpPr>
          <p:cNvPr id="11" name="PlaceHolder 10"/>
          <p:cNvSpPr>
            <a:spLocks noGrp="1"/>
          </p:cNvSpPr>
          <p:nvPr>
            <p:ph type="dt" idx="204"/>
          </p:nvPr>
        </p:nvSpPr>
        <p:spPr/>
        <p:txBody>
          <a:bodyPr/>
          <a:lstStyle/>
          <a:p>
            <a:endParaRPr/>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5"/>
          </p:nvPr>
        </p:nvSpPr>
        <p:spPr/>
        <p:txBody>
          <a:bodyPr/>
          <a:lstStyle/>
          <a:p>
            <a:r>
              <a:t>Footer</a:t>
            </a:r>
          </a:p>
        </p:txBody>
      </p:sp>
      <p:sp>
        <p:nvSpPr>
          <p:cNvPr id="3" name="PlaceHolder 2"/>
          <p:cNvSpPr>
            <a:spLocks noGrp="1"/>
          </p:cNvSpPr>
          <p:nvPr>
            <p:ph type="sldNum" idx="206"/>
          </p:nvPr>
        </p:nvSpPr>
        <p:spPr/>
        <p:txBody>
          <a:bodyPr/>
          <a:lstStyle/>
          <a:p>
            <a:fld id="{2D6B1260-611C-49DD-BF75-8440B3EF15B3}" type="slidenum">
              <a:t>‹N°›</a:t>
            </a:fld>
            <a:endParaRPr/>
          </a:p>
        </p:txBody>
      </p:sp>
      <p:sp>
        <p:nvSpPr>
          <p:cNvPr id="4" name="PlaceHolder 3"/>
          <p:cNvSpPr>
            <a:spLocks noGrp="1"/>
          </p:cNvSpPr>
          <p:nvPr>
            <p:ph type="dt" idx="207"/>
          </p:nvPr>
        </p:nvSpPr>
        <p:spPr/>
        <p:txBody>
          <a:bodyPr/>
          <a:lstStyle/>
          <a:p>
            <a:endParaRPr/>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8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8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05"/>
          </p:nvPr>
        </p:nvSpPr>
        <p:spPr/>
        <p:txBody>
          <a:bodyPr/>
          <a:lstStyle/>
          <a:p>
            <a:r>
              <a:t>Footer</a:t>
            </a:r>
          </a:p>
        </p:txBody>
      </p:sp>
      <p:sp>
        <p:nvSpPr>
          <p:cNvPr id="5" name="PlaceHolder 4"/>
          <p:cNvSpPr>
            <a:spLocks noGrp="1"/>
          </p:cNvSpPr>
          <p:nvPr>
            <p:ph type="sldNum" idx="206"/>
          </p:nvPr>
        </p:nvSpPr>
        <p:spPr/>
        <p:txBody>
          <a:bodyPr/>
          <a:lstStyle/>
          <a:p>
            <a:fld id="{B80E7C5B-48B7-4BC3-BACA-DB2611F66A9A}" type="slidenum">
              <a:t>‹N°›</a:t>
            </a:fld>
            <a:endParaRPr/>
          </a:p>
        </p:txBody>
      </p:sp>
      <p:sp>
        <p:nvSpPr>
          <p:cNvPr id="6" name="PlaceHolder 5"/>
          <p:cNvSpPr>
            <a:spLocks noGrp="1"/>
          </p:cNvSpPr>
          <p:nvPr>
            <p:ph type="dt" idx="207"/>
          </p:nvPr>
        </p:nvSpPr>
        <p:spPr/>
        <p:txBody>
          <a:bodyPr/>
          <a:lstStyle/>
          <a:p>
            <a:endParaRPr/>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8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05"/>
          </p:nvPr>
        </p:nvSpPr>
        <p:spPr/>
        <p:txBody>
          <a:bodyPr/>
          <a:lstStyle/>
          <a:p>
            <a:r>
              <a:t>Footer</a:t>
            </a:r>
          </a:p>
        </p:txBody>
      </p:sp>
      <p:sp>
        <p:nvSpPr>
          <p:cNvPr id="5" name="PlaceHolder 4"/>
          <p:cNvSpPr>
            <a:spLocks noGrp="1"/>
          </p:cNvSpPr>
          <p:nvPr>
            <p:ph type="sldNum" idx="206"/>
          </p:nvPr>
        </p:nvSpPr>
        <p:spPr/>
        <p:txBody>
          <a:bodyPr/>
          <a:lstStyle/>
          <a:p>
            <a:fld id="{57E9FECB-34F8-4D68-A4C7-FCF8E9A2328A}" type="slidenum">
              <a:t>‹N°›</a:t>
            </a:fld>
            <a:endParaRPr/>
          </a:p>
        </p:txBody>
      </p:sp>
      <p:sp>
        <p:nvSpPr>
          <p:cNvPr id="6" name="PlaceHolder 5"/>
          <p:cNvSpPr>
            <a:spLocks noGrp="1"/>
          </p:cNvSpPr>
          <p:nvPr>
            <p:ph type="dt" idx="207"/>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19"/>
          </p:nvPr>
        </p:nvSpPr>
        <p:spPr/>
        <p:txBody>
          <a:bodyPr/>
          <a:lstStyle/>
          <a:p>
            <a:r>
              <a:t>Footer</a:t>
            </a:r>
          </a:p>
        </p:txBody>
      </p:sp>
      <p:sp>
        <p:nvSpPr>
          <p:cNvPr id="6" name="PlaceHolder 5"/>
          <p:cNvSpPr>
            <a:spLocks noGrp="1"/>
          </p:cNvSpPr>
          <p:nvPr>
            <p:ph type="sldNum" idx="20"/>
          </p:nvPr>
        </p:nvSpPr>
        <p:spPr/>
        <p:txBody>
          <a:bodyPr/>
          <a:lstStyle/>
          <a:p>
            <a:fld id="{5E01E2DD-BD40-4528-8704-A4DB2B7A8A13}" type="slidenum">
              <a:t>‹N°›</a:t>
            </a:fld>
            <a:endParaRPr/>
          </a:p>
        </p:txBody>
      </p:sp>
      <p:sp>
        <p:nvSpPr>
          <p:cNvPr id="7" name="PlaceHolder 6"/>
          <p:cNvSpPr>
            <a:spLocks noGrp="1"/>
          </p:cNvSpPr>
          <p:nvPr>
            <p:ph type="dt" idx="21"/>
          </p:nvPr>
        </p:nvSpPr>
        <p:spPr/>
        <p:txBody>
          <a:bodyPr/>
          <a:lstStyle/>
          <a:p>
            <a:endParaRPr/>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8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8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05"/>
          </p:nvPr>
        </p:nvSpPr>
        <p:spPr/>
        <p:txBody>
          <a:bodyPr/>
          <a:lstStyle/>
          <a:p>
            <a:r>
              <a:t>Footer</a:t>
            </a:r>
          </a:p>
        </p:txBody>
      </p:sp>
      <p:sp>
        <p:nvSpPr>
          <p:cNvPr id="6" name="PlaceHolder 5"/>
          <p:cNvSpPr>
            <a:spLocks noGrp="1"/>
          </p:cNvSpPr>
          <p:nvPr>
            <p:ph type="sldNum" idx="206"/>
          </p:nvPr>
        </p:nvSpPr>
        <p:spPr/>
        <p:txBody>
          <a:bodyPr/>
          <a:lstStyle/>
          <a:p>
            <a:fld id="{8F5941D5-C6DF-4C20-897A-3F568852036D}" type="slidenum">
              <a:t>‹N°›</a:t>
            </a:fld>
            <a:endParaRPr/>
          </a:p>
        </p:txBody>
      </p:sp>
      <p:sp>
        <p:nvSpPr>
          <p:cNvPr id="7" name="PlaceHolder 6"/>
          <p:cNvSpPr>
            <a:spLocks noGrp="1"/>
          </p:cNvSpPr>
          <p:nvPr>
            <p:ph type="dt" idx="207"/>
          </p:nvPr>
        </p:nvSpPr>
        <p:spPr/>
        <p:txBody>
          <a:bodyPr/>
          <a:lstStyle/>
          <a:p>
            <a:endParaRPr/>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05"/>
          </p:nvPr>
        </p:nvSpPr>
        <p:spPr/>
        <p:txBody>
          <a:bodyPr/>
          <a:lstStyle/>
          <a:p>
            <a:r>
              <a:t>Footer</a:t>
            </a:r>
          </a:p>
        </p:txBody>
      </p:sp>
      <p:sp>
        <p:nvSpPr>
          <p:cNvPr id="4" name="PlaceHolder 3"/>
          <p:cNvSpPr>
            <a:spLocks noGrp="1"/>
          </p:cNvSpPr>
          <p:nvPr>
            <p:ph type="sldNum" idx="206"/>
          </p:nvPr>
        </p:nvSpPr>
        <p:spPr/>
        <p:txBody>
          <a:bodyPr/>
          <a:lstStyle/>
          <a:p>
            <a:fld id="{060EBF46-EEEB-4359-A8DD-C60EB7B4F47B}" type="slidenum">
              <a:t>‹N°›</a:t>
            </a:fld>
            <a:endParaRPr/>
          </a:p>
        </p:txBody>
      </p:sp>
      <p:sp>
        <p:nvSpPr>
          <p:cNvPr id="5" name="PlaceHolder 4"/>
          <p:cNvSpPr>
            <a:spLocks noGrp="1"/>
          </p:cNvSpPr>
          <p:nvPr>
            <p:ph type="dt" idx="207"/>
          </p:nvPr>
        </p:nvSpPr>
        <p:spPr/>
        <p:txBody>
          <a:bodyPr/>
          <a:lstStyle/>
          <a:p>
            <a:endParaRPr/>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8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05"/>
          </p:nvPr>
        </p:nvSpPr>
        <p:spPr/>
        <p:txBody>
          <a:bodyPr/>
          <a:lstStyle/>
          <a:p>
            <a:r>
              <a:t>Footer</a:t>
            </a:r>
          </a:p>
        </p:txBody>
      </p:sp>
      <p:sp>
        <p:nvSpPr>
          <p:cNvPr id="4" name="PlaceHolder 3"/>
          <p:cNvSpPr>
            <a:spLocks noGrp="1"/>
          </p:cNvSpPr>
          <p:nvPr>
            <p:ph type="sldNum" idx="206"/>
          </p:nvPr>
        </p:nvSpPr>
        <p:spPr/>
        <p:txBody>
          <a:bodyPr/>
          <a:lstStyle/>
          <a:p>
            <a:fld id="{F80AD67F-AC9A-4826-9A30-530FFA44FC31}" type="slidenum">
              <a:t>‹N°›</a:t>
            </a:fld>
            <a:endParaRPr/>
          </a:p>
        </p:txBody>
      </p:sp>
      <p:sp>
        <p:nvSpPr>
          <p:cNvPr id="5" name="PlaceHolder 4"/>
          <p:cNvSpPr>
            <a:spLocks noGrp="1"/>
          </p:cNvSpPr>
          <p:nvPr>
            <p:ph type="dt" idx="207"/>
          </p:nvPr>
        </p:nvSpPr>
        <p:spPr/>
        <p:txBody>
          <a:bodyPr/>
          <a:lstStyle/>
          <a:p>
            <a:endParaRPr/>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9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9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05"/>
          </p:nvPr>
        </p:nvSpPr>
        <p:spPr/>
        <p:txBody>
          <a:bodyPr/>
          <a:lstStyle/>
          <a:p>
            <a:r>
              <a:t>Footer</a:t>
            </a:r>
          </a:p>
        </p:txBody>
      </p:sp>
      <p:sp>
        <p:nvSpPr>
          <p:cNvPr id="7" name="PlaceHolder 6"/>
          <p:cNvSpPr>
            <a:spLocks noGrp="1"/>
          </p:cNvSpPr>
          <p:nvPr>
            <p:ph type="sldNum" idx="206"/>
          </p:nvPr>
        </p:nvSpPr>
        <p:spPr/>
        <p:txBody>
          <a:bodyPr/>
          <a:lstStyle/>
          <a:p>
            <a:fld id="{C0E625E0-08D4-4568-ABAD-3C4787AC3679}" type="slidenum">
              <a:t>‹N°›</a:t>
            </a:fld>
            <a:endParaRPr/>
          </a:p>
        </p:txBody>
      </p:sp>
      <p:sp>
        <p:nvSpPr>
          <p:cNvPr id="8" name="PlaceHolder 7"/>
          <p:cNvSpPr>
            <a:spLocks noGrp="1"/>
          </p:cNvSpPr>
          <p:nvPr>
            <p:ph type="dt" idx="207"/>
          </p:nvPr>
        </p:nvSpPr>
        <p:spPr/>
        <p:txBody>
          <a:bodyPr/>
          <a:lstStyle/>
          <a:p>
            <a:endParaRPr/>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9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9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9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05"/>
          </p:nvPr>
        </p:nvSpPr>
        <p:spPr/>
        <p:txBody>
          <a:bodyPr/>
          <a:lstStyle/>
          <a:p>
            <a:r>
              <a:t>Footer</a:t>
            </a:r>
          </a:p>
        </p:txBody>
      </p:sp>
      <p:sp>
        <p:nvSpPr>
          <p:cNvPr id="7" name="PlaceHolder 6"/>
          <p:cNvSpPr>
            <a:spLocks noGrp="1"/>
          </p:cNvSpPr>
          <p:nvPr>
            <p:ph type="sldNum" idx="206"/>
          </p:nvPr>
        </p:nvSpPr>
        <p:spPr/>
        <p:txBody>
          <a:bodyPr/>
          <a:lstStyle/>
          <a:p>
            <a:fld id="{45AB22C9-EEDC-4998-A610-8E6A9F588B7A}" type="slidenum">
              <a:t>‹N°›</a:t>
            </a:fld>
            <a:endParaRPr/>
          </a:p>
        </p:txBody>
      </p:sp>
      <p:sp>
        <p:nvSpPr>
          <p:cNvPr id="8" name="PlaceHolder 7"/>
          <p:cNvSpPr>
            <a:spLocks noGrp="1"/>
          </p:cNvSpPr>
          <p:nvPr>
            <p:ph type="dt" idx="207"/>
          </p:nvPr>
        </p:nvSpPr>
        <p:spPr/>
        <p:txBody>
          <a:bodyPr/>
          <a:lstStyle/>
          <a:p>
            <a:endParaRPr/>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8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89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0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05"/>
          </p:nvPr>
        </p:nvSpPr>
        <p:spPr/>
        <p:txBody>
          <a:bodyPr/>
          <a:lstStyle/>
          <a:p>
            <a:r>
              <a:t>Footer</a:t>
            </a:r>
          </a:p>
        </p:txBody>
      </p:sp>
      <p:sp>
        <p:nvSpPr>
          <p:cNvPr id="7" name="PlaceHolder 6"/>
          <p:cNvSpPr>
            <a:spLocks noGrp="1"/>
          </p:cNvSpPr>
          <p:nvPr>
            <p:ph type="sldNum" idx="206"/>
          </p:nvPr>
        </p:nvSpPr>
        <p:spPr/>
        <p:txBody>
          <a:bodyPr/>
          <a:lstStyle/>
          <a:p>
            <a:fld id="{034D8C0D-0309-40EB-A71D-F484D00F9E1D}" type="slidenum">
              <a:t>‹N°›</a:t>
            </a:fld>
            <a:endParaRPr/>
          </a:p>
        </p:txBody>
      </p:sp>
      <p:sp>
        <p:nvSpPr>
          <p:cNvPr id="8" name="PlaceHolder 7"/>
          <p:cNvSpPr>
            <a:spLocks noGrp="1"/>
          </p:cNvSpPr>
          <p:nvPr>
            <p:ph type="dt" idx="207"/>
          </p:nvPr>
        </p:nvSpPr>
        <p:spPr/>
        <p:txBody>
          <a:bodyPr/>
          <a:lstStyle/>
          <a:p>
            <a:endParaRPr/>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0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0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05"/>
          </p:nvPr>
        </p:nvSpPr>
        <p:spPr/>
        <p:txBody>
          <a:bodyPr/>
          <a:lstStyle/>
          <a:p>
            <a:r>
              <a:t>Footer</a:t>
            </a:r>
          </a:p>
        </p:txBody>
      </p:sp>
      <p:sp>
        <p:nvSpPr>
          <p:cNvPr id="6" name="PlaceHolder 5"/>
          <p:cNvSpPr>
            <a:spLocks noGrp="1"/>
          </p:cNvSpPr>
          <p:nvPr>
            <p:ph type="sldNum" idx="206"/>
          </p:nvPr>
        </p:nvSpPr>
        <p:spPr/>
        <p:txBody>
          <a:bodyPr/>
          <a:lstStyle/>
          <a:p>
            <a:fld id="{006B5771-E8D1-4337-AC81-A47474B80BFA}" type="slidenum">
              <a:t>‹N°›</a:t>
            </a:fld>
            <a:endParaRPr/>
          </a:p>
        </p:txBody>
      </p:sp>
      <p:sp>
        <p:nvSpPr>
          <p:cNvPr id="7" name="PlaceHolder 6"/>
          <p:cNvSpPr>
            <a:spLocks noGrp="1"/>
          </p:cNvSpPr>
          <p:nvPr>
            <p:ph type="dt" idx="207"/>
          </p:nvPr>
        </p:nvSpPr>
        <p:spPr/>
        <p:txBody>
          <a:bodyPr/>
          <a:lstStyle/>
          <a:p>
            <a:endParaRPr/>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0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0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0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05"/>
          </p:nvPr>
        </p:nvSpPr>
        <p:spPr/>
        <p:txBody>
          <a:bodyPr/>
          <a:lstStyle/>
          <a:p>
            <a:r>
              <a:t>Footer</a:t>
            </a:r>
          </a:p>
        </p:txBody>
      </p:sp>
      <p:sp>
        <p:nvSpPr>
          <p:cNvPr id="8" name="PlaceHolder 7"/>
          <p:cNvSpPr>
            <a:spLocks noGrp="1"/>
          </p:cNvSpPr>
          <p:nvPr>
            <p:ph type="sldNum" idx="206"/>
          </p:nvPr>
        </p:nvSpPr>
        <p:spPr/>
        <p:txBody>
          <a:bodyPr/>
          <a:lstStyle/>
          <a:p>
            <a:fld id="{899042F7-85F4-47CE-951A-888C8C61C226}" type="slidenum">
              <a:t>‹N°›</a:t>
            </a:fld>
            <a:endParaRPr/>
          </a:p>
        </p:txBody>
      </p:sp>
      <p:sp>
        <p:nvSpPr>
          <p:cNvPr id="9" name="PlaceHolder 8"/>
          <p:cNvSpPr>
            <a:spLocks noGrp="1"/>
          </p:cNvSpPr>
          <p:nvPr>
            <p:ph type="dt" idx="207"/>
          </p:nvPr>
        </p:nvSpPr>
        <p:spPr/>
        <p:txBody>
          <a:bodyPr/>
          <a:lstStyle/>
          <a:p>
            <a:endParaRPr/>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0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1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1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1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1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1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1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05"/>
          </p:nvPr>
        </p:nvSpPr>
        <p:spPr/>
        <p:txBody>
          <a:bodyPr/>
          <a:lstStyle/>
          <a:p>
            <a:r>
              <a:t>Footer</a:t>
            </a:r>
          </a:p>
        </p:txBody>
      </p:sp>
      <p:sp>
        <p:nvSpPr>
          <p:cNvPr id="10" name="PlaceHolder 9"/>
          <p:cNvSpPr>
            <a:spLocks noGrp="1"/>
          </p:cNvSpPr>
          <p:nvPr>
            <p:ph type="sldNum" idx="206"/>
          </p:nvPr>
        </p:nvSpPr>
        <p:spPr/>
        <p:txBody>
          <a:bodyPr/>
          <a:lstStyle/>
          <a:p>
            <a:fld id="{38B0BB39-5A70-4148-88EE-33CC36813477}" type="slidenum">
              <a:t>‹N°›</a:t>
            </a:fld>
            <a:endParaRPr/>
          </a:p>
        </p:txBody>
      </p:sp>
      <p:sp>
        <p:nvSpPr>
          <p:cNvPr id="11" name="PlaceHolder 10"/>
          <p:cNvSpPr>
            <a:spLocks noGrp="1"/>
          </p:cNvSpPr>
          <p:nvPr>
            <p:ph type="dt" idx="207"/>
          </p:nvPr>
        </p:nvSpPr>
        <p:spPr/>
        <p:txBody>
          <a:bodyPr/>
          <a:lstStyle/>
          <a:p>
            <a:endParaRPr/>
          </a:p>
        </p:txBody>
      </p:sp>
    </p:spTree>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8"/>
          </p:nvPr>
        </p:nvSpPr>
        <p:spPr/>
        <p:txBody>
          <a:bodyPr/>
          <a:lstStyle/>
          <a:p>
            <a:r>
              <a:t>Footer</a:t>
            </a:r>
          </a:p>
        </p:txBody>
      </p:sp>
      <p:sp>
        <p:nvSpPr>
          <p:cNvPr id="3" name="PlaceHolder 2"/>
          <p:cNvSpPr>
            <a:spLocks noGrp="1"/>
          </p:cNvSpPr>
          <p:nvPr>
            <p:ph type="sldNum" idx="209"/>
          </p:nvPr>
        </p:nvSpPr>
        <p:spPr/>
        <p:txBody>
          <a:bodyPr/>
          <a:lstStyle/>
          <a:p>
            <a:fld id="{66572F8A-586F-4781-A061-ADEDEA5C04FE}" type="slidenum">
              <a:t>‹N°›</a:t>
            </a:fld>
            <a:endParaRPr/>
          </a:p>
        </p:txBody>
      </p:sp>
      <p:sp>
        <p:nvSpPr>
          <p:cNvPr id="4" name="PlaceHolder 3"/>
          <p:cNvSpPr>
            <a:spLocks noGrp="1"/>
          </p:cNvSpPr>
          <p:nvPr>
            <p:ph type="dt" idx="210"/>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19"/>
          </p:nvPr>
        </p:nvSpPr>
        <p:spPr/>
        <p:txBody>
          <a:bodyPr/>
          <a:lstStyle/>
          <a:p>
            <a:r>
              <a:t>Footer</a:t>
            </a:r>
          </a:p>
        </p:txBody>
      </p:sp>
      <p:sp>
        <p:nvSpPr>
          <p:cNvPr id="8" name="PlaceHolder 7"/>
          <p:cNvSpPr>
            <a:spLocks noGrp="1"/>
          </p:cNvSpPr>
          <p:nvPr>
            <p:ph type="sldNum" idx="20"/>
          </p:nvPr>
        </p:nvSpPr>
        <p:spPr/>
        <p:txBody>
          <a:bodyPr/>
          <a:lstStyle/>
          <a:p>
            <a:fld id="{C88B17E4-20F5-4340-9E43-4294EC74622B}" type="slidenum">
              <a:t>‹N°›</a:t>
            </a:fld>
            <a:endParaRPr/>
          </a:p>
        </p:txBody>
      </p:sp>
      <p:sp>
        <p:nvSpPr>
          <p:cNvPr id="9" name="PlaceHolder 8"/>
          <p:cNvSpPr>
            <a:spLocks noGrp="1"/>
          </p:cNvSpPr>
          <p:nvPr>
            <p:ph type="dt" idx="21"/>
          </p:nvPr>
        </p:nvSpPr>
        <p:spPr/>
        <p:txBody>
          <a:bodyPr/>
          <a:lstStyle/>
          <a:p>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2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08"/>
          </p:nvPr>
        </p:nvSpPr>
        <p:spPr/>
        <p:txBody>
          <a:bodyPr/>
          <a:lstStyle/>
          <a:p>
            <a:r>
              <a:t>Footer</a:t>
            </a:r>
          </a:p>
        </p:txBody>
      </p:sp>
      <p:sp>
        <p:nvSpPr>
          <p:cNvPr id="5" name="PlaceHolder 4"/>
          <p:cNvSpPr>
            <a:spLocks noGrp="1"/>
          </p:cNvSpPr>
          <p:nvPr>
            <p:ph type="sldNum" idx="209"/>
          </p:nvPr>
        </p:nvSpPr>
        <p:spPr/>
        <p:txBody>
          <a:bodyPr/>
          <a:lstStyle/>
          <a:p>
            <a:fld id="{35BDF786-503A-4D24-AD09-3CBDF1B08EDD}" type="slidenum">
              <a:t>‹N°›</a:t>
            </a:fld>
            <a:endParaRPr/>
          </a:p>
        </p:txBody>
      </p:sp>
      <p:sp>
        <p:nvSpPr>
          <p:cNvPr id="6" name="PlaceHolder 5"/>
          <p:cNvSpPr>
            <a:spLocks noGrp="1"/>
          </p:cNvSpPr>
          <p:nvPr>
            <p:ph type="dt" idx="210"/>
          </p:nvPr>
        </p:nvSpPr>
        <p:spPr/>
        <p:txBody>
          <a:bodyPr/>
          <a:lstStyle/>
          <a:p>
            <a:endParaRPr/>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2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08"/>
          </p:nvPr>
        </p:nvSpPr>
        <p:spPr/>
        <p:txBody>
          <a:bodyPr/>
          <a:lstStyle/>
          <a:p>
            <a:r>
              <a:t>Footer</a:t>
            </a:r>
          </a:p>
        </p:txBody>
      </p:sp>
      <p:sp>
        <p:nvSpPr>
          <p:cNvPr id="5" name="PlaceHolder 4"/>
          <p:cNvSpPr>
            <a:spLocks noGrp="1"/>
          </p:cNvSpPr>
          <p:nvPr>
            <p:ph type="sldNum" idx="209"/>
          </p:nvPr>
        </p:nvSpPr>
        <p:spPr/>
        <p:txBody>
          <a:bodyPr/>
          <a:lstStyle/>
          <a:p>
            <a:fld id="{BF9E55B0-1827-4D30-BB72-2AE0DA0403BD}" type="slidenum">
              <a:t>‹N°›</a:t>
            </a:fld>
            <a:endParaRPr/>
          </a:p>
        </p:txBody>
      </p:sp>
      <p:sp>
        <p:nvSpPr>
          <p:cNvPr id="6" name="PlaceHolder 5"/>
          <p:cNvSpPr>
            <a:spLocks noGrp="1"/>
          </p:cNvSpPr>
          <p:nvPr>
            <p:ph type="dt" idx="210"/>
          </p:nvPr>
        </p:nvSpPr>
        <p:spPr/>
        <p:txBody>
          <a:bodyPr/>
          <a:lstStyle/>
          <a:p>
            <a:endParaRPr/>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2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2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2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08"/>
          </p:nvPr>
        </p:nvSpPr>
        <p:spPr/>
        <p:txBody>
          <a:bodyPr/>
          <a:lstStyle/>
          <a:p>
            <a:r>
              <a:t>Footer</a:t>
            </a:r>
          </a:p>
        </p:txBody>
      </p:sp>
      <p:sp>
        <p:nvSpPr>
          <p:cNvPr id="6" name="PlaceHolder 5"/>
          <p:cNvSpPr>
            <a:spLocks noGrp="1"/>
          </p:cNvSpPr>
          <p:nvPr>
            <p:ph type="sldNum" idx="209"/>
          </p:nvPr>
        </p:nvSpPr>
        <p:spPr/>
        <p:txBody>
          <a:bodyPr/>
          <a:lstStyle/>
          <a:p>
            <a:fld id="{62190E2E-320A-4674-B433-2BA5DDF793B3}" type="slidenum">
              <a:t>‹N°›</a:t>
            </a:fld>
            <a:endParaRPr/>
          </a:p>
        </p:txBody>
      </p:sp>
      <p:sp>
        <p:nvSpPr>
          <p:cNvPr id="7" name="PlaceHolder 6"/>
          <p:cNvSpPr>
            <a:spLocks noGrp="1"/>
          </p:cNvSpPr>
          <p:nvPr>
            <p:ph type="dt" idx="210"/>
          </p:nvPr>
        </p:nvSpPr>
        <p:spPr/>
        <p:txBody>
          <a:bodyPr/>
          <a:lstStyle/>
          <a:p>
            <a:endParaRPr/>
          </a:p>
        </p:txBody>
      </p:sp>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08"/>
          </p:nvPr>
        </p:nvSpPr>
        <p:spPr/>
        <p:txBody>
          <a:bodyPr/>
          <a:lstStyle/>
          <a:p>
            <a:r>
              <a:t>Footer</a:t>
            </a:r>
          </a:p>
        </p:txBody>
      </p:sp>
      <p:sp>
        <p:nvSpPr>
          <p:cNvPr id="4" name="PlaceHolder 3"/>
          <p:cNvSpPr>
            <a:spLocks noGrp="1"/>
          </p:cNvSpPr>
          <p:nvPr>
            <p:ph type="sldNum" idx="209"/>
          </p:nvPr>
        </p:nvSpPr>
        <p:spPr/>
        <p:txBody>
          <a:bodyPr/>
          <a:lstStyle/>
          <a:p>
            <a:fld id="{3252995B-6AE0-4E45-AEEE-3F6AC6CDABED}" type="slidenum">
              <a:t>‹N°›</a:t>
            </a:fld>
            <a:endParaRPr/>
          </a:p>
        </p:txBody>
      </p:sp>
      <p:sp>
        <p:nvSpPr>
          <p:cNvPr id="5" name="PlaceHolder 4"/>
          <p:cNvSpPr>
            <a:spLocks noGrp="1"/>
          </p:cNvSpPr>
          <p:nvPr>
            <p:ph type="dt" idx="210"/>
          </p:nvPr>
        </p:nvSpPr>
        <p:spPr/>
        <p:txBody>
          <a:bodyPr/>
          <a:lstStyle/>
          <a:p>
            <a:endParaRPr/>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3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08"/>
          </p:nvPr>
        </p:nvSpPr>
        <p:spPr/>
        <p:txBody>
          <a:bodyPr/>
          <a:lstStyle/>
          <a:p>
            <a:r>
              <a:t>Footer</a:t>
            </a:r>
          </a:p>
        </p:txBody>
      </p:sp>
      <p:sp>
        <p:nvSpPr>
          <p:cNvPr id="4" name="PlaceHolder 3"/>
          <p:cNvSpPr>
            <a:spLocks noGrp="1"/>
          </p:cNvSpPr>
          <p:nvPr>
            <p:ph type="sldNum" idx="209"/>
          </p:nvPr>
        </p:nvSpPr>
        <p:spPr/>
        <p:txBody>
          <a:bodyPr/>
          <a:lstStyle/>
          <a:p>
            <a:fld id="{315A5C3E-C6B7-4A06-AACA-9F5CDEB38CC5}" type="slidenum">
              <a:t>‹N°›</a:t>
            </a:fld>
            <a:endParaRPr/>
          </a:p>
        </p:txBody>
      </p:sp>
      <p:sp>
        <p:nvSpPr>
          <p:cNvPr id="5" name="PlaceHolder 4"/>
          <p:cNvSpPr>
            <a:spLocks noGrp="1"/>
          </p:cNvSpPr>
          <p:nvPr>
            <p:ph type="dt" idx="210"/>
          </p:nvPr>
        </p:nvSpPr>
        <p:spPr/>
        <p:txBody>
          <a:bodyPr/>
          <a:lstStyle/>
          <a:p>
            <a:endParaRPr/>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3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3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3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3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08"/>
          </p:nvPr>
        </p:nvSpPr>
        <p:spPr/>
        <p:txBody>
          <a:bodyPr/>
          <a:lstStyle/>
          <a:p>
            <a:r>
              <a:t>Footer</a:t>
            </a:r>
          </a:p>
        </p:txBody>
      </p:sp>
      <p:sp>
        <p:nvSpPr>
          <p:cNvPr id="7" name="PlaceHolder 6"/>
          <p:cNvSpPr>
            <a:spLocks noGrp="1"/>
          </p:cNvSpPr>
          <p:nvPr>
            <p:ph type="sldNum" idx="209"/>
          </p:nvPr>
        </p:nvSpPr>
        <p:spPr/>
        <p:txBody>
          <a:bodyPr/>
          <a:lstStyle/>
          <a:p>
            <a:fld id="{CB730F00-389F-4CDD-BCB8-43C69123AE04}" type="slidenum">
              <a:t>‹N°›</a:t>
            </a:fld>
            <a:endParaRPr/>
          </a:p>
        </p:txBody>
      </p:sp>
      <p:sp>
        <p:nvSpPr>
          <p:cNvPr id="8" name="PlaceHolder 7"/>
          <p:cNvSpPr>
            <a:spLocks noGrp="1"/>
          </p:cNvSpPr>
          <p:nvPr>
            <p:ph type="dt" idx="210"/>
          </p:nvPr>
        </p:nvSpPr>
        <p:spPr/>
        <p:txBody>
          <a:bodyPr/>
          <a:lstStyle/>
          <a:p>
            <a:endParaRPr/>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3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3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3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3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08"/>
          </p:nvPr>
        </p:nvSpPr>
        <p:spPr/>
        <p:txBody>
          <a:bodyPr/>
          <a:lstStyle/>
          <a:p>
            <a:r>
              <a:t>Footer</a:t>
            </a:r>
          </a:p>
        </p:txBody>
      </p:sp>
      <p:sp>
        <p:nvSpPr>
          <p:cNvPr id="7" name="PlaceHolder 6"/>
          <p:cNvSpPr>
            <a:spLocks noGrp="1"/>
          </p:cNvSpPr>
          <p:nvPr>
            <p:ph type="sldNum" idx="209"/>
          </p:nvPr>
        </p:nvSpPr>
        <p:spPr/>
        <p:txBody>
          <a:bodyPr/>
          <a:lstStyle/>
          <a:p>
            <a:fld id="{753460C5-C2D3-41B8-93B7-853CC1CC1CE0}" type="slidenum">
              <a:t>‹N°›</a:t>
            </a:fld>
            <a:endParaRPr/>
          </a:p>
        </p:txBody>
      </p:sp>
      <p:sp>
        <p:nvSpPr>
          <p:cNvPr id="8" name="PlaceHolder 7"/>
          <p:cNvSpPr>
            <a:spLocks noGrp="1"/>
          </p:cNvSpPr>
          <p:nvPr>
            <p:ph type="dt" idx="210"/>
          </p:nvPr>
        </p:nvSpPr>
        <p:spPr/>
        <p:txBody>
          <a:bodyPr/>
          <a:lstStyle/>
          <a:p>
            <a:endParaRPr/>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4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4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4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08"/>
          </p:nvPr>
        </p:nvSpPr>
        <p:spPr/>
        <p:txBody>
          <a:bodyPr/>
          <a:lstStyle/>
          <a:p>
            <a:r>
              <a:t>Footer</a:t>
            </a:r>
          </a:p>
        </p:txBody>
      </p:sp>
      <p:sp>
        <p:nvSpPr>
          <p:cNvPr id="7" name="PlaceHolder 6"/>
          <p:cNvSpPr>
            <a:spLocks noGrp="1"/>
          </p:cNvSpPr>
          <p:nvPr>
            <p:ph type="sldNum" idx="209"/>
          </p:nvPr>
        </p:nvSpPr>
        <p:spPr/>
        <p:txBody>
          <a:bodyPr/>
          <a:lstStyle/>
          <a:p>
            <a:fld id="{61FECE51-C884-4110-AE7C-3F5F20FC9F89}" type="slidenum">
              <a:t>‹N°›</a:t>
            </a:fld>
            <a:endParaRPr/>
          </a:p>
        </p:txBody>
      </p:sp>
      <p:sp>
        <p:nvSpPr>
          <p:cNvPr id="8" name="PlaceHolder 7"/>
          <p:cNvSpPr>
            <a:spLocks noGrp="1"/>
          </p:cNvSpPr>
          <p:nvPr>
            <p:ph type="dt" idx="210"/>
          </p:nvPr>
        </p:nvSpPr>
        <p:spPr/>
        <p:txBody>
          <a:bodyPr/>
          <a:lstStyle/>
          <a:p>
            <a:endParaRPr/>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4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4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08"/>
          </p:nvPr>
        </p:nvSpPr>
        <p:spPr/>
        <p:txBody>
          <a:bodyPr/>
          <a:lstStyle/>
          <a:p>
            <a:r>
              <a:t>Footer</a:t>
            </a:r>
          </a:p>
        </p:txBody>
      </p:sp>
      <p:sp>
        <p:nvSpPr>
          <p:cNvPr id="6" name="PlaceHolder 5"/>
          <p:cNvSpPr>
            <a:spLocks noGrp="1"/>
          </p:cNvSpPr>
          <p:nvPr>
            <p:ph type="sldNum" idx="209"/>
          </p:nvPr>
        </p:nvSpPr>
        <p:spPr/>
        <p:txBody>
          <a:bodyPr/>
          <a:lstStyle/>
          <a:p>
            <a:fld id="{FB41C457-1949-4CFE-B57E-B3D010F5DAEA}" type="slidenum">
              <a:t>‹N°›</a:t>
            </a:fld>
            <a:endParaRPr/>
          </a:p>
        </p:txBody>
      </p:sp>
      <p:sp>
        <p:nvSpPr>
          <p:cNvPr id="7" name="PlaceHolder 6"/>
          <p:cNvSpPr>
            <a:spLocks noGrp="1"/>
          </p:cNvSpPr>
          <p:nvPr>
            <p:ph type="dt" idx="210"/>
          </p:nvPr>
        </p:nvSpPr>
        <p:spPr/>
        <p:txBody>
          <a:bodyPr/>
          <a:lstStyle/>
          <a:p>
            <a:endParaRPr/>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4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4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4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5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08"/>
          </p:nvPr>
        </p:nvSpPr>
        <p:spPr/>
        <p:txBody>
          <a:bodyPr/>
          <a:lstStyle/>
          <a:p>
            <a:r>
              <a:t>Footer</a:t>
            </a:r>
          </a:p>
        </p:txBody>
      </p:sp>
      <p:sp>
        <p:nvSpPr>
          <p:cNvPr id="8" name="PlaceHolder 7"/>
          <p:cNvSpPr>
            <a:spLocks noGrp="1"/>
          </p:cNvSpPr>
          <p:nvPr>
            <p:ph type="sldNum" idx="209"/>
          </p:nvPr>
        </p:nvSpPr>
        <p:spPr/>
        <p:txBody>
          <a:bodyPr/>
          <a:lstStyle/>
          <a:p>
            <a:fld id="{25090782-A004-4487-8B5B-FDD474A4F1CC}" type="slidenum">
              <a:t>‹N°›</a:t>
            </a:fld>
            <a:endParaRPr/>
          </a:p>
        </p:txBody>
      </p:sp>
      <p:sp>
        <p:nvSpPr>
          <p:cNvPr id="9" name="PlaceHolder 8"/>
          <p:cNvSpPr>
            <a:spLocks noGrp="1"/>
          </p:cNvSpPr>
          <p:nvPr>
            <p:ph type="dt" idx="210"/>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19"/>
          </p:nvPr>
        </p:nvSpPr>
        <p:spPr/>
        <p:txBody>
          <a:bodyPr/>
          <a:lstStyle/>
          <a:p>
            <a:r>
              <a:t>Footer</a:t>
            </a:r>
          </a:p>
        </p:txBody>
      </p:sp>
      <p:sp>
        <p:nvSpPr>
          <p:cNvPr id="10" name="PlaceHolder 9"/>
          <p:cNvSpPr>
            <a:spLocks noGrp="1"/>
          </p:cNvSpPr>
          <p:nvPr>
            <p:ph type="sldNum" idx="20"/>
          </p:nvPr>
        </p:nvSpPr>
        <p:spPr/>
        <p:txBody>
          <a:bodyPr/>
          <a:lstStyle/>
          <a:p>
            <a:fld id="{82F8803F-856A-430A-BE55-AB596BFF16B5}" type="slidenum">
              <a:t>‹N°›</a:t>
            </a:fld>
            <a:endParaRPr/>
          </a:p>
        </p:txBody>
      </p:sp>
      <p:sp>
        <p:nvSpPr>
          <p:cNvPr id="11" name="PlaceHolder 10"/>
          <p:cNvSpPr>
            <a:spLocks noGrp="1"/>
          </p:cNvSpPr>
          <p:nvPr>
            <p:ph type="dt" idx="21"/>
          </p:nvPr>
        </p:nvSpPr>
        <p:spPr/>
        <p:txBody>
          <a:bodyPr/>
          <a:lstStyle/>
          <a:p>
            <a:endParaRPr/>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5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5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5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5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5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5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08"/>
          </p:nvPr>
        </p:nvSpPr>
        <p:spPr/>
        <p:txBody>
          <a:bodyPr/>
          <a:lstStyle/>
          <a:p>
            <a:r>
              <a:t>Footer</a:t>
            </a:r>
          </a:p>
        </p:txBody>
      </p:sp>
      <p:sp>
        <p:nvSpPr>
          <p:cNvPr id="10" name="PlaceHolder 9"/>
          <p:cNvSpPr>
            <a:spLocks noGrp="1"/>
          </p:cNvSpPr>
          <p:nvPr>
            <p:ph type="sldNum" idx="209"/>
          </p:nvPr>
        </p:nvSpPr>
        <p:spPr/>
        <p:txBody>
          <a:bodyPr/>
          <a:lstStyle/>
          <a:p>
            <a:fld id="{4FEC4622-9F9D-47F6-8C01-5BDDE2C7564B}" type="slidenum">
              <a:t>‹N°›</a:t>
            </a:fld>
            <a:endParaRPr/>
          </a:p>
        </p:txBody>
      </p:sp>
      <p:sp>
        <p:nvSpPr>
          <p:cNvPr id="11" name="PlaceHolder 10"/>
          <p:cNvSpPr>
            <a:spLocks noGrp="1"/>
          </p:cNvSpPr>
          <p:nvPr>
            <p:ph type="dt" idx="210"/>
          </p:nvPr>
        </p:nvSpPr>
        <p:spPr/>
        <p:txBody>
          <a:bodyPr/>
          <a:lstStyle/>
          <a:p>
            <a:endParaRPr/>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1"/>
          </p:nvPr>
        </p:nvSpPr>
        <p:spPr/>
        <p:txBody>
          <a:bodyPr/>
          <a:lstStyle/>
          <a:p>
            <a:r>
              <a:t>Footer</a:t>
            </a:r>
          </a:p>
        </p:txBody>
      </p:sp>
      <p:sp>
        <p:nvSpPr>
          <p:cNvPr id="3" name="PlaceHolder 2"/>
          <p:cNvSpPr>
            <a:spLocks noGrp="1"/>
          </p:cNvSpPr>
          <p:nvPr>
            <p:ph type="sldNum" idx="212"/>
          </p:nvPr>
        </p:nvSpPr>
        <p:spPr/>
        <p:txBody>
          <a:bodyPr/>
          <a:lstStyle/>
          <a:p>
            <a:fld id="{517D4723-45C5-4758-AD3D-8DCFF9EDE6EB}" type="slidenum">
              <a:t>‹N°›</a:t>
            </a:fld>
            <a:endParaRPr/>
          </a:p>
        </p:txBody>
      </p:sp>
      <p:sp>
        <p:nvSpPr>
          <p:cNvPr id="4" name="PlaceHolder 3"/>
          <p:cNvSpPr>
            <a:spLocks noGrp="1"/>
          </p:cNvSpPr>
          <p:nvPr>
            <p:ph type="dt" idx="213"/>
          </p:nvPr>
        </p:nvSpPr>
        <p:spPr/>
        <p:txBody>
          <a:bodyPr/>
          <a:lstStyle/>
          <a:p>
            <a:endParaRPr/>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6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11"/>
          </p:nvPr>
        </p:nvSpPr>
        <p:spPr/>
        <p:txBody>
          <a:bodyPr/>
          <a:lstStyle/>
          <a:p>
            <a:r>
              <a:t>Footer</a:t>
            </a:r>
          </a:p>
        </p:txBody>
      </p:sp>
      <p:sp>
        <p:nvSpPr>
          <p:cNvPr id="5" name="PlaceHolder 4"/>
          <p:cNvSpPr>
            <a:spLocks noGrp="1"/>
          </p:cNvSpPr>
          <p:nvPr>
            <p:ph type="sldNum" idx="212"/>
          </p:nvPr>
        </p:nvSpPr>
        <p:spPr/>
        <p:txBody>
          <a:bodyPr/>
          <a:lstStyle/>
          <a:p>
            <a:fld id="{F341355C-2C14-4FD3-80D1-8F1B5BC5A3BB}" type="slidenum">
              <a:t>‹N°›</a:t>
            </a:fld>
            <a:endParaRPr/>
          </a:p>
        </p:txBody>
      </p:sp>
      <p:sp>
        <p:nvSpPr>
          <p:cNvPr id="6" name="PlaceHolder 5"/>
          <p:cNvSpPr>
            <a:spLocks noGrp="1"/>
          </p:cNvSpPr>
          <p:nvPr>
            <p:ph type="dt" idx="213"/>
          </p:nvPr>
        </p:nvSpPr>
        <p:spPr/>
        <p:txBody>
          <a:bodyPr/>
          <a:lstStyle/>
          <a:p>
            <a:endParaRPr/>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6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11"/>
          </p:nvPr>
        </p:nvSpPr>
        <p:spPr/>
        <p:txBody>
          <a:bodyPr/>
          <a:lstStyle/>
          <a:p>
            <a:r>
              <a:t>Footer</a:t>
            </a:r>
          </a:p>
        </p:txBody>
      </p:sp>
      <p:sp>
        <p:nvSpPr>
          <p:cNvPr id="5" name="PlaceHolder 4"/>
          <p:cNvSpPr>
            <a:spLocks noGrp="1"/>
          </p:cNvSpPr>
          <p:nvPr>
            <p:ph type="sldNum" idx="212"/>
          </p:nvPr>
        </p:nvSpPr>
        <p:spPr/>
        <p:txBody>
          <a:bodyPr/>
          <a:lstStyle/>
          <a:p>
            <a:fld id="{1081AB3E-5E52-44B1-9D0F-94B8172816CD}" type="slidenum">
              <a:t>‹N°›</a:t>
            </a:fld>
            <a:endParaRPr/>
          </a:p>
        </p:txBody>
      </p:sp>
      <p:sp>
        <p:nvSpPr>
          <p:cNvPr id="6" name="PlaceHolder 5"/>
          <p:cNvSpPr>
            <a:spLocks noGrp="1"/>
          </p:cNvSpPr>
          <p:nvPr>
            <p:ph type="dt" idx="213"/>
          </p:nvPr>
        </p:nvSpPr>
        <p:spPr/>
        <p:txBody>
          <a:bodyPr/>
          <a:lstStyle/>
          <a:p>
            <a:endParaRPr/>
          </a:p>
        </p:txBody>
      </p:sp>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6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11"/>
          </p:nvPr>
        </p:nvSpPr>
        <p:spPr/>
        <p:txBody>
          <a:bodyPr/>
          <a:lstStyle/>
          <a:p>
            <a:r>
              <a:t>Footer</a:t>
            </a:r>
          </a:p>
        </p:txBody>
      </p:sp>
      <p:sp>
        <p:nvSpPr>
          <p:cNvPr id="6" name="PlaceHolder 5"/>
          <p:cNvSpPr>
            <a:spLocks noGrp="1"/>
          </p:cNvSpPr>
          <p:nvPr>
            <p:ph type="sldNum" idx="212"/>
          </p:nvPr>
        </p:nvSpPr>
        <p:spPr/>
        <p:txBody>
          <a:bodyPr/>
          <a:lstStyle/>
          <a:p>
            <a:fld id="{41317922-B750-4EDE-9ECB-8927E79BDF88}" type="slidenum">
              <a:t>‹N°›</a:t>
            </a:fld>
            <a:endParaRPr/>
          </a:p>
        </p:txBody>
      </p:sp>
      <p:sp>
        <p:nvSpPr>
          <p:cNvPr id="7" name="PlaceHolder 6"/>
          <p:cNvSpPr>
            <a:spLocks noGrp="1"/>
          </p:cNvSpPr>
          <p:nvPr>
            <p:ph type="dt" idx="213"/>
          </p:nvPr>
        </p:nvSpPr>
        <p:spPr/>
        <p:txBody>
          <a:bodyPr/>
          <a:lstStyle/>
          <a:p>
            <a:endParaRPr/>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11"/>
          </p:nvPr>
        </p:nvSpPr>
        <p:spPr/>
        <p:txBody>
          <a:bodyPr/>
          <a:lstStyle/>
          <a:p>
            <a:r>
              <a:t>Footer</a:t>
            </a:r>
          </a:p>
        </p:txBody>
      </p:sp>
      <p:sp>
        <p:nvSpPr>
          <p:cNvPr id="4" name="PlaceHolder 3"/>
          <p:cNvSpPr>
            <a:spLocks noGrp="1"/>
          </p:cNvSpPr>
          <p:nvPr>
            <p:ph type="sldNum" idx="212"/>
          </p:nvPr>
        </p:nvSpPr>
        <p:spPr/>
        <p:txBody>
          <a:bodyPr/>
          <a:lstStyle/>
          <a:p>
            <a:fld id="{5D15EEF4-917B-4E03-9BDB-45861ECB88F2}" type="slidenum">
              <a:t>‹N°›</a:t>
            </a:fld>
            <a:endParaRPr/>
          </a:p>
        </p:txBody>
      </p:sp>
      <p:sp>
        <p:nvSpPr>
          <p:cNvPr id="5" name="PlaceHolder 4"/>
          <p:cNvSpPr>
            <a:spLocks noGrp="1"/>
          </p:cNvSpPr>
          <p:nvPr>
            <p:ph type="dt" idx="213"/>
          </p:nvPr>
        </p:nvSpPr>
        <p:spPr/>
        <p:txBody>
          <a:bodyPr/>
          <a:lstStyle/>
          <a:p>
            <a:endParaRPr/>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7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11"/>
          </p:nvPr>
        </p:nvSpPr>
        <p:spPr/>
        <p:txBody>
          <a:bodyPr/>
          <a:lstStyle/>
          <a:p>
            <a:r>
              <a:t>Footer</a:t>
            </a:r>
          </a:p>
        </p:txBody>
      </p:sp>
      <p:sp>
        <p:nvSpPr>
          <p:cNvPr id="4" name="PlaceHolder 3"/>
          <p:cNvSpPr>
            <a:spLocks noGrp="1"/>
          </p:cNvSpPr>
          <p:nvPr>
            <p:ph type="sldNum" idx="212"/>
          </p:nvPr>
        </p:nvSpPr>
        <p:spPr/>
        <p:txBody>
          <a:bodyPr/>
          <a:lstStyle/>
          <a:p>
            <a:fld id="{1623CA1C-7571-4B9B-B046-DF8708092C1A}" type="slidenum">
              <a:t>‹N°›</a:t>
            </a:fld>
            <a:endParaRPr/>
          </a:p>
        </p:txBody>
      </p:sp>
      <p:sp>
        <p:nvSpPr>
          <p:cNvPr id="5" name="PlaceHolder 4"/>
          <p:cNvSpPr>
            <a:spLocks noGrp="1"/>
          </p:cNvSpPr>
          <p:nvPr>
            <p:ph type="dt" idx="213"/>
          </p:nvPr>
        </p:nvSpPr>
        <p:spPr/>
        <p:txBody>
          <a:bodyPr/>
          <a:lstStyle/>
          <a:p>
            <a:endParaRPr/>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7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11"/>
          </p:nvPr>
        </p:nvSpPr>
        <p:spPr/>
        <p:txBody>
          <a:bodyPr/>
          <a:lstStyle/>
          <a:p>
            <a:r>
              <a:t>Footer</a:t>
            </a:r>
          </a:p>
        </p:txBody>
      </p:sp>
      <p:sp>
        <p:nvSpPr>
          <p:cNvPr id="7" name="PlaceHolder 6"/>
          <p:cNvSpPr>
            <a:spLocks noGrp="1"/>
          </p:cNvSpPr>
          <p:nvPr>
            <p:ph type="sldNum" idx="212"/>
          </p:nvPr>
        </p:nvSpPr>
        <p:spPr/>
        <p:txBody>
          <a:bodyPr/>
          <a:lstStyle/>
          <a:p>
            <a:fld id="{D01EE7B1-E41F-4C52-8571-BD18FA146EEF}" type="slidenum">
              <a:t>‹N°›</a:t>
            </a:fld>
            <a:endParaRPr/>
          </a:p>
        </p:txBody>
      </p:sp>
      <p:sp>
        <p:nvSpPr>
          <p:cNvPr id="8" name="PlaceHolder 7"/>
          <p:cNvSpPr>
            <a:spLocks noGrp="1"/>
          </p:cNvSpPr>
          <p:nvPr>
            <p:ph type="dt" idx="213"/>
          </p:nvPr>
        </p:nvSpPr>
        <p:spPr/>
        <p:txBody>
          <a:bodyPr/>
          <a:lstStyle/>
          <a:p>
            <a:endParaRPr/>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7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7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11"/>
          </p:nvPr>
        </p:nvSpPr>
        <p:spPr/>
        <p:txBody>
          <a:bodyPr/>
          <a:lstStyle/>
          <a:p>
            <a:r>
              <a:t>Footer</a:t>
            </a:r>
          </a:p>
        </p:txBody>
      </p:sp>
      <p:sp>
        <p:nvSpPr>
          <p:cNvPr id="7" name="PlaceHolder 6"/>
          <p:cNvSpPr>
            <a:spLocks noGrp="1"/>
          </p:cNvSpPr>
          <p:nvPr>
            <p:ph type="sldNum" idx="212"/>
          </p:nvPr>
        </p:nvSpPr>
        <p:spPr/>
        <p:txBody>
          <a:bodyPr/>
          <a:lstStyle/>
          <a:p>
            <a:fld id="{3B321C9D-0407-4BE7-95C1-B10F105949A4}" type="slidenum">
              <a:t>‹N°›</a:t>
            </a:fld>
            <a:endParaRPr/>
          </a:p>
        </p:txBody>
      </p:sp>
      <p:sp>
        <p:nvSpPr>
          <p:cNvPr id="8" name="PlaceHolder 7"/>
          <p:cNvSpPr>
            <a:spLocks noGrp="1"/>
          </p:cNvSpPr>
          <p:nvPr>
            <p:ph type="dt" idx="213"/>
          </p:nvPr>
        </p:nvSpPr>
        <p:spPr/>
        <p:txBody>
          <a:bodyPr/>
          <a:lstStyle/>
          <a:p>
            <a:endParaRPr/>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8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8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11"/>
          </p:nvPr>
        </p:nvSpPr>
        <p:spPr/>
        <p:txBody>
          <a:bodyPr/>
          <a:lstStyle/>
          <a:p>
            <a:r>
              <a:t>Footer</a:t>
            </a:r>
          </a:p>
        </p:txBody>
      </p:sp>
      <p:sp>
        <p:nvSpPr>
          <p:cNvPr id="7" name="PlaceHolder 6"/>
          <p:cNvSpPr>
            <a:spLocks noGrp="1"/>
          </p:cNvSpPr>
          <p:nvPr>
            <p:ph type="sldNum" idx="212"/>
          </p:nvPr>
        </p:nvSpPr>
        <p:spPr/>
        <p:txBody>
          <a:bodyPr/>
          <a:lstStyle/>
          <a:p>
            <a:fld id="{E3A69B94-F080-4488-885C-732E509E7767}" type="slidenum">
              <a:t>‹N°›</a:t>
            </a:fld>
            <a:endParaRPr/>
          </a:p>
        </p:txBody>
      </p:sp>
      <p:sp>
        <p:nvSpPr>
          <p:cNvPr id="8" name="PlaceHolder 7"/>
          <p:cNvSpPr>
            <a:spLocks noGrp="1"/>
          </p:cNvSpPr>
          <p:nvPr>
            <p:ph type="dt" idx="213"/>
          </p:nvPr>
        </p:nvSpPr>
        <p:spPr/>
        <p:txBody>
          <a:body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lstStyle/>
          <a:p>
            <a:r>
              <a:t>Footer</a:t>
            </a:r>
          </a:p>
        </p:txBody>
      </p:sp>
      <p:sp>
        <p:nvSpPr>
          <p:cNvPr id="3" name="PlaceHolder 2"/>
          <p:cNvSpPr>
            <a:spLocks noGrp="1"/>
          </p:cNvSpPr>
          <p:nvPr>
            <p:ph type="sldNum" idx="23"/>
          </p:nvPr>
        </p:nvSpPr>
        <p:spPr/>
        <p:txBody>
          <a:bodyPr/>
          <a:lstStyle/>
          <a:p>
            <a:fld id="{F50BD95C-601D-45E5-B9CD-481A3733A77A}" type="slidenum">
              <a:t>‹N°›</a:t>
            </a:fld>
            <a:endParaRPr/>
          </a:p>
        </p:txBody>
      </p:sp>
      <p:sp>
        <p:nvSpPr>
          <p:cNvPr id="4" name="PlaceHolder 3"/>
          <p:cNvSpPr>
            <a:spLocks noGrp="1"/>
          </p:cNvSpPr>
          <p:nvPr>
            <p:ph type="dt" idx="24"/>
          </p:nvPr>
        </p:nvSpPr>
        <p:spPr/>
        <p:txBody>
          <a:bodyPr/>
          <a:lstStyle/>
          <a:p>
            <a:endParaRP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8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8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11"/>
          </p:nvPr>
        </p:nvSpPr>
        <p:spPr/>
        <p:txBody>
          <a:bodyPr/>
          <a:lstStyle/>
          <a:p>
            <a:r>
              <a:t>Footer</a:t>
            </a:r>
          </a:p>
        </p:txBody>
      </p:sp>
      <p:sp>
        <p:nvSpPr>
          <p:cNvPr id="6" name="PlaceHolder 5"/>
          <p:cNvSpPr>
            <a:spLocks noGrp="1"/>
          </p:cNvSpPr>
          <p:nvPr>
            <p:ph type="sldNum" idx="212"/>
          </p:nvPr>
        </p:nvSpPr>
        <p:spPr/>
        <p:txBody>
          <a:bodyPr/>
          <a:lstStyle/>
          <a:p>
            <a:fld id="{473377F9-BB44-4F94-AC0A-999257050EFC}" type="slidenum">
              <a:t>‹N°›</a:t>
            </a:fld>
            <a:endParaRPr/>
          </a:p>
        </p:txBody>
      </p:sp>
      <p:sp>
        <p:nvSpPr>
          <p:cNvPr id="7" name="PlaceHolder 6"/>
          <p:cNvSpPr>
            <a:spLocks noGrp="1"/>
          </p:cNvSpPr>
          <p:nvPr>
            <p:ph type="dt" idx="213"/>
          </p:nvPr>
        </p:nvSpPr>
        <p:spPr/>
        <p:txBody>
          <a:bodyPr/>
          <a:lstStyle/>
          <a:p>
            <a:endParaRPr/>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8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9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11"/>
          </p:nvPr>
        </p:nvSpPr>
        <p:spPr/>
        <p:txBody>
          <a:bodyPr/>
          <a:lstStyle/>
          <a:p>
            <a:r>
              <a:t>Footer</a:t>
            </a:r>
          </a:p>
        </p:txBody>
      </p:sp>
      <p:sp>
        <p:nvSpPr>
          <p:cNvPr id="8" name="PlaceHolder 7"/>
          <p:cNvSpPr>
            <a:spLocks noGrp="1"/>
          </p:cNvSpPr>
          <p:nvPr>
            <p:ph type="sldNum" idx="212"/>
          </p:nvPr>
        </p:nvSpPr>
        <p:spPr/>
        <p:txBody>
          <a:bodyPr/>
          <a:lstStyle/>
          <a:p>
            <a:fld id="{CEF334F1-0082-4D02-9D6C-422378C59771}" type="slidenum">
              <a:t>‹N°›</a:t>
            </a:fld>
            <a:endParaRPr/>
          </a:p>
        </p:txBody>
      </p:sp>
      <p:sp>
        <p:nvSpPr>
          <p:cNvPr id="9" name="PlaceHolder 8"/>
          <p:cNvSpPr>
            <a:spLocks noGrp="1"/>
          </p:cNvSpPr>
          <p:nvPr>
            <p:ph type="dt" idx="213"/>
          </p:nvPr>
        </p:nvSpPr>
        <p:spPr/>
        <p:txBody>
          <a:bodyPr/>
          <a:lstStyle/>
          <a:p>
            <a:endParaRPr/>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299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9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9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9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9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299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11"/>
          </p:nvPr>
        </p:nvSpPr>
        <p:spPr/>
        <p:txBody>
          <a:bodyPr/>
          <a:lstStyle/>
          <a:p>
            <a:r>
              <a:t>Footer</a:t>
            </a:r>
          </a:p>
        </p:txBody>
      </p:sp>
      <p:sp>
        <p:nvSpPr>
          <p:cNvPr id="10" name="PlaceHolder 9"/>
          <p:cNvSpPr>
            <a:spLocks noGrp="1"/>
          </p:cNvSpPr>
          <p:nvPr>
            <p:ph type="sldNum" idx="212"/>
          </p:nvPr>
        </p:nvSpPr>
        <p:spPr/>
        <p:txBody>
          <a:bodyPr/>
          <a:lstStyle/>
          <a:p>
            <a:fld id="{6D94B9EA-DB34-40B4-B6EB-BFA6900BBC17}" type="slidenum">
              <a:t>‹N°›</a:t>
            </a:fld>
            <a:endParaRPr/>
          </a:p>
        </p:txBody>
      </p:sp>
      <p:sp>
        <p:nvSpPr>
          <p:cNvPr id="11" name="PlaceHolder 10"/>
          <p:cNvSpPr>
            <a:spLocks noGrp="1"/>
          </p:cNvSpPr>
          <p:nvPr>
            <p:ph type="dt" idx="213"/>
          </p:nvPr>
        </p:nvSpPr>
        <p:spPr/>
        <p:txBody>
          <a:bodyPr/>
          <a:lstStyle/>
          <a:p>
            <a:endParaRPr/>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4"/>
          </p:nvPr>
        </p:nvSpPr>
        <p:spPr/>
        <p:txBody>
          <a:bodyPr/>
          <a:lstStyle/>
          <a:p>
            <a:r>
              <a:t>Footer</a:t>
            </a:r>
          </a:p>
        </p:txBody>
      </p:sp>
      <p:sp>
        <p:nvSpPr>
          <p:cNvPr id="3" name="PlaceHolder 2"/>
          <p:cNvSpPr>
            <a:spLocks noGrp="1"/>
          </p:cNvSpPr>
          <p:nvPr>
            <p:ph type="sldNum" idx="215"/>
          </p:nvPr>
        </p:nvSpPr>
        <p:spPr/>
        <p:txBody>
          <a:bodyPr/>
          <a:lstStyle/>
          <a:p>
            <a:fld id="{2B169936-C10B-48EE-87FB-9CFAE3A6E812}" type="slidenum">
              <a:t>‹N°›</a:t>
            </a:fld>
            <a:endParaRPr/>
          </a:p>
        </p:txBody>
      </p:sp>
      <p:sp>
        <p:nvSpPr>
          <p:cNvPr id="4" name="PlaceHolder 3"/>
          <p:cNvSpPr>
            <a:spLocks noGrp="1"/>
          </p:cNvSpPr>
          <p:nvPr>
            <p:ph type="dt" idx="216"/>
          </p:nvPr>
        </p:nvSpPr>
        <p:spPr/>
        <p:txBody>
          <a:bodyPr/>
          <a:lstStyle/>
          <a:p>
            <a:endParaRPr/>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02"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14"/>
          </p:nvPr>
        </p:nvSpPr>
        <p:spPr/>
        <p:txBody>
          <a:bodyPr/>
          <a:lstStyle/>
          <a:p>
            <a:r>
              <a:t>Footer</a:t>
            </a:r>
          </a:p>
        </p:txBody>
      </p:sp>
      <p:sp>
        <p:nvSpPr>
          <p:cNvPr id="5" name="PlaceHolder 4"/>
          <p:cNvSpPr>
            <a:spLocks noGrp="1"/>
          </p:cNvSpPr>
          <p:nvPr>
            <p:ph type="sldNum" idx="215"/>
          </p:nvPr>
        </p:nvSpPr>
        <p:spPr/>
        <p:txBody>
          <a:bodyPr/>
          <a:lstStyle/>
          <a:p>
            <a:fld id="{791BA631-887F-4C74-8CF6-08F972DEE0A8}" type="slidenum">
              <a:t>‹N°›</a:t>
            </a:fld>
            <a:endParaRPr/>
          </a:p>
        </p:txBody>
      </p:sp>
      <p:sp>
        <p:nvSpPr>
          <p:cNvPr id="6" name="PlaceHolder 5"/>
          <p:cNvSpPr>
            <a:spLocks noGrp="1"/>
          </p:cNvSpPr>
          <p:nvPr>
            <p:ph type="dt" idx="216"/>
          </p:nvPr>
        </p:nvSpPr>
        <p:spPr/>
        <p:txBody>
          <a:bodyPr/>
          <a:lstStyle/>
          <a:p>
            <a:endParaRPr/>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04"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14"/>
          </p:nvPr>
        </p:nvSpPr>
        <p:spPr/>
        <p:txBody>
          <a:bodyPr/>
          <a:lstStyle/>
          <a:p>
            <a:r>
              <a:t>Footer</a:t>
            </a:r>
          </a:p>
        </p:txBody>
      </p:sp>
      <p:sp>
        <p:nvSpPr>
          <p:cNvPr id="5" name="PlaceHolder 4"/>
          <p:cNvSpPr>
            <a:spLocks noGrp="1"/>
          </p:cNvSpPr>
          <p:nvPr>
            <p:ph type="sldNum" idx="215"/>
          </p:nvPr>
        </p:nvSpPr>
        <p:spPr/>
        <p:txBody>
          <a:bodyPr/>
          <a:lstStyle/>
          <a:p>
            <a:fld id="{E7309921-E264-4E69-91DD-6B6E3F27A003}" type="slidenum">
              <a:t>‹N°›</a:t>
            </a:fld>
            <a:endParaRPr/>
          </a:p>
        </p:txBody>
      </p:sp>
      <p:sp>
        <p:nvSpPr>
          <p:cNvPr id="6" name="PlaceHolder 5"/>
          <p:cNvSpPr>
            <a:spLocks noGrp="1"/>
          </p:cNvSpPr>
          <p:nvPr>
            <p:ph type="dt" idx="216"/>
          </p:nvPr>
        </p:nvSpPr>
        <p:spPr/>
        <p:txBody>
          <a:bodyPr/>
          <a:lstStyle/>
          <a:p>
            <a:endParaRPr/>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0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0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14"/>
          </p:nvPr>
        </p:nvSpPr>
        <p:spPr/>
        <p:txBody>
          <a:bodyPr/>
          <a:lstStyle/>
          <a:p>
            <a:r>
              <a:t>Footer</a:t>
            </a:r>
          </a:p>
        </p:txBody>
      </p:sp>
      <p:sp>
        <p:nvSpPr>
          <p:cNvPr id="6" name="PlaceHolder 5"/>
          <p:cNvSpPr>
            <a:spLocks noGrp="1"/>
          </p:cNvSpPr>
          <p:nvPr>
            <p:ph type="sldNum" idx="215"/>
          </p:nvPr>
        </p:nvSpPr>
        <p:spPr/>
        <p:txBody>
          <a:bodyPr/>
          <a:lstStyle/>
          <a:p>
            <a:fld id="{1CDD5208-6CE6-4730-A57D-2C782AB06070}" type="slidenum">
              <a:t>‹N°›</a:t>
            </a:fld>
            <a:endParaRPr/>
          </a:p>
        </p:txBody>
      </p:sp>
      <p:sp>
        <p:nvSpPr>
          <p:cNvPr id="7" name="PlaceHolder 6"/>
          <p:cNvSpPr>
            <a:spLocks noGrp="1"/>
          </p:cNvSpPr>
          <p:nvPr>
            <p:ph type="dt" idx="216"/>
          </p:nvPr>
        </p:nvSpPr>
        <p:spPr/>
        <p:txBody>
          <a:bodyPr/>
          <a:lstStyle/>
          <a:p>
            <a:endParaRPr/>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14"/>
          </p:nvPr>
        </p:nvSpPr>
        <p:spPr/>
        <p:txBody>
          <a:bodyPr/>
          <a:lstStyle/>
          <a:p>
            <a:r>
              <a:t>Footer</a:t>
            </a:r>
          </a:p>
        </p:txBody>
      </p:sp>
      <p:sp>
        <p:nvSpPr>
          <p:cNvPr id="4" name="PlaceHolder 3"/>
          <p:cNvSpPr>
            <a:spLocks noGrp="1"/>
          </p:cNvSpPr>
          <p:nvPr>
            <p:ph type="sldNum" idx="215"/>
          </p:nvPr>
        </p:nvSpPr>
        <p:spPr/>
        <p:txBody>
          <a:bodyPr/>
          <a:lstStyle/>
          <a:p>
            <a:fld id="{04B5E0C8-C3B7-42FB-B7AA-8468FB97B024}" type="slidenum">
              <a:t>‹N°›</a:t>
            </a:fld>
            <a:endParaRPr/>
          </a:p>
        </p:txBody>
      </p:sp>
      <p:sp>
        <p:nvSpPr>
          <p:cNvPr id="5" name="PlaceHolder 4"/>
          <p:cNvSpPr>
            <a:spLocks noGrp="1"/>
          </p:cNvSpPr>
          <p:nvPr>
            <p:ph type="dt" idx="216"/>
          </p:nvPr>
        </p:nvSpPr>
        <p:spPr/>
        <p:txBody>
          <a:bodyPr/>
          <a:lstStyle/>
          <a:p>
            <a:endParaRPr/>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09"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14"/>
          </p:nvPr>
        </p:nvSpPr>
        <p:spPr/>
        <p:txBody>
          <a:bodyPr/>
          <a:lstStyle/>
          <a:p>
            <a:r>
              <a:t>Footer</a:t>
            </a:r>
          </a:p>
        </p:txBody>
      </p:sp>
      <p:sp>
        <p:nvSpPr>
          <p:cNvPr id="4" name="PlaceHolder 3"/>
          <p:cNvSpPr>
            <a:spLocks noGrp="1"/>
          </p:cNvSpPr>
          <p:nvPr>
            <p:ph type="sldNum" idx="215"/>
          </p:nvPr>
        </p:nvSpPr>
        <p:spPr/>
        <p:txBody>
          <a:bodyPr/>
          <a:lstStyle/>
          <a:p>
            <a:fld id="{4D079384-64B8-44E7-8BD5-0DCF63D6FDE6}" type="slidenum">
              <a:t>‹N°›</a:t>
            </a:fld>
            <a:endParaRPr/>
          </a:p>
        </p:txBody>
      </p:sp>
      <p:sp>
        <p:nvSpPr>
          <p:cNvPr id="5" name="PlaceHolder 4"/>
          <p:cNvSpPr>
            <a:spLocks noGrp="1"/>
          </p:cNvSpPr>
          <p:nvPr>
            <p:ph type="dt" idx="216"/>
          </p:nvPr>
        </p:nvSpPr>
        <p:spPr/>
        <p:txBody>
          <a:bodyPr/>
          <a:lstStyle/>
          <a:p>
            <a:endParaRPr/>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1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1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1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14"/>
          </p:nvPr>
        </p:nvSpPr>
        <p:spPr/>
        <p:txBody>
          <a:bodyPr/>
          <a:lstStyle/>
          <a:p>
            <a:r>
              <a:t>Footer</a:t>
            </a:r>
          </a:p>
        </p:txBody>
      </p:sp>
      <p:sp>
        <p:nvSpPr>
          <p:cNvPr id="7" name="PlaceHolder 6"/>
          <p:cNvSpPr>
            <a:spLocks noGrp="1"/>
          </p:cNvSpPr>
          <p:nvPr>
            <p:ph type="sldNum" idx="215"/>
          </p:nvPr>
        </p:nvSpPr>
        <p:spPr/>
        <p:txBody>
          <a:bodyPr/>
          <a:lstStyle/>
          <a:p>
            <a:fld id="{F027BE6C-8732-474A-97E7-BBFF3B6DAA5E}" type="slidenum">
              <a:t>‹N°›</a:t>
            </a:fld>
            <a:endParaRPr/>
          </a:p>
        </p:txBody>
      </p:sp>
      <p:sp>
        <p:nvSpPr>
          <p:cNvPr id="8" name="PlaceHolder 7"/>
          <p:cNvSpPr>
            <a:spLocks noGrp="1"/>
          </p:cNvSpPr>
          <p:nvPr>
            <p:ph type="dt" idx="216"/>
          </p:nvPr>
        </p:nvSpPr>
        <p:spPr/>
        <p:txBody>
          <a:body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2"/>
          </p:nvPr>
        </p:nvSpPr>
        <p:spPr/>
        <p:txBody>
          <a:bodyPr/>
          <a:lstStyle/>
          <a:p>
            <a:r>
              <a:t>Footer</a:t>
            </a:r>
          </a:p>
        </p:txBody>
      </p:sp>
      <p:sp>
        <p:nvSpPr>
          <p:cNvPr id="5" name="PlaceHolder 4"/>
          <p:cNvSpPr>
            <a:spLocks noGrp="1"/>
          </p:cNvSpPr>
          <p:nvPr>
            <p:ph type="sldNum" idx="23"/>
          </p:nvPr>
        </p:nvSpPr>
        <p:spPr/>
        <p:txBody>
          <a:bodyPr/>
          <a:lstStyle/>
          <a:p>
            <a:fld id="{4EDF6301-B07E-4D0E-A4BD-4A04E566CE83}" type="slidenum">
              <a:t>‹N°›</a:t>
            </a:fld>
            <a:endParaRPr/>
          </a:p>
        </p:txBody>
      </p:sp>
      <p:sp>
        <p:nvSpPr>
          <p:cNvPr id="6" name="PlaceHolder 5"/>
          <p:cNvSpPr>
            <a:spLocks noGrp="1"/>
          </p:cNvSpPr>
          <p:nvPr>
            <p:ph type="dt" idx="24"/>
          </p:nvPr>
        </p:nvSpPr>
        <p:spPr/>
        <p:txBody>
          <a:bodyPr/>
          <a:lstStyle/>
          <a:p>
            <a:endParaRPr/>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1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1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1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17"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14"/>
          </p:nvPr>
        </p:nvSpPr>
        <p:spPr/>
        <p:txBody>
          <a:bodyPr/>
          <a:lstStyle/>
          <a:p>
            <a:r>
              <a:t>Footer</a:t>
            </a:r>
          </a:p>
        </p:txBody>
      </p:sp>
      <p:sp>
        <p:nvSpPr>
          <p:cNvPr id="7" name="PlaceHolder 6"/>
          <p:cNvSpPr>
            <a:spLocks noGrp="1"/>
          </p:cNvSpPr>
          <p:nvPr>
            <p:ph type="sldNum" idx="215"/>
          </p:nvPr>
        </p:nvSpPr>
        <p:spPr/>
        <p:txBody>
          <a:bodyPr/>
          <a:lstStyle/>
          <a:p>
            <a:fld id="{586A4A6F-D895-4213-B85F-E096C72D0CF6}" type="slidenum">
              <a:t>‹N°›</a:t>
            </a:fld>
            <a:endParaRPr/>
          </a:p>
        </p:txBody>
      </p:sp>
      <p:sp>
        <p:nvSpPr>
          <p:cNvPr id="8" name="PlaceHolder 7"/>
          <p:cNvSpPr>
            <a:spLocks noGrp="1"/>
          </p:cNvSpPr>
          <p:nvPr>
            <p:ph type="dt" idx="216"/>
          </p:nvPr>
        </p:nvSpPr>
        <p:spPr/>
        <p:txBody>
          <a:bodyPr/>
          <a:lstStyle/>
          <a:p>
            <a:endParaRPr/>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1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2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21"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14"/>
          </p:nvPr>
        </p:nvSpPr>
        <p:spPr/>
        <p:txBody>
          <a:bodyPr/>
          <a:lstStyle/>
          <a:p>
            <a:r>
              <a:t>Footer</a:t>
            </a:r>
          </a:p>
        </p:txBody>
      </p:sp>
      <p:sp>
        <p:nvSpPr>
          <p:cNvPr id="7" name="PlaceHolder 6"/>
          <p:cNvSpPr>
            <a:spLocks noGrp="1"/>
          </p:cNvSpPr>
          <p:nvPr>
            <p:ph type="sldNum" idx="215"/>
          </p:nvPr>
        </p:nvSpPr>
        <p:spPr/>
        <p:txBody>
          <a:bodyPr/>
          <a:lstStyle/>
          <a:p>
            <a:fld id="{E1FD2DA2-DAAA-44B3-8B60-F9EE892D244C}" type="slidenum">
              <a:t>‹N°›</a:t>
            </a:fld>
            <a:endParaRPr/>
          </a:p>
        </p:txBody>
      </p:sp>
      <p:sp>
        <p:nvSpPr>
          <p:cNvPr id="8" name="PlaceHolder 7"/>
          <p:cNvSpPr>
            <a:spLocks noGrp="1"/>
          </p:cNvSpPr>
          <p:nvPr>
            <p:ph type="dt" idx="216"/>
          </p:nvPr>
        </p:nvSpPr>
        <p:spPr/>
        <p:txBody>
          <a:bodyPr/>
          <a:lstStyle/>
          <a:p>
            <a:endParaRPr/>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23"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24"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14"/>
          </p:nvPr>
        </p:nvSpPr>
        <p:spPr/>
        <p:txBody>
          <a:bodyPr/>
          <a:lstStyle/>
          <a:p>
            <a:r>
              <a:t>Footer</a:t>
            </a:r>
          </a:p>
        </p:txBody>
      </p:sp>
      <p:sp>
        <p:nvSpPr>
          <p:cNvPr id="6" name="PlaceHolder 5"/>
          <p:cNvSpPr>
            <a:spLocks noGrp="1"/>
          </p:cNvSpPr>
          <p:nvPr>
            <p:ph type="sldNum" idx="215"/>
          </p:nvPr>
        </p:nvSpPr>
        <p:spPr/>
        <p:txBody>
          <a:bodyPr/>
          <a:lstStyle/>
          <a:p>
            <a:fld id="{E952A620-5826-42EB-8BF5-D04F77E75DEB}" type="slidenum">
              <a:t>‹N°›</a:t>
            </a:fld>
            <a:endParaRPr/>
          </a:p>
        </p:txBody>
      </p:sp>
      <p:sp>
        <p:nvSpPr>
          <p:cNvPr id="7" name="PlaceHolder 6"/>
          <p:cNvSpPr>
            <a:spLocks noGrp="1"/>
          </p:cNvSpPr>
          <p:nvPr>
            <p:ph type="dt" idx="216"/>
          </p:nvPr>
        </p:nvSpPr>
        <p:spPr/>
        <p:txBody>
          <a:bodyPr/>
          <a:lstStyle/>
          <a:p>
            <a:endParaRPr/>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2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2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2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29"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14"/>
          </p:nvPr>
        </p:nvSpPr>
        <p:spPr/>
        <p:txBody>
          <a:bodyPr/>
          <a:lstStyle/>
          <a:p>
            <a:r>
              <a:t>Footer</a:t>
            </a:r>
          </a:p>
        </p:txBody>
      </p:sp>
      <p:sp>
        <p:nvSpPr>
          <p:cNvPr id="8" name="PlaceHolder 7"/>
          <p:cNvSpPr>
            <a:spLocks noGrp="1"/>
          </p:cNvSpPr>
          <p:nvPr>
            <p:ph type="sldNum" idx="215"/>
          </p:nvPr>
        </p:nvSpPr>
        <p:spPr/>
        <p:txBody>
          <a:bodyPr/>
          <a:lstStyle/>
          <a:p>
            <a:fld id="{1DC66AE1-B1FF-4112-911B-FF1CCC2A1F9A}" type="slidenum">
              <a:t>‹N°›</a:t>
            </a:fld>
            <a:endParaRPr/>
          </a:p>
        </p:txBody>
      </p:sp>
      <p:sp>
        <p:nvSpPr>
          <p:cNvPr id="9" name="PlaceHolder 8"/>
          <p:cNvSpPr>
            <a:spLocks noGrp="1"/>
          </p:cNvSpPr>
          <p:nvPr>
            <p:ph type="dt" idx="216"/>
          </p:nvPr>
        </p:nvSpPr>
        <p:spPr/>
        <p:txBody>
          <a:bodyPr/>
          <a:lstStyle/>
          <a:p>
            <a:endParaRPr/>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31"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32"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33"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34"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35"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36"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14"/>
          </p:nvPr>
        </p:nvSpPr>
        <p:spPr/>
        <p:txBody>
          <a:bodyPr/>
          <a:lstStyle/>
          <a:p>
            <a:r>
              <a:t>Footer</a:t>
            </a:r>
          </a:p>
        </p:txBody>
      </p:sp>
      <p:sp>
        <p:nvSpPr>
          <p:cNvPr id="10" name="PlaceHolder 9"/>
          <p:cNvSpPr>
            <a:spLocks noGrp="1"/>
          </p:cNvSpPr>
          <p:nvPr>
            <p:ph type="sldNum" idx="215"/>
          </p:nvPr>
        </p:nvSpPr>
        <p:spPr/>
        <p:txBody>
          <a:bodyPr/>
          <a:lstStyle/>
          <a:p>
            <a:fld id="{0E25ABCD-D83D-4377-AA40-CEFE0478B76F}" type="slidenum">
              <a:t>‹N°›</a:t>
            </a:fld>
            <a:endParaRPr/>
          </a:p>
        </p:txBody>
      </p:sp>
      <p:sp>
        <p:nvSpPr>
          <p:cNvPr id="11" name="PlaceHolder 10"/>
          <p:cNvSpPr>
            <a:spLocks noGrp="1"/>
          </p:cNvSpPr>
          <p:nvPr>
            <p:ph type="dt" idx="216"/>
          </p:nvPr>
        </p:nvSpPr>
        <p:spPr/>
        <p:txBody>
          <a:bodyPr/>
          <a:lstStyle/>
          <a:p>
            <a:endParaRPr/>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7"/>
          </p:nvPr>
        </p:nvSpPr>
        <p:spPr/>
        <p:txBody>
          <a:bodyPr/>
          <a:lstStyle/>
          <a:p>
            <a:r>
              <a:t>Footer</a:t>
            </a:r>
          </a:p>
        </p:txBody>
      </p:sp>
      <p:sp>
        <p:nvSpPr>
          <p:cNvPr id="3" name="PlaceHolder 2"/>
          <p:cNvSpPr>
            <a:spLocks noGrp="1"/>
          </p:cNvSpPr>
          <p:nvPr>
            <p:ph type="sldNum" idx="218"/>
          </p:nvPr>
        </p:nvSpPr>
        <p:spPr/>
        <p:txBody>
          <a:bodyPr/>
          <a:lstStyle/>
          <a:p>
            <a:fld id="{F2C633F2-7516-4412-AD41-DC568139C50C}" type="slidenum">
              <a:t>‹N°›</a:t>
            </a:fld>
            <a:endParaRPr/>
          </a:p>
        </p:txBody>
      </p:sp>
      <p:sp>
        <p:nvSpPr>
          <p:cNvPr id="4" name="PlaceHolder 3"/>
          <p:cNvSpPr>
            <a:spLocks noGrp="1"/>
          </p:cNvSpPr>
          <p:nvPr>
            <p:ph type="dt" idx="219"/>
          </p:nvPr>
        </p:nvSpPr>
        <p:spPr/>
        <p:txBody>
          <a:bodyPr/>
          <a:lstStyle/>
          <a:p>
            <a:endParaRPr/>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45"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17"/>
          </p:nvPr>
        </p:nvSpPr>
        <p:spPr/>
        <p:txBody>
          <a:bodyPr/>
          <a:lstStyle/>
          <a:p>
            <a:r>
              <a:t>Footer</a:t>
            </a:r>
          </a:p>
        </p:txBody>
      </p:sp>
      <p:sp>
        <p:nvSpPr>
          <p:cNvPr id="5" name="PlaceHolder 4"/>
          <p:cNvSpPr>
            <a:spLocks noGrp="1"/>
          </p:cNvSpPr>
          <p:nvPr>
            <p:ph type="sldNum" idx="218"/>
          </p:nvPr>
        </p:nvSpPr>
        <p:spPr/>
        <p:txBody>
          <a:bodyPr/>
          <a:lstStyle/>
          <a:p>
            <a:fld id="{552A6A18-8E7A-4E38-95C9-91482C52FB99}" type="slidenum">
              <a:t>‹N°›</a:t>
            </a:fld>
            <a:endParaRPr/>
          </a:p>
        </p:txBody>
      </p:sp>
      <p:sp>
        <p:nvSpPr>
          <p:cNvPr id="6" name="PlaceHolder 5"/>
          <p:cNvSpPr>
            <a:spLocks noGrp="1"/>
          </p:cNvSpPr>
          <p:nvPr>
            <p:ph type="dt" idx="219"/>
          </p:nvPr>
        </p:nvSpPr>
        <p:spPr/>
        <p:txBody>
          <a:bodyPr/>
          <a:lstStyle/>
          <a:p>
            <a:endParaRPr/>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47"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17"/>
          </p:nvPr>
        </p:nvSpPr>
        <p:spPr/>
        <p:txBody>
          <a:bodyPr/>
          <a:lstStyle/>
          <a:p>
            <a:r>
              <a:t>Footer</a:t>
            </a:r>
          </a:p>
        </p:txBody>
      </p:sp>
      <p:sp>
        <p:nvSpPr>
          <p:cNvPr id="5" name="PlaceHolder 4"/>
          <p:cNvSpPr>
            <a:spLocks noGrp="1"/>
          </p:cNvSpPr>
          <p:nvPr>
            <p:ph type="sldNum" idx="218"/>
          </p:nvPr>
        </p:nvSpPr>
        <p:spPr/>
        <p:txBody>
          <a:bodyPr/>
          <a:lstStyle/>
          <a:p>
            <a:fld id="{AC83533A-905D-4E93-9D37-CBDAFFB7A019}" type="slidenum">
              <a:t>‹N°›</a:t>
            </a:fld>
            <a:endParaRPr/>
          </a:p>
        </p:txBody>
      </p:sp>
      <p:sp>
        <p:nvSpPr>
          <p:cNvPr id="6" name="PlaceHolder 5"/>
          <p:cNvSpPr>
            <a:spLocks noGrp="1"/>
          </p:cNvSpPr>
          <p:nvPr>
            <p:ph type="dt" idx="219"/>
          </p:nvPr>
        </p:nvSpPr>
        <p:spPr/>
        <p:txBody>
          <a:bodyPr/>
          <a:lstStyle/>
          <a:p>
            <a:endParaRPr/>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4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4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50"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17"/>
          </p:nvPr>
        </p:nvSpPr>
        <p:spPr/>
        <p:txBody>
          <a:bodyPr/>
          <a:lstStyle/>
          <a:p>
            <a:r>
              <a:t>Footer</a:t>
            </a:r>
          </a:p>
        </p:txBody>
      </p:sp>
      <p:sp>
        <p:nvSpPr>
          <p:cNvPr id="6" name="PlaceHolder 5"/>
          <p:cNvSpPr>
            <a:spLocks noGrp="1"/>
          </p:cNvSpPr>
          <p:nvPr>
            <p:ph type="sldNum" idx="218"/>
          </p:nvPr>
        </p:nvSpPr>
        <p:spPr/>
        <p:txBody>
          <a:bodyPr/>
          <a:lstStyle/>
          <a:p>
            <a:fld id="{430CAD84-2B25-4FB1-A03F-0D13849BDE0C}" type="slidenum">
              <a:t>‹N°›</a:t>
            </a:fld>
            <a:endParaRPr/>
          </a:p>
        </p:txBody>
      </p:sp>
      <p:sp>
        <p:nvSpPr>
          <p:cNvPr id="7" name="PlaceHolder 6"/>
          <p:cNvSpPr>
            <a:spLocks noGrp="1"/>
          </p:cNvSpPr>
          <p:nvPr>
            <p:ph type="dt" idx="219"/>
          </p:nvPr>
        </p:nvSpPr>
        <p:spPr/>
        <p:txBody>
          <a:bodyPr/>
          <a:lstStyle/>
          <a:p>
            <a:endParaRPr/>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17"/>
          </p:nvPr>
        </p:nvSpPr>
        <p:spPr/>
        <p:txBody>
          <a:bodyPr/>
          <a:lstStyle/>
          <a:p>
            <a:r>
              <a:t>Footer</a:t>
            </a:r>
          </a:p>
        </p:txBody>
      </p:sp>
      <p:sp>
        <p:nvSpPr>
          <p:cNvPr id="4" name="PlaceHolder 3"/>
          <p:cNvSpPr>
            <a:spLocks noGrp="1"/>
          </p:cNvSpPr>
          <p:nvPr>
            <p:ph type="sldNum" idx="218"/>
          </p:nvPr>
        </p:nvSpPr>
        <p:spPr/>
        <p:txBody>
          <a:bodyPr/>
          <a:lstStyle/>
          <a:p>
            <a:fld id="{5A131CEC-9457-4294-AC37-A5AC1319C777}" type="slidenum">
              <a:t>‹N°›</a:t>
            </a:fld>
            <a:endParaRPr/>
          </a:p>
        </p:txBody>
      </p:sp>
      <p:sp>
        <p:nvSpPr>
          <p:cNvPr id="5" name="PlaceHolder 4"/>
          <p:cNvSpPr>
            <a:spLocks noGrp="1"/>
          </p:cNvSpPr>
          <p:nvPr>
            <p:ph type="dt" idx="219"/>
          </p:nvPr>
        </p:nvSpPr>
        <p:spPr/>
        <p:txBody>
          <a:body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2"/>
          </p:nvPr>
        </p:nvSpPr>
        <p:spPr/>
        <p:txBody>
          <a:bodyPr/>
          <a:lstStyle/>
          <a:p>
            <a:r>
              <a:t>Footer</a:t>
            </a:r>
          </a:p>
        </p:txBody>
      </p:sp>
      <p:sp>
        <p:nvSpPr>
          <p:cNvPr id="5" name="PlaceHolder 4"/>
          <p:cNvSpPr>
            <a:spLocks noGrp="1"/>
          </p:cNvSpPr>
          <p:nvPr>
            <p:ph type="sldNum" idx="23"/>
          </p:nvPr>
        </p:nvSpPr>
        <p:spPr/>
        <p:txBody>
          <a:bodyPr/>
          <a:lstStyle/>
          <a:p>
            <a:fld id="{A7672F50-9ED2-408A-87FE-AE7B59C12C6C}" type="slidenum">
              <a:t>‹N°›</a:t>
            </a:fld>
            <a:endParaRPr/>
          </a:p>
        </p:txBody>
      </p:sp>
      <p:sp>
        <p:nvSpPr>
          <p:cNvPr id="6" name="PlaceHolder 5"/>
          <p:cNvSpPr>
            <a:spLocks noGrp="1"/>
          </p:cNvSpPr>
          <p:nvPr>
            <p:ph type="dt" idx="24"/>
          </p:nvPr>
        </p:nvSpPr>
        <p:spPr/>
        <p:txBody>
          <a:bodyPr/>
          <a:lstStyle/>
          <a:p>
            <a:endParaRPr/>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52"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17"/>
          </p:nvPr>
        </p:nvSpPr>
        <p:spPr/>
        <p:txBody>
          <a:bodyPr/>
          <a:lstStyle/>
          <a:p>
            <a:r>
              <a:t>Footer</a:t>
            </a:r>
          </a:p>
        </p:txBody>
      </p:sp>
      <p:sp>
        <p:nvSpPr>
          <p:cNvPr id="4" name="PlaceHolder 3"/>
          <p:cNvSpPr>
            <a:spLocks noGrp="1"/>
          </p:cNvSpPr>
          <p:nvPr>
            <p:ph type="sldNum" idx="218"/>
          </p:nvPr>
        </p:nvSpPr>
        <p:spPr/>
        <p:txBody>
          <a:bodyPr/>
          <a:lstStyle/>
          <a:p>
            <a:fld id="{731154FD-56CE-4BC6-9449-FBAC2B07D5A0}" type="slidenum">
              <a:t>‹N°›</a:t>
            </a:fld>
            <a:endParaRPr/>
          </a:p>
        </p:txBody>
      </p:sp>
      <p:sp>
        <p:nvSpPr>
          <p:cNvPr id="5" name="PlaceHolder 4"/>
          <p:cNvSpPr>
            <a:spLocks noGrp="1"/>
          </p:cNvSpPr>
          <p:nvPr>
            <p:ph type="dt" idx="219"/>
          </p:nvPr>
        </p:nvSpPr>
        <p:spPr/>
        <p:txBody>
          <a:bodyPr/>
          <a:lstStyle/>
          <a:p>
            <a:endParaRPr/>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5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5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55"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56"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17"/>
          </p:nvPr>
        </p:nvSpPr>
        <p:spPr/>
        <p:txBody>
          <a:bodyPr/>
          <a:lstStyle/>
          <a:p>
            <a:r>
              <a:t>Footer</a:t>
            </a:r>
          </a:p>
        </p:txBody>
      </p:sp>
      <p:sp>
        <p:nvSpPr>
          <p:cNvPr id="7" name="PlaceHolder 6"/>
          <p:cNvSpPr>
            <a:spLocks noGrp="1"/>
          </p:cNvSpPr>
          <p:nvPr>
            <p:ph type="sldNum" idx="218"/>
          </p:nvPr>
        </p:nvSpPr>
        <p:spPr/>
        <p:txBody>
          <a:bodyPr/>
          <a:lstStyle/>
          <a:p>
            <a:fld id="{7BF4D550-65F6-400C-BD11-929B670A1EC1}" type="slidenum">
              <a:t>‹N°›</a:t>
            </a:fld>
            <a:endParaRPr/>
          </a:p>
        </p:txBody>
      </p:sp>
      <p:sp>
        <p:nvSpPr>
          <p:cNvPr id="8" name="PlaceHolder 7"/>
          <p:cNvSpPr>
            <a:spLocks noGrp="1"/>
          </p:cNvSpPr>
          <p:nvPr>
            <p:ph type="dt" idx="219"/>
          </p:nvPr>
        </p:nvSpPr>
        <p:spPr/>
        <p:txBody>
          <a:bodyPr/>
          <a:lstStyle/>
          <a:p>
            <a:endParaRPr/>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5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5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5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60"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17"/>
          </p:nvPr>
        </p:nvSpPr>
        <p:spPr/>
        <p:txBody>
          <a:bodyPr/>
          <a:lstStyle/>
          <a:p>
            <a:r>
              <a:t>Footer</a:t>
            </a:r>
          </a:p>
        </p:txBody>
      </p:sp>
      <p:sp>
        <p:nvSpPr>
          <p:cNvPr id="7" name="PlaceHolder 6"/>
          <p:cNvSpPr>
            <a:spLocks noGrp="1"/>
          </p:cNvSpPr>
          <p:nvPr>
            <p:ph type="sldNum" idx="218"/>
          </p:nvPr>
        </p:nvSpPr>
        <p:spPr/>
        <p:txBody>
          <a:bodyPr/>
          <a:lstStyle/>
          <a:p>
            <a:fld id="{EA0DF82D-60F4-4D0D-814C-B5166ADC5B7A}" type="slidenum">
              <a:t>‹N°›</a:t>
            </a:fld>
            <a:endParaRPr/>
          </a:p>
        </p:txBody>
      </p:sp>
      <p:sp>
        <p:nvSpPr>
          <p:cNvPr id="8" name="PlaceHolder 7"/>
          <p:cNvSpPr>
            <a:spLocks noGrp="1"/>
          </p:cNvSpPr>
          <p:nvPr>
            <p:ph type="dt" idx="219"/>
          </p:nvPr>
        </p:nvSpPr>
        <p:spPr/>
        <p:txBody>
          <a:bodyPr/>
          <a:lstStyle/>
          <a:p>
            <a:endParaRPr/>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6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6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64"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17"/>
          </p:nvPr>
        </p:nvSpPr>
        <p:spPr/>
        <p:txBody>
          <a:bodyPr/>
          <a:lstStyle/>
          <a:p>
            <a:r>
              <a:t>Footer</a:t>
            </a:r>
          </a:p>
        </p:txBody>
      </p:sp>
      <p:sp>
        <p:nvSpPr>
          <p:cNvPr id="7" name="PlaceHolder 6"/>
          <p:cNvSpPr>
            <a:spLocks noGrp="1"/>
          </p:cNvSpPr>
          <p:nvPr>
            <p:ph type="sldNum" idx="218"/>
          </p:nvPr>
        </p:nvSpPr>
        <p:spPr/>
        <p:txBody>
          <a:bodyPr/>
          <a:lstStyle/>
          <a:p>
            <a:fld id="{4B0F7F75-8FB5-42FD-8438-4392B6DA197E}" type="slidenum">
              <a:t>‹N°›</a:t>
            </a:fld>
            <a:endParaRPr/>
          </a:p>
        </p:txBody>
      </p:sp>
      <p:sp>
        <p:nvSpPr>
          <p:cNvPr id="8" name="PlaceHolder 7"/>
          <p:cNvSpPr>
            <a:spLocks noGrp="1"/>
          </p:cNvSpPr>
          <p:nvPr>
            <p:ph type="dt" idx="219"/>
          </p:nvPr>
        </p:nvSpPr>
        <p:spPr/>
        <p:txBody>
          <a:bodyPr/>
          <a:lstStyle/>
          <a:p>
            <a:endParaRPr/>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66"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67"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17"/>
          </p:nvPr>
        </p:nvSpPr>
        <p:spPr/>
        <p:txBody>
          <a:bodyPr/>
          <a:lstStyle/>
          <a:p>
            <a:r>
              <a:t>Footer</a:t>
            </a:r>
          </a:p>
        </p:txBody>
      </p:sp>
      <p:sp>
        <p:nvSpPr>
          <p:cNvPr id="6" name="PlaceHolder 5"/>
          <p:cNvSpPr>
            <a:spLocks noGrp="1"/>
          </p:cNvSpPr>
          <p:nvPr>
            <p:ph type="sldNum" idx="218"/>
          </p:nvPr>
        </p:nvSpPr>
        <p:spPr/>
        <p:txBody>
          <a:bodyPr/>
          <a:lstStyle/>
          <a:p>
            <a:fld id="{5F5460FB-E844-42D8-8122-3D9A5F92534B}" type="slidenum">
              <a:t>‹N°›</a:t>
            </a:fld>
            <a:endParaRPr/>
          </a:p>
        </p:txBody>
      </p:sp>
      <p:sp>
        <p:nvSpPr>
          <p:cNvPr id="7" name="PlaceHolder 6"/>
          <p:cNvSpPr>
            <a:spLocks noGrp="1"/>
          </p:cNvSpPr>
          <p:nvPr>
            <p:ph type="dt" idx="219"/>
          </p:nvPr>
        </p:nvSpPr>
        <p:spPr/>
        <p:txBody>
          <a:bodyPr/>
          <a:lstStyle/>
          <a:p>
            <a:endParaRPr/>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6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69"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7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71"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72"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17"/>
          </p:nvPr>
        </p:nvSpPr>
        <p:spPr/>
        <p:txBody>
          <a:bodyPr/>
          <a:lstStyle/>
          <a:p>
            <a:r>
              <a:t>Footer</a:t>
            </a:r>
          </a:p>
        </p:txBody>
      </p:sp>
      <p:sp>
        <p:nvSpPr>
          <p:cNvPr id="8" name="PlaceHolder 7"/>
          <p:cNvSpPr>
            <a:spLocks noGrp="1"/>
          </p:cNvSpPr>
          <p:nvPr>
            <p:ph type="sldNum" idx="218"/>
          </p:nvPr>
        </p:nvSpPr>
        <p:spPr/>
        <p:txBody>
          <a:bodyPr/>
          <a:lstStyle/>
          <a:p>
            <a:fld id="{13537B7F-EA2C-4D90-8C1C-AFF7384035C3}" type="slidenum">
              <a:t>‹N°›</a:t>
            </a:fld>
            <a:endParaRPr/>
          </a:p>
        </p:txBody>
      </p:sp>
      <p:sp>
        <p:nvSpPr>
          <p:cNvPr id="9" name="PlaceHolder 8"/>
          <p:cNvSpPr>
            <a:spLocks noGrp="1"/>
          </p:cNvSpPr>
          <p:nvPr>
            <p:ph type="dt" idx="219"/>
          </p:nvPr>
        </p:nvSpPr>
        <p:spPr/>
        <p:txBody>
          <a:bodyPr/>
          <a:lstStyle/>
          <a:p>
            <a:endParaRPr/>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7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74"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75"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76"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77"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78"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79"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17"/>
          </p:nvPr>
        </p:nvSpPr>
        <p:spPr/>
        <p:txBody>
          <a:bodyPr/>
          <a:lstStyle/>
          <a:p>
            <a:r>
              <a:t>Footer</a:t>
            </a:r>
          </a:p>
        </p:txBody>
      </p:sp>
      <p:sp>
        <p:nvSpPr>
          <p:cNvPr id="10" name="PlaceHolder 9"/>
          <p:cNvSpPr>
            <a:spLocks noGrp="1"/>
          </p:cNvSpPr>
          <p:nvPr>
            <p:ph type="sldNum" idx="218"/>
          </p:nvPr>
        </p:nvSpPr>
        <p:spPr/>
        <p:txBody>
          <a:bodyPr/>
          <a:lstStyle/>
          <a:p>
            <a:fld id="{F9346908-4577-4E87-8CC4-1C13C62BB4CA}" type="slidenum">
              <a:t>‹N°›</a:t>
            </a:fld>
            <a:endParaRPr/>
          </a:p>
        </p:txBody>
      </p:sp>
      <p:sp>
        <p:nvSpPr>
          <p:cNvPr id="11" name="PlaceHolder 10"/>
          <p:cNvSpPr>
            <a:spLocks noGrp="1"/>
          </p:cNvSpPr>
          <p:nvPr>
            <p:ph type="dt" idx="219"/>
          </p:nvPr>
        </p:nvSpPr>
        <p:spPr/>
        <p:txBody>
          <a:bodyPr/>
          <a:lstStyle/>
          <a:p>
            <a:endParaRPr/>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0"/>
          </p:nvPr>
        </p:nvSpPr>
        <p:spPr/>
        <p:txBody>
          <a:bodyPr/>
          <a:lstStyle/>
          <a:p>
            <a:r>
              <a:t>Footer</a:t>
            </a:r>
          </a:p>
        </p:txBody>
      </p:sp>
      <p:sp>
        <p:nvSpPr>
          <p:cNvPr id="3" name="PlaceHolder 2"/>
          <p:cNvSpPr>
            <a:spLocks noGrp="1"/>
          </p:cNvSpPr>
          <p:nvPr>
            <p:ph type="sldNum" idx="221"/>
          </p:nvPr>
        </p:nvSpPr>
        <p:spPr/>
        <p:txBody>
          <a:bodyPr/>
          <a:lstStyle/>
          <a:p>
            <a:fld id="{111B7939-CC38-4262-821D-DDDD81517868}" type="slidenum">
              <a:t>‹N°›</a:t>
            </a:fld>
            <a:endParaRPr/>
          </a:p>
        </p:txBody>
      </p:sp>
      <p:sp>
        <p:nvSpPr>
          <p:cNvPr id="4" name="PlaceHolder 3"/>
          <p:cNvSpPr>
            <a:spLocks noGrp="1"/>
          </p:cNvSpPr>
          <p:nvPr>
            <p:ph type="dt" idx="222"/>
          </p:nvPr>
        </p:nvSpPr>
        <p:spPr/>
        <p:txBody>
          <a:bodyPr/>
          <a:lstStyle/>
          <a:p>
            <a:endParaRPr/>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88"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20"/>
          </p:nvPr>
        </p:nvSpPr>
        <p:spPr/>
        <p:txBody>
          <a:bodyPr/>
          <a:lstStyle/>
          <a:p>
            <a:r>
              <a:t>Footer</a:t>
            </a:r>
          </a:p>
        </p:txBody>
      </p:sp>
      <p:sp>
        <p:nvSpPr>
          <p:cNvPr id="5" name="PlaceHolder 4"/>
          <p:cNvSpPr>
            <a:spLocks noGrp="1"/>
          </p:cNvSpPr>
          <p:nvPr>
            <p:ph type="sldNum" idx="221"/>
          </p:nvPr>
        </p:nvSpPr>
        <p:spPr/>
        <p:txBody>
          <a:bodyPr/>
          <a:lstStyle/>
          <a:p>
            <a:fld id="{A2716CEE-E7EB-4066-A619-36840E6BB997}" type="slidenum">
              <a:t>‹N°›</a:t>
            </a:fld>
            <a:endParaRPr/>
          </a:p>
        </p:txBody>
      </p:sp>
      <p:sp>
        <p:nvSpPr>
          <p:cNvPr id="6" name="PlaceHolder 5"/>
          <p:cNvSpPr>
            <a:spLocks noGrp="1"/>
          </p:cNvSpPr>
          <p:nvPr>
            <p:ph type="dt" idx="222"/>
          </p:nvPr>
        </p:nvSpPr>
        <p:spPr/>
        <p:txBody>
          <a:bodyPr/>
          <a:lstStyle/>
          <a:p>
            <a:endParaRPr/>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90"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20"/>
          </p:nvPr>
        </p:nvSpPr>
        <p:spPr/>
        <p:txBody>
          <a:bodyPr/>
          <a:lstStyle/>
          <a:p>
            <a:r>
              <a:t>Footer</a:t>
            </a:r>
          </a:p>
        </p:txBody>
      </p:sp>
      <p:sp>
        <p:nvSpPr>
          <p:cNvPr id="5" name="PlaceHolder 4"/>
          <p:cNvSpPr>
            <a:spLocks noGrp="1"/>
          </p:cNvSpPr>
          <p:nvPr>
            <p:ph type="sldNum" idx="221"/>
          </p:nvPr>
        </p:nvSpPr>
        <p:spPr/>
        <p:txBody>
          <a:bodyPr/>
          <a:lstStyle/>
          <a:p>
            <a:fld id="{35F56ECA-A320-4619-A134-F021FB5AA23B}" type="slidenum">
              <a:t>‹N°›</a:t>
            </a:fld>
            <a:endParaRPr/>
          </a:p>
        </p:txBody>
      </p:sp>
      <p:sp>
        <p:nvSpPr>
          <p:cNvPr id="6" name="PlaceHolder 5"/>
          <p:cNvSpPr>
            <a:spLocks noGrp="1"/>
          </p:cNvSpPr>
          <p:nvPr>
            <p:ph type="dt" idx="222"/>
          </p:nvPr>
        </p:nvSpPr>
        <p:spPr/>
        <p:txBody>
          <a:body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
          </p:nvPr>
        </p:nvSpPr>
        <p:spPr/>
        <p:txBody>
          <a:bodyPr/>
          <a:lstStyle/>
          <a:p>
            <a:r>
              <a:t>Footer</a:t>
            </a:r>
          </a:p>
        </p:txBody>
      </p:sp>
      <p:sp>
        <p:nvSpPr>
          <p:cNvPr id="6" name="PlaceHolder 5"/>
          <p:cNvSpPr>
            <a:spLocks noGrp="1"/>
          </p:cNvSpPr>
          <p:nvPr>
            <p:ph type="sldNum" idx="23"/>
          </p:nvPr>
        </p:nvSpPr>
        <p:spPr/>
        <p:txBody>
          <a:bodyPr/>
          <a:lstStyle/>
          <a:p>
            <a:fld id="{BDFCA475-B9BD-4760-9614-9E21B1FF0808}" type="slidenum">
              <a:t>‹N°›</a:t>
            </a:fld>
            <a:endParaRPr/>
          </a:p>
        </p:txBody>
      </p:sp>
      <p:sp>
        <p:nvSpPr>
          <p:cNvPr id="7" name="PlaceHolder 6"/>
          <p:cNvSpPr>
            <a:spLocks noGrp="1"/>
          </p:cNvSpPr>
          <p:nvPr>
            <p:ph type="dt" idx="24"/>
          </p:nvPr>
        </p:nvSpPr>
        <p:spPr/>
        <p:txBody>
          <a:bodyPr/>
          <a:lstStyle/>
          <a:p>
            <a:endParaRPr/>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92"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9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0"/>
          </p:nvPr>
        </p:nvSpPr>
        <p:spPr/>
        <p:txBody>
          <a:bodyPr/>
          <a:lstStyle/>
          <a:p>
            <a:r>
              <a:t>Footer</a:t>
            </a:r>
          </a:p>
        </p:txBody>
      </p:sp>
      <p:sp>
        <p:nvSpPr>
          <p:cNvPr id="6" name="PlaceHolder 5"/>
          <p:cNvSpPr>
            <a:spLocks noGrp="1"/>
          </p:cNvSpPr>
          <p:nvPr>
            <p:ph type="sldNum" idx="221"/>
          </p:nvPr>
        </p:nvSpPr>
        <p:spPr/>
        <p:txBody>
          <a:bodyPr/>
          <a:lstStyle/>
          <a:p>
            <a:fld id="{159D58E4-39CF-4EFE-BA74-E0C55A9C7E5E}" type="slidenum">
              <a:t>‹N°›</a:t>
            </a:fld>
            <a:endParaRPr/>
          </a:p>
        </p:txBody>
      </p:sp>
      <p:sp>
        <p:nvSpPr>
          <p:cNvPr id="7" name="PlaceHolder 6"/>
          <p:cNvSpPr>
            <a:spLocks noGrp="1"/>
          </p:cNvSpPr>
          <p:nvPr>
            <p:ph type="dt" idx="222"/>
          </p:nvPr>
        </p:nvSpPr>
        <p:spPr/>
        <p:txBody>
          <a:bodyPr/>
          <a:lstStyle/>
          <a:p>
            <a:endParaRPr/>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20"/>
          </p:nvPr>
        </p:nvSpPr>
        <p:spPr/>
        <p:txBody>
          <a:bodyPr/>
          <a:lstStyle/>
          <a:p>
            <a:r>
              <a:t>Footer</a:t>
            </a:r>
          </a:p>
        </p:txBody>
      </p:sp>
      <p:sp>
        <p:nvSpPr>
          <p:cNvPr id="4" name="PlaceHolder 3"/>
          <p:cNvSpPr>
            <a:spLocks noGrp="1"/>
          </p:cNvSpPr>
          <p:nvPr>
            <p:ph type="sldNum" idx="221"/>
          </p:nvPr>
        </p:nvSpPr>
        <p:spPr/>
        <p:txBody>
          <a:bodyPr/>
          <a:lstStyle/>
          <a:p>
            <a:fld id="{B201DCDA-3E1A-4A89-926E-BC4647602F0B}" type="slidenum">
              <a:t>‹N°›</a:t>
            </a:fld>
            <a:endParaRPr/>
          </a:p>
        </p:txBody>
      </p:sp>
      <p:sp>
        <p:nvSpPr>
          <p:cNvPr id="5" name="PlaceHolder 4"/>
          <p:cNvSpPr>
            <a:spLocks noGrp="1"/>
          </p:cNvSpPr>
          <p:nvPr>
            <p:ph type="dt" idx="222"/>
          </p:nvPr>
        </p:nvSpPr>
        <p:spPr/>
        <p:txBody>
          <a:bodyPr/>
          <a:lstStyle/>
          <a:p>
            <a:endParaRPr/>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95"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20"/>
          </p:nvPr>
        </p:nvSpPr>
        <p:spPr/>
        <p:txBody>
          <a:bodyPr/>
          <a:lstStyle/>
          <a:p>
            <a:r>
              <a:t>Footer</a:t>
            </a:r>
          </a:p>
        </p:txBody>
      </p:sp>
      <p:sp>
        <p:nvSpPr>
          <p:cNvPr id="4" name="PlaceHolder 3"/>
          <p:cNvSpPr>
            <a:spLocks noGrp="1"/>
          </p:cNvSpPr>
          <p:nvPr>
            <p:ph type="sldNum" idx="221"/>
          </p:nvPr>
        </p:nvSpPr>
        <p:spPr/>
        <p:txBody>
          <a:bodyPr/>
          <a:lstStyle/>
          <a:p>
            <a:fld id="{B490EF89-CF51-4FAF-9A89-6CE8C13CF8BF}" type="slidenum">
              <a:t>‹N°›</a:t>
            </a:fld>
            <a:endParaRPr/>
          </a:p>
        </p:txBody>
      </p:sp>
      <p:sp>
        <p:nvSpPr>
          <p:cNvPr id="5" name="PlaceHolder 4"/>
          <p:cNvSpPr>
            <a:spLocks noGrp="1"/>
          </p:cNvSpPr>
          <p:nvPr>
            <p:ph type="dt" idx="222"/>
          </p:nvPr>
        </p:nvSpPr>
        <p:spPr/>
        <p:txBody>
          <a:bodyPr/>
          <a:lstStyle/>
          <a:p>
            <a:endParaRPr/>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09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9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09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0"/>
          </p:nvPr>
        </p:nvSpPr>
        <p:spPr/>
        <p:txBody>
          <a:bodyPr/>
          <a:lstStyle/>
          <a:p>
            <a:r>
              <a:t>Footer</a:t>
            </a:r>
          </a:p>
        </p:txBody>
      </p:sp>
      <p:sp>
        <p:nvSpPr>
          <p:cNvPr id="7" name="PlaceHolder 6"/>
          <p:cNvSpPr>
            <a:spLocks noGrp="1"/>
          </p:cNvSpPr>
          <p:nvPr>
            <p:ph type="sldNum" idx="221"/>
          </p:nvPr>
        </p:nvSpPr>
        <p:spPr/>
        <p:txBody>
          <a:bodyPr/>
          <a:lstStyle/>
          <a:p>
            <a:fld id="{D5A33198-A8C8-4342-A7C1-CE40D3E8C3D4}" type="slidenum">
              <a:t>‹N°›</a:t>
            </a:fld>
            <a:endParaRPr/>
          </a:p>
        </p:txBody>
      </p:sp>
      <p:sp>
        <p:nvSpPr>
          <p:cNvPr id="8" name="PlaceHolder 7"/>
          <p:cNvSpPr>
            <a:spLocks noGrp="1"/>
          </p:cNvSpPr>
          <p:nvPr>
            <p:ph type="dt" idx="222"/>
          </p:nvPr>
        </p:nvSpPr>
        <p:spPr/>
        <p:txBody>
          <a:bodyPr/>
          <a:lstStyle/>
          <a:p>
            <a:endParaRPr/>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0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0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0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03"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0"/>
          </p:nvPr>
        </p:nvSpPr>
        <p:spPr/>
        <p:txBody>
          <a:bodyPr/>
          <a:lstStyle/>
          <a:p>
            <a:r>
              <a:t>Footer</a:t>
            </a:r>
          </a:p>
        </p:txBody>
      </p:sp>
      <p:sp>
        <p:nvSpPr>
          <p:cNvPr id="7" name="PlaceHolder 6"/>
          <p:cNvSpPr>
            <a:spLocks noGrp="1"/>
          </p:cNvSpPr>
          <p:nvPr>
            <p:ph type="sldNum" idx="221"/>
          </p:nvPr>
        </p:nvSpPr>
        <p:spPr/>
        <p:txBody>
          <a:bodyPr/>
          <a:lstStyle/>
          <a:p>
            <a:fld id="{B7FCADC2-65CC-48B9-90A5-D59F09163CF8}" type="slidenum">
              <a:t>‹N°›</a:t>
            </a:fld>
            <a:endParaRPr/>
          </a:p>
        </p:txBody>
      </p:sp>
      <p:sp>
        <p:nvSpPr>
          <p:cNvPr id="8" name="PlaceHolder 7"/>
          <p:cNvSpPr>
            <a:spLocks noGrp="1"/>
          </p:cNvSpPr>
          <p:nvPr>
            <p:ph type="dt" idx="222"/>
          </p:nvPr>
        </p:nvSpPr>
        <p:spPr/>
        <p:txBody>
          <a:bodyPr/>
          <a:lstStyle/>
          <a:p>
            <a:endParaRPr/>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0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0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0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07"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0"/>
          </p:nvPr>
        </p:nvSpPr>
        <p:spPr/>
        <p:txBody>
          <a:bodyPr/>
          <a:lstStyle/>
          <a:p>
            <a:r>
              <a:t>Footer</a:t>
            </a:r>
          </a:p>
        </p:txBody>
      </p:sp>
      <p:sp>
        <p:nvSpPr>
          <p:cNvPr id="7" name="PlaceHolder 6"/>
          <p:cNvSpPr>
            <a:spLocks noGrp="1"/>
          </p:cNvSpPr>
          <p:nvPr>
            <p:ph type="sldNum" idx="221"/>
          </p:nvPr>
        </p:nvSpPr>
        <p:spPr/>
        <p:txBody>
          <a:bodyPr/>
          <a:lstStyle/>
          <a:p>
            <a:fld id="{FB741FBC-CD7F-4127-989E-288F2E2EB4A1}" type="slidenum">
              <a:t>‹N°›</a:t>
            </a:fld>
            <a:endParaRPr/>
          </a:p>
        </p:txBody>
      </p:sp>
      <p:sp>
        <p:nvSpPr>
          <p:cNvPr id="8" name="PlaceHolder 7"/>
          <p:cNvSpPr>
            <a:spLocks noGrp="1"/>
          </p:cNvSpPr>
          <p:nvPr>
            <p:ph type="dt" idx="222"/>
          </p:nvPr>
        </p:nvSpPr>
        <p:spPr/>
        <p:txBody>
          <a:bodyPr/>
          <a:lstStyle/>
          <a:p>
            <a:endParaRPr/>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0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09"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10"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0"/>
          </p:nvPr>
        </p:nvSpPr>
        <p:spPr/>
        <p:txBody>
          <a:bodyPr/>
          <a:lstStyle/>
          <a:p>
            <a:r>
              <a:t>Footer</a:t>
            </a:r>
          </a:p>
        </p:txBody>
      </p:sp>
      <p:sp>
        <p:nvSpPr>
          <p:cNvPr id="6" name="PlaceHolder 5"/>
          <p:cNvSpPr>
            <a:spLocks noGrp="1"/>
          </p:cNvSpPr>
          <p:nvPr>
            <p:ph type="sldNum" idx="221"/>
          </p:nvPr>
        </p:nvSpPr>
        <p:spPr/>
        <p:txBody>
          <a:bodyPr/>
          <a:lstStyle/>
          <a:p>
            <a:fld id="{BC80CE03-E6D2-4C18-A179-1C2EB767CCAE}" type="slidenum">
              <a:t>‹N°›</a:t>
            </a:fld>
            <a:endParaRPr/>
          </a:p>
        </p:txBody>
      </p:sp>
      <p:sp>
        <p:nvSpPr>
          <p:cNvPr id="7" name="PlaceHolder 6"/>
          <p:cNvSpPr>
            <a:spLocks noGrp="1"/>
          </p:cNvSpPr>
          <p:nvPr>
            <p:ph type="dt" idx="222"/>
          </p:nvPr>
        </p:nvSpPr>
        <p:spPr/>
        <p:txBody>
          <a:bodyPr/>
          <a:lstStyle/>
          <a:p>
            <a:endParaRPr/>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1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13"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1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15"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20"/>
          </p:nvPr>
        </p:nvSpPr>
        <p:spPr/>
        <p:txBody>
          <a:bodyPr/>
          <a:lstStyle/>
          <a:p>
            <a:r>
              <a:t>Footer</a:t>
            </a:r>
          </a:p>
        </p:txBody>
      </p:sp>
      <p:sp>
        <p:nvSpPr>
          <p:cNvPr id="8" name="PlaceHolder 7"/>
          <p:cNvSpPr>
            <a:spLocks noGrp="1"/>
          </p:cNvSpPr>
          <p:nvPr>
            <p:ph type="sldNum" idx="221"/>
          </p:nvPr>
        </p:nvSpPr>
        <p:spPr/>
        <p:txBody>
          <a:bodyPr/>
          <a:lstStyle/>
          <a:p>
            <a:fld id="{EAC11E71-0338-4439-8A29-6218D835029F}" type="slidenum">
              <a:t>‹N°›</a:t>
            </a:fld>
            <a:endParaRPr/>
          </a:p>
        </p:txBody>
      </p:sp>
      <p:sp>
        <p:nvSpPr>
          <p:cNvPr id="9" name="PlaceHolder 8"/>
          <p:cNvSpPr>
            <a:spLocks noGrp="1"/>
          </p:cNvSpPr>
          <p:nvPr>
            <p:ph type="dt" idx="222"/>
          </p:nvPr>
        </p:nvSpPr>
        <p:spPr/>
        <p:txBody>
          <a:bodyPr/>
          <a:lstStyle/>
          <a:p>
            <a:endParaRPr/>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17"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18"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19"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20"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21"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22"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20"/>
          </p:nvPr>
        </p:nvSpPr>
        <p:spPr/>
        <p:txBody>
          <a:bodyPr/>
          <a:lstStyle/>
          <a:p>
            <a:r>
              <a:t>Footer</a:t>
            </a:r>
          </a:p>
        </p:txBody>
      </p:sp>
      <p:sp>
        <p:nvSpPr>
          <p:cNvPr id="10" name="PlaceHolder 9"/>
          <p:cNvSpPr>
            <a:spLocks noGrp="1"/>
          </p:cNvSpPr>
          <p:nvPr>
            <p:ph type="sldNum" idx="221"/>
          </p:nvPr>
        </p:nvSpPr>
        <p:spPr/>
        <p:txBody>
          <a:bodyPr/>
          <a:lstStyle/>
          <a:p>
            <a:fld id="{E823F1E5-D846-4F59-B11D-E60AE5527981}" type="slidenum">
              <a:t>‹N°›</a:t>
            </a:fld>
            <a:endParaRPr/>
          </a:p>
        </p:txBody>
      </p:sp>
      <p:sp>
        <p:nvSpPr>
          <p:cNvPr id="11" name="PlaceHolder 10"/>
          <p:cNvSpPr>
            <a:spLocks noGrp="1"/>
          </p:cNvSpPr>
          <p:nvPr>
            <p:ph type="dt" idx="222"/>
          </p:nvPr>
        </p:nvSpPr>
        <p:spPr/>
        <p:txBody>
          <a:bodyPr/>
          <a:lstStyle/>
          <a:p>
            <a:endParaRPr/>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3"/>
          </p:nvPr>
        </p:nvSpPr>
        <p:spPr/>
        <p:txBody>
          <a:bodyPr/>
          <a:lstStyle/>
          <a:p>
            <a:r>
              <a:t>Footer</a:t>
            </a:r>
          </a:p>
        </p:txBody>
      </p:sp>
      <p:sp>
        <p:nvSpPr>
          <p:cNvPr id="3" name="PlaceHolder 2"/>
          <p:cNvSpPr>
            <a:spLocks noGrp="1"/>
          </p:cNvSpPr>
          <p:nvPr>
            <p:ph type="sldNum" idx="224"/>
          </p:nvPr>
        </p:nvSpPr>
        <p:spPr/>
        <p:txBody>
          <a:bodyPr/>
          <a:lstStyle/>
          <a:p>
            <a:fld id="{2FCC1F50-89E4-4C1F-960C-9BE6FD2F67EE}" type="slidenum">
              <a:t>‹N°›</a:t>
            </a:fld>
            <a:endParaRPr/>
          </a:p>
        </p:txBody>
      </p:sp>
      <p:sp>
        <p:nvSpPr>
          <p:cNvPr id="4" name="PlaceHolder 3"/>
          <p:cNvSpPr>
            <a:spLocks noGrp="1"/>
          </p:cNvSpPr>
          <p:nvPr>
            <p:ph type="dt" idx="225"/>
          </p:nvPr>
        </p:nvSpPr>
        <p:spPr/>
        <p:txBody>
          <a:body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25FE6A53-E8F5-41ED-B971-5EFFE47E712B}" type="slidenum">
              <a:t>‹N°›</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31"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23"/>
          </p:nvPr>
        </p:nvSpPr>
        <p:spPr/>
        <p:txBody>
          <a:bodyPr/>
          <a:lstStyle/>
          <a:p>
            <a:r>
              <a:t>Footer</a:t>
            </a:r>
          </a:p>
        </p:txBody>
      </p:sp>
      <p:sp>
        <p:nvSpPr>
          <p:cNvPr id="5" name="PlaceHolder 4"/>
          <p:cNvSpPr>
            <a:spLocks noGrp="1"/>
          </p:cNvSpPr>
          <p:nvPr>
            <p:ph type="sldNum" idx="224"/>
          </p:nvPr>
        </p:nvSpPr>
        <p:spPr/>
        <p:txBody>
          <a:bodyPr/>
          <a:lstStyle/>
          <a:p>
            <a:fld id="{EA47F77F-A8F1-4F5C-B0F0-2C2562D484AB}" type="slidenum">
              <a:t>‹N°›</a:t>
            </a:fld>
            <a:endParaRPr/>
          </a:p>
        </p:txBody>
      </p:sp>
      <p:sp>
        <p:nvSpPr>
          <p:cNvPr id="6" name="PlaceHolder 5"/>
          <p:cNvSpPr>
            <a:spLocks noGrp="1"/>
          </p:cNvSpPr>
          <p:nvPr>
            <p:ph type="dt" idx="225"/>
          </p:nvPr>
        </p:nvSpPr>
        <p:spPr/>
        <p:txBody>
          <a:bodyPr/>
          <a:lstStyle/>
          <a:p>
            <a:endParaRPr/>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33"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23"/>
          </p:nvPr>
        </p:nvSpPr>
        <p:spPr/>
        <p:txBody>
          <a:bodyPr/>
          <a:lstStyle/>
          <a:p>
            <a:r>
              <a:t>Footer</a:t>
            </a:r>
          </a:p>
        </p:txBody>
      </p:sp>
      <p:sp>
        <p:nvSpPr>
          <p:cNvPr id="5" name="PlaceHolder 4"/>
          <p:cNvSpPr>
            <a:spLocks noGrp="1"/>
          </p:cNvSpPr>
          <p:nvPr>
            <p:ph type="sldNum" idx="224"/>
          </p:nvPr>
        </p:nvSpPr>
        <p:spPr/>
        <p:txBody>
          <a:bodyPr/>
          <a:lstStyle/>
          <a:p>
            <a:fld id="{0266652B-3411-444F-ACB5-53589C43BD49}" type="slidenum">
              <a:t>‹N°›</a:t>
            </a:fld>
            <a:endParaRPr/>
          </a:p>
        </p:txBody>
      </p:sp>
      <p:sp>
        <p:nvSpPr>
          <p:cNvPr id="6" name="PlaceHolder 5"/>
          <p:cNvSpPr>
            <a:spLocks noGrp="1"/>
          </p:cNvSpPr>
          <p:nvPr>
            <p:ph type="dt" idx="225"/>
          </p:nvPr>
        </p:nvSpPr>
        <p:spPr/>
        <p:txBody>
          <a:bodyPr/>
          <a:lstStyle/>
          <a:p>
            <a:endParaRPr/>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3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35"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3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3"/>
          </p:nvPr>
        </p:nvSpPr>
        <p:spPr/>
        <p:txBody>
          <a:bodyPr/>
          <a:lstStyle/>
          <a:p>
            <a:r>
              <a:t>Footer</a:t>
            </a:r>
          </a:p>
        </p:txBody>
      </p:sp>
      <p:sp>
        <p:nvSpPr>
          <p:cNvPr id="6" name="PlaceHolder 5"/>
          <p:cNvSpPr>
            <a:spLocks noGrp="1"/>
          </p:cNvSpPr>
          <p:nvPr>
            <p:ph type="sldNum" idx="224"/>
          </p:nvPr>
        </p:nvSpPr>
        <p:spPr/>
        <p:txBody>
          <a:bodyPr/>
          <a:lstStyle/>
          <a:p>
            <a:fld id="{D09F9ACA-6D5E-49EC-9FC7-8BC29B540AE8}" type="slidenum">
              <a:t>‹N°›</a:t>
            </a:fld>
            <a:endParaRPr/>
          </a:p>
        </p:txBody>
      </p:sp>
      <p:sp>
        <p:nvSpPr>
          <p:cNvPr id="7" name="PlaceHolder 6"/>
          <p:cNvSpPr>
            <a:spLocks noGrp="1"/>
          </p:cNvSpPr>
          <p:nvPr>
            <p:ph type="dt" idx="225"/>
          </p:nvPr>
        </p:nvSpPr>
        <p:spPr/>
        <p:txBody>
          <a:bodyPr/>
          <a:lstStyle/>
          <a:p>
            <a:endParaRPr/>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23"/>
          </p:nvPr>
        </p:nvSpPr>
        <p:spPr/>
        <p:txBody>
          <a:bodyPr/>
          <a:lstStyle/>
          <a:p>
            <a:r>
              <a:t>Footer</a:t>
            </a:r>
          </a:p>
        </p:txBody>
      </p:sp>
      <p:sp>
        <p:nvSpPr>
          <p:cNvPr id="4" name="PlaceHolder 3"/>
          <p:cNvSpPr>
            <a:spLocks noGrp="1"/>
          </p:cNvSpPr>
          <p:nvPr>
            <p:ph type="sldNum" idx="224"/>
          </p:nvPr>
        </p:nvSpPr>
        <p:spPr/>
        <p:txBody>
          <a:bodyPr/>
          <a:lstStyle/>
          <a:p>
            <a:fld id="{2F19FCED-50A8-432E-AE9B-1E6578DA4F90}" type="slidenum">
              <a:t>‹N°›</a:t>
            </a:fld>
            <a:endParaRPr/>
          </a:p>
        </p:txBody>
      </p:sp>
      <p:sp>
        <p:nvSpPr>
          <p:cNvPr id="5" name="PlaceHolder 4"/>
          <p:cNvSpPr>
            <a:spLocks noGrp="1"/>
          </p:cNvSpPr>
          <p:nvPr>
            <p:ph type="dt" idx="225"/>
          </p:nvPr>
        </p:nvSpPr>
        <p:spPr/>
        <p:txBody>
          <a:bodyPr/>
          <a:lstStyle/>
          <a:p>
            <a:endParaRPr/>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38"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23"/>
          </p:nvPr>
        </p:nvSpPr>
        <p:spPr/>
        <p:txBody>
          <a:bodyPr/>
          <a:lstStyle/>
          <a:p>
            <a:r>
              <a:t>Footer</a:t>
            </a:r>
          </a:p>
        </p:txBody>
      </p:sp>
      <p:sp>
        <p:nvSpPr>
          <p:cNvPr id="4" name="PlaceHolder 3"/>
          <p:cNvSpPr>
            <a:spLocks noGrp="1"/>
          </p:cNvSpPr>
          <p:nvPr>
            <p:ph type="sldNum" idx="224"/>
          </p:nvPr>
        </p:nvSpPr>
        <p:spPr/>
        <p:txBody>
          <a:bodyPr/>
          <a:lstStyle/>
          <a:p>
            <a:fld id="{E04AB348-DBF7-4B03-A5D2-C56E482A9A5B}" type="slidenum">
              <a:t>‹N°›</a:t>
            </a:fld>
            <a:endParaRPr/>
          </a:p>
        </p:txBody>
      </p:sp>
      <p:sp>
        <p:nvSpPr>
          <p:cNvPr id="5" name="PlaceHolder 4"/>
          <p:cNvSpPr>
            <a:spLocks noGrp="1"/>
          </p:cNvSpPr>
          <p:nvPr>
            <p:ph type="dt" idx="225"/>
          </p:nvPr>
        </p:nvSpPr>
        <p:spPr/>
        <p:txBody>
          <a:bodyPr/>
          <a:lstStyle/>
          <a:p>
            <a:endParaRPr/>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4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4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4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3"/>
          </p:nvPr>
        </p:nvSpPr>
        <p:spPr/>
        <p:txBody>
          <a:bodyPr/>
          <a:lstStyle/>
          <a:p>
            <a:r>
              <a:t>Footer</a:t>
            </a:r>
          </a:p>
        </p:txBody>
      </p:sp>
      <p:sp>
        <p:nvSpPr>
          <p:cNvPr id="7" name="PlaceHolder 6"/>
          <p:cNvSpPr>
            <a:spLocks noGrp="1"/>
          </p:cNvSpPr>
          <p:nvPr>
            <p:ph type="sldNum" idx="224"/>
          </p:nvPr>
        </p:nvSpPr>
        <p:spPr/>
        <p:txBody>
          <a:bodyPr/>
          <a:lstStyle/>
          <a:p>
            <a:fld id="{DE0B61D8-E69C-4B51-8D02-B9A35C74C15C}" type="slidenum">
              <a:t>‹N°›</a:t>
            </a:fld>
            <a:endParaRPr/>
          </a:p>
        </p:txBody>
      </p:sp>
      <p:sp>
        <p:nvSpPr>
          <p:cNvPr id="8" name="PlaceHolder 7"/>
          <p:cNvSpPr>
            <a:spLocks noGrp="1"/>
          </p:cNvSpPr>
          <p:nvPr>
            <p:ph type="dt" idx="225"/>
          </p:nvPr>
        </p:nvSpPr>
        <p:spPr/>
        <p:txBody>
          <a:bodyPr/>
          <a:lstStyle/>
          <a:p>
            <a:endParaRPr/>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4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44"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4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46"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3"/>
          </p:nvPr>
        </p:nvSpPr>
        <p:spPr/>
        <p:txBody>
          <a:bodyPr/>
          <a:lstStyle/>
          <a:p>
            <a:r>
              <a:t>Footer</a:t>
            </a:r>
          </a:p>
        </p:txBody>
      </p:sp>
      <p:sp>
        <p:nvSpPr>
          <p:cNvPr id="7" name="PlaceHolder 6"/>
          <p:cNvSpPr>
            <a:spLocks noGrp="1"/>
          </p:cNvSpPr>
          <p:nvPr>
            <p:ph type="sldNum" idx="224"/>
          </p:nvPr>
        </p:nvSpPr>
        <p:spPr/>
        <p:txBody>
          <a:bodyPr/>
          <a:lstStyle/>
          <a:p>
            <a:fld id="{D686DAB5-731B-480B-984A-2CF8EF0CD052}" type="slidenum">
              <a:t>‹N°›</a:t>
            </a:fld>
            <a:endParaRPr/>
          </a:p>
        </p:txBody>
      </p:sp>
      <p:sp>
        <p:nvSpPr>
          <p:cNvPr id="8" name="PlaceHolder 7"/>
          <p:cNvSpPr>
            <a:spLocks noGrp="1"/>
          </p:cNvSpPr>
          <p:nvPr>
            <p:ph type="dt" idx="225"/>
          </p:nvPr>
        </p:nvSpPr>
        <p:spPr/>
        <p:txBody>
          <a:bodyPr/>
          <a:lstStyle/>
          <a:p>
            <a:endParaRPr/>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4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4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50"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3"/>
          </p:nvPr>
        </p:nvSpPr>
        <p:spPr/>
        <p:txBody>
          <a:bodyPr/>
          <a:lstStyle/>
          <a:p>
            <a:r>
              <a:t>Footer</a:t>
            </a:r>
          </a:p>
        </p:txBody>
      </p:sp>
      <p:sp>
        <p:nvSpPr>
          <p:cNvPr id="7" name="PlaceHolder 6"/>
          <p:cNvSpPr>
            <a:spLocks noGrp="1"/>
          </p:cNvSpPr>
          <p:nvPr>
            <p:ph type="sldNum" idx="224"/>
          </p:nvPr>
        </p:nvSpPr>
        <p:spPr/>
        <p:txBody>
          <a:bodyPr/>
          <a:lstStyle/>
          <a:p>
            <a:fld id="{6FE5F36E-4BD7-4D65-B9D6-B4D31D2806B0}" type="slidenum">
              <a:t>‹N°›</a:t>
            </a:fld>
            <a:endParaRPr/>
          </a:p>
        </p:txBody>
      </p:sp>
      <p:sp>
        <p:nvSpPr>
          <p:cNvPr id="8" name="PlaceHolder 7"/>
          <p:cNvSpPr>
            <a:spLocks noGrp="1"/>
          </p:cNvSpPr>
          <p:nvPr>
            <p:ph type="dt" idx="225"/>
          </p:nvPr>
        </p:nvSpPr>
        <p:spPr/>
        <p:txBody>
          <a:bodyPr/>
          <a:lstStyle/>
          <a:p>
            <a:endParaRPr/>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52"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53"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3"/>
          </p:nvPr>
        </p:nvSpPr>
        <p:spPr/>
        <p:txBody>
          <a:bodyPr/>
          <a:lstStyle/>
          <a:p>
            <a:r>
              <a:t>Footer</a:t>
            </a:r>
          </a:p>
        </p:txBody>
      </p:sp>
      <p:sp>
        <p:nvSpPr>
          <p:cNvPr id="6" name="PlaceHolder 5"/>
          <p:cNvSpPr>
            <a:spLocks noGrp="1"/>
          </p:cNvSpPr>
          <p:nvPr>
            <p:ph type="sldNum" idx="224"/>
          </p:nvPr>
        </p:nvSpPr>
        <p:spPr/>
        <p:txBody>
          <a:bodyPr/>
          <a:lstStyle/>
          <a:p>
            <a:fld id="{4AF408FC-47ED-4142-AD10-F2014429A884}" type="slidenum">
              <a:t>‹N°›</a:t>
            </a:fld>
            <a:endParaRPr/>
          </a:p>
        </p:txBody>
      </p:sp>
      <p:sp>
        <p:nvSpPr>
          <p:cNvPr id="7" name="PlaceHolder 6"/>
          <p:cNvSpPr>
            <a:spLocks noGrp="1"/>
          </p:cNvSpPr>
          <p:nvPr>
            <p:ph type="dt" idx="225"/>
          </p:nvPr>
        </p:nvSpPr>
        <p:spPr/>
        <p:txBody>
          <a:bodyPr/>
          <a:lstStyle/>
          <a:p>
            <a:endParaRPr/>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5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5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56"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5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58"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23"/>
          </p:nvPr>
        </p:nvSpPr>
        <p:spPr/>
        <p:txBody>
          <a:bodyPr/>
          <a:lstStyle/>
          <a:p>
            <a:r>
              <a:t>Footer</a:t>
            </a:r>
          </a:p>
        </p:txBody>
      </p:sp>
      <p:sp>
        <p:nvSpPr>
          <p:cNvPr id="8" name="PlaceHolder 7"/>
          <p:cNvSpPr>
            <a:spLocks noGrp="1"/>
          </p:cNvSpPr>
          <p:nvPr>
            <p:ph type="sldNum" idx="224"/>
          </p:nvPr>
        </p:nvSpPr>
        <p:spPr/>
        <p:txBody>
          <a:bodyPr/>
          <a:lstStyle/>
          <a:p>
            <a:fld id="{B67CC6F0-0255-438D-8D87-770A76437DF5}" type="slidenum">
              <a:t>‹N°›</a:t>
            </a:fld>
            <a:endParaRPr/>
          </a:p>
        </p:txBody>
      </p:sp>
      <p:sp>
        <p:nvSpPr>
          <p:cNvPr id="9" name="PlaceHolder 8"/>
          <p:cNvSpPr>
            <a:spLocks noGrp="1"/>
          </p:cNvSpPr>
          <p:nvPr>
            <p:ph type="dt" idx="225"/>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5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0A55882-A51A-40D1-B1FD-1DE126B99D1B}"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4732BCD9-F917-4F88-ABDC-0668E3C0F956}" type="slidenum">
              <a:t>‹N°›</a:t>
            </a:fld>
            <a:endParaRPr/>
          </a:p>
        </p:txBody>
      </p:sp>
      <p:sp>
        <p:nvSpPr>
          <p:cNvPr id="5" name="PlaceHolder 4"/>
          <p:cNvSpPr>
            <a:spLocks noGrp="1"/>
          </p:cNvSpPr>
          <p:nvPr>
            <p:ph type="dt" idx="24"/>
          </p:nvPr>
        </p:nvSpPr>
        <p:spPr/>
        <p:txBody>
          <a:bodyPr/>
          <a:lstStyle/>
          <a:p>
            <a:endParaRPr/>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60"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61"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62"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63"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64"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65"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23"/>
          </p:nvPr>
        </p:nvSpPr>
        <p:spPr/>
        <p:txBody>
          <a:bodyPr/>
          <a:lstStyle/>
          <a:p>
            <a:r>
              <a:t>Footer</a:t>
            </a:r>
          </a:p>
        </p:txBody>
      </p:sp>
      <p:sp>
        <p:nvSpPr>
          <p:cNvPr id="10" name="PlaceHolder 9"/>
          <p:cNvSpPr>
            <a:spLocks noGrp="1"/>
          </p:cNvSpPr>
          <p:nvPr>
            <p:ph type="sldNum" idx="224"/>
          </p:nvPr>
        </p:nvSpPr>
        <p:spPr/>
        <p:txBody>
          <a:bodyPr/>
          <a:lstStyle/>
          <a:p>
            <a:fld id="{1001E7FC-154C-4313-899D-465FA9E4BBE9}" type="slidenum">
              <a:t>‹N°›</a:t>
            </a:fld>
            <a:endParaRPr/>
          </a:p>
        </p:txBody>
      </p:sp>
      <p:sp>
        <p:nvSpPr>
          <p:cNvPr id="11" name="PlaceHolder 10"/>
          <p:cNvSpPr>
            <a:spLocks noGrp="1"/>
          </p:cNvSpPr>
          <p:nvPr>
            <p:ph type="dt" idx="225"/>
          </p:nvPr>
        </p:nvSpPr>
        <p:spPr/>
        <p:txBody>
          <a:bodyPr/>
          <a:lstStyle/>
          <a:p>
            <a:endParaRPr/>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6"/>
          </p:nvPr>
        </p:nvSpPr>
        <p:spPr/>
        <p:txBody>
          <a:bodyPr/>
          <a:lstStyle/>
          <a:p>
            <a:r>
              <a:t>Footer</a:t>
            </a:r>
          </a:p>
        </p:txBody>
      </p:sp>
      <p:sp>
        <p:nvSpPr>
          <p:cNvPr id="3" name="PlaceHolder 2"/>
          <p:cNvSpPr>
            <a:spLocks noGrp="1"/>
          </p:cNvSpPr>
          <p:nvPr>
            <p:ph type="sldNum" idx="227"/>
          </p:nvPr>
        </p:nvSpPr>
        <p:spPr/>
        <p:txBody>
          <a:bodyPr/>
          <a:lstStyle/>
          <a:p>
            <a:fld id="{6BB469FC-8D30-48F8-B394-AD2FC9E3FA30}" type="slidenum">
              <a:t>‹N°›</a:t>
            </a:fld>
            <a:endParaRPr/>
          </a:p>
        </p:txBody>
      </p:sp>
      <p:sp>
        <p:nvSpPr>
          <p:cNvPr id="4" name="PlaceHolder 3"/>
          <p:cNvSpPr>
            <a:spLocks noGrp="1"/>
          </p:cNvSpPr>
          <p:nvPr>
            <p:ph type="dt" idx="228"/>
          </p:nvPr>
        </p:nvSpPr>
        <p:spPr/>
        <p:txBody>
          <a:bodyPr/>
          <a:lstStyle/>
          <a:p>
            <a:endParaRPr/>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7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26"/>
          </p:nvPr>
        </p:nvSpPr>
        <p:spPr/>
        <p:txBody>
          <a:bodyPr/>
          <a:lstStyle/>
          <a:p>
            <a:r>
              <a:t>Footer</a:t>
            </a:r>
          </a:p>
        </p:txBody>
      </p:sp>
      <p:sp>
        <p:nvSpPr>
          <p:cNvPr id="5" name="PlaceHolder 4"/>
          <p:cNvSpPr>
            <a:spLocks noGrp="1"/>
          </p:cNvSpPr>
          <p:nvPr>
            <p:ph type="sldNum" idx="227"/>
          </p:nvPr>
        </p:nvSpPr>
        <p:spPr/>
        <p:txBody>
          <a:bodyPr/>
          <a:lstStyle/>
          <a:p>
            <a:fld id="{4F5E628C-96F3-43CD-9055-F823E0FC3B81}" type="slidenum">
              <a:t>‹N°›</a:t>
            </a:fld>
            <a:endParaRPr/>
          </a:p>
        </p:txBody>
      </p:sp>
      <p:sp>
        <p:nvSpPr>
          <p:cNvPr id="6" name="PlaceHolder 5"/>
          <p:cNvSpPr>
            <a:spLocks noGrp="1"/>
          </p:cNvSpPr>
          <p:nvPr>
            <p:ph type="dt" idx="228"/>
          </p:nvPr>
        </p:nvSpPr>
        <p:spPr/>
        <p:txBody>
          <a:bodyPr/>
          <a:lstStyle/>
          <a:p>
            <a:endParaRPr/>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7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26"/>
          </p:nvPr>
        </p:nvSpPr>
        <p:spPr/>
        <p:txBody>
          <a:bodyPr/>
          <a:lstStyle/>
          <a:p>
            <a:r>
              <a:t>Footer</a:t>
            </a:r>
          </a:p>
        </p:txBody>
      </p:sp>
      <p:sp>
        <p:nvSpPr>
          <p:cNvPr id="5" name="PlaceHolder 4"/>
          <p:cNvSpPr>
            <a:spLocks noGrp="1"/>
          </p:cNvSpPr>
          <p:nvPr>
            <p:ph type="sldNum" idx="227"/>
          </p:nvPr>
        </p:nvSpPr>
        <p:spPr/>
        <p:txBody>
          <a:bodyPr/>
          <a:lstStyle/>
          <a:p>
            <a:fld id="{2C0FB361-632C-42CE-94C7-941C48CCB44C}" type="slidenum">
              <a:t>‹N°›</a:t>
            </a:fld>
            <a:endParaRPr/>
          </a:p>
        </p:txBody>
      </p:sp>
      <p:sp>
        <p:nvSpPr>
          <p:cNvPr id="6" name="PlaceHolder 5"/>
          <p:cNvSpPr>
            <a:spLocks noGrp="1"/>
          </p:cNvSpPr>
          <p:nvPr>
            <p:ph type="dt" idx="228"/>
          </p:nvPr>
        </p:nvSpPr>
        <p:spPr/>
        <p:txBody>
          <a:bodyPr/>
          <a:lstStyle/>
          <a:p>
            <a:endParaRPr/>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7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7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7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6"/>
          </p:nvPr>
        </p:nvSpPr>
        <p:spPr/>
        <p:txBody>
          <a:bodyPr/>
          <a:lstStyle/>
          <a:p>
            <a:r>
              <a:t>Footer</a:t>
            </a:r>
          </a:p>
        </p:txBody>
      </p:sp>
      <p:sp>
        <p:nvSpPr>
          <p:cNvPr id="6" name="PlaceHolder 5"/>
          <p:cNvSpPr>
            <a:spLocks noGrp="1"/>
          </p:cNvSpPr>
          <p:nvPr>
            <p:ph type="sldNum" idx="227"/>
          </p:nvPr>
        </p:nvSpPr>
        <p:spPr/>
        <p:txBody>
          <a:bodyPr/>
          <a:lstStyle/>
          <a:p>
            <a:fld id="{7EBAB3CC-EFEB-4D14-B7DC-988438EFC502}" type="slidenum">
              <a:t>‹N°›</a:t>
            </a:fld>
            <a:endParaRPr/>
          </a:p>
        </p:txBody>
      </p:sp>
      <p:sp>
        <p:nvSpPr>
          <p:cNvPr id="7" name="PlaceHolder 6"/>
          <p:cNvSpPr>
            <a:spLocks noGrp="1"/>
          </p:cNvSpPr>
          <p:nvPr>
            <p:ph type="dt" idx="228"/>
          </p:nvPr>
        </p:nvSpPr>
        <p:spPr/>
        <p:txBody>
          <a:bodyPr/>
          <a:lstStyle/>
          <a:p>
            <a:endParaRPr/>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26"/>
          </p:nvPr>
        </p:nvSpPr>
        <p:spPr/>
        <p:txBody>
          <a:bodyPr/>
          <a:lstStyle/>
          <a:p>
            <a:r>
              <a:t>Footer</a:t>
            </a:r>
          </a:p>
        </p:txBody>
      </p:sp>
      <p:sp>
        <p:nvSpPr>
          <p:cNvPr id="4" name="PlaceHolder 3"/>
          <p:cNvSpPr>
            <a:spLocks noGrp="1"/>
          </p:cNvSpPr>
          <p:nvPr>
            <p:ph type="sldNum" idx="227"/>
          </p:nvPr>
        </p:nvSpPr>
        <p:spPr/>
        <p:txBody>
          <a:bodyPr/>
          <a:lstStyle/>
          <a:p>
            <a:fld id="{1233D7F0-E3A3-4749-B710-C50E6C02FF62}" type="slidenum">
              <a:t>‹N°›</a:t>
            </a:fld>
            <a:endParaRPr/>
          </a:p>
        </p:txBody>
      </p:sp>
      <p:sp>
        <p:nvSpPr>
          <p:cNvPr id="5" name="PlaceHolder 4"/>
          <p:cNvSpPr>
            <a:spLocks noGrp="1"/>
          </p:cNvSpPr>
          <p:nvPr>
            <p:ph type="dt" idx="228"/>
          </p:nvPr>
        </p:nvSpPr>
        <p:spPr/>
        <p:txBody>
          <a:bodyPr/>
          <a:lstStyle/>
          <a:p>
            <a:endParaRPr/>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8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26"/>
          </p:nvPr>
        </p:nvSpPr>
        <p:spPr/>
        <p:txBody>
          <a:bodyPr/>
          <a:lstStyle/>
          <a:p>
            <a:r>
              <a:t>Footer</a:t>
            </a:r>
          </a:p>
        </p:txBody>
      </p:sp>
      <p:sp>
        <p:nvSpPr>
          <p:cNvPr id="4" name="PlaceHolder 3"/>
          <p:cNvSpPr>
            <a:spLocks noGrp="1"/>
          </p:cNvSpPr>
          <p:nvPr>
            <p:ph type="sldNum" idx="227"/>
          </p:nvPr>
        </p:nvSpPr>
        <p:spPr/>
        <p:txBody>
          <a:bodyPr/>
          <a:lstStyle/>
          <a:p>
            <a:fld id="{1DED9B6C-77F8-47D6-81D2-CB380EE08FE1}" type="slidenum">
              <a:t>‹N°›</a:t>
            </a:fld>
            <a:endParaRPr/>
          </a:p>
        </p:txBody>
      </p:sp>
      <p:sp>
        <p:nvSpPr>
          <p:cNvPr id="5" name="PlaceHolder 4"/>
          <p:cNvSpPr>
            <a:spLocks noGrp="1"/>
          </p:cNvSpPr>
          <p:nvPr>
            <p:ph type="dt" idx="228"/>
          </p:nvPr>
        </p:nvSpPr>
        <p:spPr/>
        <p:txBody>
          <a:bodyPr/>
          <a:lstStyle/>
          <a:p>
            <a:endParaRPr/>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8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8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8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8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6"/>
          </p:nvPr>
        </p:nvSpPr>
        <p:spPr/>
        <p:txBody>
          <a:bodyPr/>
          <a:lstStyle/>
          <a:p>
            <a:r>
              <a:t>Footer</a:t>
            </a:r>
          </a:p>
        </p:txBody>
      </p:sp>
      <p:sp>
        <p:nvSpPr>
          <p:cNvPr id="7" name="PlaceHolder 6"/>
          <p:cNvSpPr>
            <a:spLocks noGrp="1"/>
          </p:cNvSpPr>
          <p:nvPr>
            <p:ph type="sldNum" idx="227"/>
          </p:nvPr>
        </p:nvSpPr>
        <p:spPr/>
        <p:txBody>
          <a:bodyPr/>
          <a:lstStyle/>
          <a:p>
            <a:fld id="{4879916F-CAC8-45FB-8CCD-A45B8D031476}" type="slidenum">
              <a:t>‹N°›</a:t>
            </a:fld>
            <a:endParaRPr/>
          </a:p>
        </p:txBody>
      </p:sp>
      <p:sp>
        <p:nvSpPr>
          <p:cNvPr id="8" name="PlaceHolder 7"/>
          <p:cNvSpPr>
            <a:spLocks noGrp="1"/>
          </p:cNvSpPr>
          <p:nvPr>
            <p:ph type="dt" idx="228"/>
          </p:nvPr>
        </p:nvSpPr>
        <p:spPr/>
        <p:txBody>
          <a:bodyPr/>
          <a:lstStyle/>
          <a:p>
            <a:endParaRPr/>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8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8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8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8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6"/>
          </p:nvPr>
        </p:nvSpPr>
        <p:spPr/>
        <p:txBody>
          <a:bodyPr/>
          <a:lstStyle/>
          <a:p>
            <a:r>
              <a:t>Footer</a:t>
            </a:r>
          </a:p>
        </p:txBody>
      </p:sp>
      <p:sp>
        <p:nvSpPr>
          <p:cNvPr id="7" name="PlaceHolder 6"/>
          <p:cNvSpPr>
            <a:spLocks noGrp="1"/>
          </p:cNvSpPr>
          <p:nvPr>
            <p:ph type="sldNum" idx="227"/>
          </p:nvPr>
        </p:nvSpPr>
        <p:spPr/>
        <p:txBody>
          <a:bodyPr/>
          <a:lstStyle/>
          <a:p>
            <a:fld id="{C02A1CE8-D1DA-4FD5-BBB6-7793D6EF4873}" type="slidenum">
              <a:t>‹N°›</a:t>
            </a:fld>
            <a:endParaRPr/>
          </a:p>
        </p:txBody>
      </p:sp>
      <p:sp>
        <p:nvSpPr>
          <p:cNvPr id="8" name="PlaceHolder 7"/>
          <p:cNvSpPr>
            <a:spLocks noGrp="1"/>
          </p:cNvSpPr>
          <p:nvPr>
            <p:ph type="dt" idx="228"/>
          </p:nvPr>
        </p:nvSpPr>
        <p:spPr/>
        <p:txBody>
          <a:bodyPr/>
          <a:lstStyle/>
          <a:p>
            <a:endParaRPr/>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9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6"/>
          </p:nvPr>
        </p:nvSpPr>
        <p:spPr/>
        <p:txBody>
          <a:bodyPr/>
          <a:lstStyle/>
          <a:p>
            <a:r>
              <a:t>Footer</a:t>
            </a:r>
          </a:p>
        </p:txBody>
      </p:sp>
      <p:sp>
        <p:nvSpPr>
          <p:cNvPr id="7" name="PlaceHolder 6"/>
          <p:cNvSpPr>
            <a:spLocks noGrp="1"/>
          </p:cNvSpPr>
          <p:nvPr>
            <p:ph type="sldNum" idx="227"/>
          </p:nvPr>
        </p:nvSpPr>
        <p:spPr/>
        <p:txBody>
          <a:bodyPr/>
          <a:lstStyle/>
          <a:p>
            <a:fld id="{64008DF9-569E-4E4C-AA8D-EA4C2E5F3455}" type="slidenum">
              <a:t>‹N°›</a:t>
            </a:fld>
            <a:endParaRPr/>
          </a:p>
        </p:txBody>
      </p:sp>
      <p:sp>
        <p:nvSpPr>
          <p:cNvPr id="8" name="PlaceHolder 7"/>
          <p:cNvSpPr>
            <a:spLocks noGrp="1"/>
          </p:cNvSpPr>
          <p:nvPr>
            <p:ph type="dt" idx="228"/>
          </p:nvPr>
        </p:nvSpPr>
        <p:spPr/>
        <p:txBody>
          <a:body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B771C14D-C72D-4847-A67A-9943A4E3A38D}" type="slidenum">
              <a:t>‹N°›</a:t>
            </a:fld>
            <a:endParaRPr/>
          </a:p>
        </p:txBody>
      </p:sp>
      <p:sp>
        <p:nvSpPr>
          <p:cNvPr id="8" name="PlaceHolder 7"/>
          <p:cNvSpPr>
            <a:spLocks noGrp="1"/>
          </p:cNvSpPr>
          <p:nvPr>
            <p:ph type="dt" idx="24"/>
          </p:nvPr>
        </p:nvSpPr>
        <p:spPr/>
        <p:txBody>
          <a:bodyPr/>
          <a:lstStyle/>
          <a:p>
            <a:endParaRPr/>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9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9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9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6"/>
          </p:nvPr>
        </p:nvSpPr>
        <p:spPr/>
        <p:txBody>
          <a:bodyPr/>
          <a:lstStyle/>
          <a:p>
            <a:r>
              <a:t>Footer</a:t>
            </a:r>
          </a:p>
        </p:txBody>
      </p:sp>
      <p:sp>
        <p:nvSpPr>
          <p:cNvPr id="6" name="PlaceHolder 5"/>
          <p:cNvSpPr>
            <a:spLocks noGrp="1"/>
          </p:cNvSpPr>
          <p:nvPr>
            <p:ph type="sldNum" idx="227"/>
          </p:nvPr>
        </p:nvSpPr>
        <p:spPr/>
        <p:txBody>
          <a:bodyPr/>
          <a:lstStyle/>
          <a:p>
            <a:fld id="{03F4729C-D207-4D10-953B-D8ABAAADD0E7}" type="slidenum">
              <a:t>‹N°›</a:t>
            </a:fld>
            <a:endParaRPr/>
          </a:p>
        </p:txBody>
      </p:sp>
      <p:sp>
        <p:nvSpPr>
          <p:cNvPr id="7" name="PlaceHolder 6"/>
          <p:cNvSpPr>
            <a:spLocks noGrp="1"/>
          </p:cNvSpPr>
          <p:nvPr>
            <p:ph type="dt" idx="228"/>
          </p:nvPr>
        </p:nvSpPr>
        <p:spPr/>
        <p:txBody>
          <a:bodyPr/>
          <a:lstStyle/>
          <a:p>
            <a:endParaRPr/>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9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19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9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19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0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26"/>
          </p:nvPr>
        </p:nvSpPr>
        <p:spPr/>
        <p:txBody>
          <a:bodyPr/>
          <a:lstStyle/>
          <a:p>
            <a:r>
              <a:t>Footer</a:t>
            </a:r>
          </a:p>
        </p:txBody>
      </p:sp>
      <p:sp>
        <p:nvSpPr>
          <p:cNvPr id="8" name="PlaceHolder 7"/>
          <p:cNvSpPr>
            <a:spLocks noGrp="1"/>
          </p:cNvSpPr>
          <p:nvPr>
            <p:ph type="sldNum" idx="227"/>
          </p:nvPr>
        </p:nvSpPr>
        <p:spPr/>
        <p:txBody>
          <a:bodyPr/>
          <a:lstStyle/>
          <a:p>
            <a:fld id="{E03A2D65-C2DB-4A21-9121-5325D8882B43}" type="slidenum">
              <a:t>‹N°›</a:t>
            </a:fld>
            <a:endParaRPr/>
          </a:p>
        </p:txBody>
      </p:sp>
      <p:sp>
        <p:nvSpPr>
          <p:cNvPr id="9" name="PlaceHolder 8"/>
          <p:cNvSpPr>
            <a:spLocks noGrp="1"/>
          </p:cNvSpPr>
          <p:nvPr>
            <p:ph type="dt" idx="228"/>
          </p:nvPr>
        </p:nvSpPr>
        <p:spPr/>
        <p:txBody>
          <a:bodyPr/>
          <a:lstStyle/>
          <a:p>
            <a:endParaRPr/>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0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0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0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0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0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0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0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26"/>
          </p:nvPr>
        </p:nvSpPr>
        <p:spPr/>
        <p:txBody>
          <a:bodyPr/>
          <a:lstStyle/>
          <a:p>
            <a:r>
              <a:t>Footer</a:t>
            </a:r>
          </a:p>
        </p:txBody>
      </p:sp>
      <p:sp>
        <p:nvSpPr>
          <p:cNvPr id="10" name="PlaceHolder 9"/>
          <p:cNvSpPr>
            <a:spLocks noGrp="1"/>
          </p:cNvSpPr>
          <p:nvPr>
            <p:ph type="sldNum" idx="227"/>
          </p:nvPr>
        </p:nvSpPr>
        <p:spPr/>
        <p:txBody>
          <a:bodyPr/>
          <a:lstStyle/>
          <a:p>
            <a:fld id="{A32ABBF6-0229-41C7-827C-FB39B99E3BC2}" type="slidenum">
              <a:t>‹N°›</a:t>
            </a:fld>
            <a:endParaRPr/>
          </a:p>
        </p:txBody>
      </p:sp>
      <p:sp>
        <p:nvSpPr>
          <p:cNvPr id="11" name="PlaceHolder 10"/>
          <p:cNvSpPr>
            <a:spLocks noGrp="1"/>
          </p:cNvSpPr>
          <p:nvPr>
            <p:ph type="dt" idx="228"/>
          </p:nvPr>
        </p:nvSpPr>
        <p:spPr/>
        <p:txBody>
          <a:bodyPr/>
          <a:lstStyle/>
          <a:p>
            <a:endParaRPr/>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9"/>
          </p:nvPr>
        </p:nvSpPr>
        <p:spPr/>
        <p:txBody>
          <a:bodyPr/>
          <a:lstStyle/>
          <a:p>
            <a:r>
              <a:t>Footer</a:t>
            </a:r>
          </a:p>
        </p:txBody>
      </p:sp>
      <p:sp>
        <p:nvSpPr>
          <p:cNvPr id="3" name="PlaceHolder 2"/>
          <p:cNvSpPr>
            <a:spLocks noGrp="1"/>
          </p:cNvSpPr>
          <p:nvPr>
            <p:ph type="sldNum" idx="230"/>
          </p:nvPr>
        </p:nvSpPr>
        <p:spPr/>
        <p:txBody>
          <a:bodyPr/>
          <a:lstStyle/>
          <a:p>
            <a:fld id="{E834E2E5-E491-4FFB-8E3A-5636A401B503}" type="slidenum">
              <a:t>‹N°›</a:t>
            </a:fld>
            <a:endParaRPr/>
          </a:p>
        </p:txBody>
      </p:sp>
      <p:sp>
        <p:nvSpPr>
          <p:cNvPr id="4" name="PlaceHolder 3"/>
          <p:cNvSpPr>
            <a:spLocks noGrp="1"/>
          </p:cNvSpPr>
          <p:nvPr>
            <p:ph type="dt" idx="231"/>
          </p:nvPr>
        </p:nvSpPr>
        <p:spPr/>
        <p:txBody>
          <a:bodyPr/>
          <a:lstStyle/>
          <a:p>
            <a:endParaRPr/>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17"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29"/>
          </p:nvPr>
        </p:nvSpPr>
        <p:spPr/>
        <p:txBody>
          <a:bodyPr/>
          <a:lstStyle/>
          <a:p>
            <a:r>
              <a:t>Footer</a:t>
            </a:r>
          </a:p>
        </p:txBody>
      </p:sp>
      <p:sp>
        <p:nvSpPr>
          <p:cNvPr id="5" name="PlaceHolder 4"/>
          <p:cNvSpPr>
            <a:spLocks noGrp="1"/>
          </p:cNvSpPr>
          <p:nvPr>
            <p:ph type="sldNum" idx="230"/>
          </p:nvPr>
        </p:nvSpPr>
        <p:spPr/>
        <p:txBody>
          <a:bodyPr/>
          <a:lstStyle/>
          <a:p>
            <a:fld id="{49B19FC1-B1D2-4D1B-95C4-01D5AC711B56}" type="slidenum">
              <a:t>‹N°›</a:t>
            </a:fld>
            <a:endParaRPr/>
          </a:p>
        </p:txBody>
      </p:sp>
      <p:sp>
        <p:nvSpPr>
          <p:cNvPr id="6" name="PlaceHolder 5"/>
          <p:cNvSpPr>
            <a:spLocks noGrp="1"/>
          </p:cNvSpPr>
          <p:nvPr>
            <p:ph type="dt" idx="231"/>
          </p:nvPr>
        </p:nvSpPr>
        <p:spPr/>
        <p:txBody>
          <a:bodyPr/>
          <a:lstStyle/>
          <a:p>
            <a:endParaRPr/>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1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19"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29"/>
          </p:nvPr>
        </p:nvSpPr>
        <p:spPr/>
        <p:txBody>
          <a:bodyPr/>
          <a:lstStyle/>
          <a:p>
            <a:r>
              <a:t>Footer</a:t>
            </a:r>
          </a:p>
        </p:txBody>
      </p:sp>
      <p:sp>
        <p:nvSpPr>
          <p:cNvPr id="5" name="PlaceHolder 4"/>
          <p:cNvSpPr>
            <a:spLocks noGrp="1"/>
          </p:cNvSpPr>
          <p:nvPr>
            <p:ph type="sldNum" idx="230"/>
          </p:nvPr>
        </p:nvSpPr>
        <p:spPr/>
        <p:txBody>
          <a:bodyPr/>
          <a:lstStyle/>
          <a:p>
            <a:fld id="{4388CB23-8CA7-4A1E-9DB7-1C6C23D41563}" type="slidenum">
              <a:t>‹N°›</a:t>
            </a:fld>
            <a:endParaRPr/>
          </a:p>
        </p:txBody>
      </p:sp>
      <p:sp>
        <p:nvSpPr>
          <p:cNvPr id="6" name="PlaceHolder 5"/>
          <p:cNvSpPr>
            <a:spLocks noGrp="1"/>
          </p:cNvSpPr>
          <p:nvPr>
            <p:ph type="dt" idx="231"/>
          </p:nvPr>
        </p:nvSpPr>
        <p:spPr/>
        <p:txBody>
          <a:bodyPr/>
          <a:lstStyle/>
          <a:p>
            <a:endParaRPr/>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21"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22"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9"/>
          </p:nvPr>
        </p:nvSpPr>
        <p:spPr/>
        <p:txBody>
          <a:bodyPr/>
          <a:lstStyle/>
          <a:p>
            <a:r>
              <a:t>Footer</a:t>
            </a:r>
          </a:p>
        </p:txBody>
      </p:sp>
      <p:sp>
        <p:nvSpPr>
          <p:cNvPr id="6" name="PlaceHolder 5"/>
          <p:cNvSpPr>
            <a:spLocks noGrp="1"/>
          </p:cNvSpPr>
          <p:nvPr>
            <p:ph type="sldNum" idx="230"/>
          </p:nvPr>
        </p:nvSpPr>
        <p:spPr/>
        <p:txBody>
          <a:bodyPr/>
          <a:lstStyle/>
          <a:p>
            <a:fld id="{79099696-BF6F-451F-9D2C-5DBD5B14D610}" type="slidenum">
              <a:t>‹N°›</a:t>
            </a:fld>
            <a:endParaRPr/>
          </a:p>
        </p:txBody>
      </p:sp>
      <p:sp>
        <p:nvSpPr>
          <p:cNvPr id="7" name="PlaceHolder 6"/>
          <p:cNvSpPr>
            <a:spLocks noGrp="1"/>
          </p:cNvSpPr>
          <p:nvPr>
            <p:ph type="dt" idx="231"/>
          </p:nvPr>
        </p:nvSpPr>
        <p:spPr/>
        <p:txBody>
          <a:bodyPr/>
          <a:lstStyle/>
          <a:p>
            <a:endParaRPr/>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29"/>
          </p:nvPr>
        </p:nvSpPr>
        <p:spPr/>
        <p:txBody>
          <a:bodyPr/>
          <a:lstStyle/>
          <a:p>
            <a:r>
              <a:t>Footer</a:t>
            </a:r>
          </a:p>
        </p:txBody>
      </p:sp>
      <p:sp>
        <p:nvSpPr>
          <p:cNvPr id="4" name="PlaceHolder 3"/>
          <p:cNvSpPr>
            <a:spLocks noGrp="1"/>
          </p:cNvSpPr>
          <p:nvPr>
            <p:ph type="sldNum" idx="230"/>
          </p:nvPr>
        </p:nvSpPr>
        <p:spPr/>
        <p:txBody>
          <a:bodyPr/>
          <a:lstStyle/>
          <a:p>
            <a:fld id="{0C62A30E-BEB7-48A9-BEEB-39F18646728C}" type="slidenum">
              <a:t>‹N°›</a:t>
            </a:fld>
            <a:endParaRPr/>
          </a:p>
        </p:txBody>
      </p:sp>
      <p:sp>
        <p:nvSpPr>
          <p:cNvPr id="5" name="PlaceHolder 4"/>
          <p:cNvSpPr>
            <a:spLocks noGrp="1"/>
          </p:cNvSpPr>
          <p:nvPr>
            <p:ph type="dt" idx="231"/>
          </p:nvPr>
        </p:nvSpPr>
        <p:spPr/>
        <p:txBody>
          <a:bodyPr/>
          <a:lstStyle/>
          <a:p>
            <a:endParaRPr/>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24"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29"/>
          </p:nvPr>
        </p:nvSpPr>
        <p:spPr/>
        <p:txBody>
          <a:bodyPr/>
          <a:lstStyle/>
          <a:p>
            <a:r>
              <a:t>Footer</a:t>
            </a:r>
          </a:p>
        </p:txBody>
      </p:sp>
      <p:sp>
        <p:nvSpPr>
          <p:cNvPr id="4" name="PlaceHolder 3"/>
          <p:cNvSpPr>
            <a:spLocks noGrp="1"/>
          </p:cNvSpPr>
          <p:nvPr>
            <p:ph type="sldNum" idx="230"/>
          </p:nvPr>
        </p:nvSpPr>
        <p:spPr/>
        <p:txBody>
          <a:bodyPr/>
          <a:lstStyle/>
          <a:p>
            <a:fld id="{1A613202-918C-4D81-B4A6-4806159E59D1}" type="slidenum">
              <a:t>‹N°›</a:t>
            </a:fld>
            <a:endParaRPr/>
          </a:p>
        </p:txBody>
      </p:sp>
      <p:sp>
        <p:nvSpPr>
          <p:cNvPr id="5" name="PlaceHolder 4"/>
          <p:cNvSpPr>
            <a:spLocks noGrp="1"/>
          </p:cNvSpPr>
          <p:nvPr>
            <p:ph type="dt" idx="231"/>
          </p:nvPr>
        </p:nvSpPr>
        <p:spPr/>
        <p:txBody>
          <a:bodyPr/>
          <a:lstStyle/>
          <a:p>
            <a:endParaRPr/>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26"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27"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28"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9"/>
          </p:nvPr>
        </p:nvSpPr>
        <p:spPr/>
        <p:txBody>
          <a:bodyPr/>
          <a:lstStyle/>
          <a:p>
            <a:r>
              <a:t>Footer</a:t>
            </a:r>
          </a:p>
        </p:txBody>
      </p:sp>
      <p:sp>
        <p:nvSpPr>
          <p:cNvPr id="7" name="PlaceHolder 6"/>
          <p:cNvSpPr>
            <a:spLocks noGrp="1"/>
          </p:cNvSpPr>
          <p:nvPr>
            <p:ph type="sldNum" idx="230"/>
          </p:nvPr>
        </p:nvSpPr>
        <p:spPr/>
        <p:txBody>
          <a:bodyPr/>
          <a:lstStyle/>
          <a:p>
            <a:fld id="{A8541DCD-E52F-4BCF-9B43-C4D568633072}" type="slidenum">
              <a:t>‹N°›</a:t>
            </a:fld>
            <a:endParaRPr/>
          </a:p>
        </p:txBody>
      </p:sp>
      <p:sp>
        <p:nvSpPr>
          <p:cNvPr id="8" name="PlaceHolder 7"/>
          <p:cNvSpPr>
            <a:spLocks noGrp="1"/>
          </p:cNvSpPr>
          <p:nvPr>
            <p:ph type="dt" idx="231"/>
          </p:nvPr>
        </p:nvSpPr>
        <p:spPr/>
        <p:txBody>
          <a:body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ACD4008A-2D2D-46F2-AEBF-8B477EC22A97}" type="slidenum">
              <a:t>‹N°›</a:t>
            </a:fld>
            <a:endParaRPr/>
          </a:p>
        </p:txBody>
      </p:sp>
      <p:sp>
        <p:nvSpPr>
          <p:cNvPr id="8" name="PlaceHolder 7"/>
          <p:cNvSpPr>
            <a:spLocks noGrp="1"/>
          </p:cNvSpPr>
          <p:nvPr>
            <p:ph type="dt" idx="24"/>
          </p:nvPr>
        </p:nvSpPr>
        <p:spPr/>
        <p:txBody>
          <a:bodyPr/>
          <a:lstStyle/>
          <a:p>
            <a:endParaRPr/>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2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3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3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32"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9"/>
          </p:nvPr>
        </p:nvSpPr>
        <p:spPr/>
        <p:txBody>
          <a:bodyPr/>
          <a:lstStyle/>
          <a:p>
            <a:r>
              <a:t>Footer</a:t>
            </a:r>
          </a:p>
        </p:txBody>
      </p:sp>
      <p:sp>
        <p:nvSpPr>
          <p:cNvPr id="7" name="PlaceHolder 6"/>
          <p:cNvSpPr>
            <a:spLocks noGrp="1"/>
          </p:cNvSpPr>
          <p:nvPr>
            <p:ph type="sldNum" idx="230"/>
          </p:nvPr>
        </p:nvSpPr>
        <p:spPr/>
        <p:txBody>
          <a:bodyPr/>
          <a:lstStyle/>
          <a:p>
            <a:fld id="{DCB1A74C-281E-4A85-B73D-FE5288274DC3}" type="slidenum">
              <a:t>‹N°›</a:t>
            </a:fld>
            <a:endParaRPr/>
          </a:p>
        </p:txBody>
      </p:sp>
      <p:sp>
        <p:nvSpPr>
          <p:cNvPr id="8" name="PlaceHolder 7"/>
          <p:cNvSpPr>
            <a:spLocks noGrp="1"/>
          </p:cNvSpPr>
          <p:nvPr>
            <p:ph type="dt" idx="231"/>
          </p:nvPr>
        </p:nvSpPr>
        <p:spPr/>
        <p:txBody>
          <a:bodyPr/>
          <a:lstStyle/>
          <a:p>
            <a:endParaRPr/>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3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3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3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9"/>
          </p:nvPr>
        </p:nvSpPr>
        <p:spPr/>
        <p:txBody>
          <a:bodyPr/>
          <a:lstStyle/>
          <a:p>
            <a:r>
              <a:t>Footer</a:t>
            </a:r>
          </a:p>
        </p:txBody>
      </p:sp>
      <p:sp>
        <p:nvSpPr>
          <p:cNvPr id="7" name="PlaceHolder 6"/>
          <p:cNvSpPr>
            <a:spLocks noGrp="1"/>
          </p:cNvSpPr>
          <p:nvPr>
            <p:ph type="sldNum" idx="230"/>
          </p:nvPr>
        </p:nvSpPr>
        <p:spPr/>
        <p:txBody>
          <a:bodyPr/>
          <a:lstStyle/>
          <a:p>
            <a:fld id="{1DD5DCF4-C092-4E4C-A283-A300AFE1168C}" type="slidenum">
              <a:t>‹N°›</a:t>
            </a:fld>
            <a:endParaRPr/>
          </a:p>
        </p:txBody>
      </p:sp>
      <p:sp>
        <p:nvSpPr>
          <p:cNvPr id="8" name="PlaceHolder 7"/>
          <p:cNvSpPr>
            <a:spLocks noGrp="1"/>
          </p:cNvSpPr>
          <p:nvPr>
            <p:ph type="dt" idx="231"/>
          </p:nvPr>
        </p:nvSpPr>
        <p:spPr/>
        <p:txBody>
          <a:bodyPr/>
          <a:lstStyle/>
          <a:p>
            <a:endParaRPr/>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3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3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9"/>
          </p:nvPr>
        </p:nvSpPr>
        <p:spPr/>
        <p:txBody>
          <a:bodyPr/>
          <a:lstStyle/>
          <a:p>
            <a:r>
              <a:t>Footer</a:t>
            </a:r>
          </a:p>
        </p:txBody>
      </p:sp>
      <p:sp>
        <p:nvSpPr>
          <p:cNvPr id="6" name="PlaceHolder 5"/>
          <p:cNvSpPr>
            <a:spLocks noGrp="1"/>
          </p:cNvSpPr>
          <p:nvPr>
            <p:ph type="sldNum" idx="230"/>
          </p:nvPr>
        </p:nvSpPr>
        <p:spPr/>
        <p:txBody>
          <a:bodyPr/>
          <a:lstStyle/>
          <a:p>
            <a:fld id="{72FC753F-A2B0-463A-BD2B-06D8D831B518}" type="slidenum">
              <a:t>‹N°›</a:t>
            </a:fld>
            <a:endParaRPr/>
          </a:p>
        </p:txBody>
      </p:sp>
      <p:sp>
        <p:nvSpPr>
          <p:cNvPr id="7" name="PlaceHolder 6"/>
          <p:cNvSpPr>
            <a:spLocks noGrp="1"/>
          </p:cNvSpPr>
          <p:nvPr>
            <p:ph type="dt" idx="231"/>
          </p:nvPr>
        </p:nvSpPr>
        <p:spPr/>
        <p:txBody>
          <a:bodyPr/>
          <a:lstStyle/>
          <a:p>
            <a:endParaRPr/>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4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4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4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4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29"/>
          </p:nvPr>
        </p:nvSpPr>
        <p:spPr/>
        <p:txBody>
          <a:bodyPr/>
          <a:lstStyle/>
          <a:p>
            <a:r>
              <a:t>Footer</a:t>
            </a:r>
          </a:p>
        </p:txBody>
      </p:sp>
      <p:sp>
        <p:nvSpPr>
          <p:cNvPr id="8" name="PlaceHolder 7"/>
          <p:cNvSpPr>
            <a:spLocks noGrp="1"/>
          </p:cNvSpPr>
          <p:nvPr>
            <p:ph type="sldNum" idx="230"/>
          </p:nvPr>
        </p:nvSpPr>
        <p:spPr/>
        <p:txBody>
          <a:bodyPr/>
          <a:lstStyle/>
          <a:p>
            <a:fld id="{2FB2E006-49BF-4B71-8CC1-FBA459B78508}" type="slidenum">
              <a:t>‹N°›</a:t>
            </a:fld>
            <a:endParaRPr/>
          </a:p>
        </p:txBody>
      </p:sp>
      <p:sp>
        <p:nvSpPr>
          <p:cNvPr id="9" name="PlaceHolder 8"/>
          <p:cNvSpPr>
            <a:spLocks noGrp="1"/>
          </p:cNvSpPr>
          <p:nvPr>
            <p:ph type="dt" idx="231"/>
          </p:nvPr>
        </p:nvSpPr>
        <p:spPr/>
        <p:txBody>
          <a:bodyPr/>
          <a:lstStyle/>
          <a:p>
            <a:endParaRPr/>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4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4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4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4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5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5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29"/>
          </p:nvPr>
        </p:nvSpPr>
        <p:spPr/>
        <p:txBody>
          <a:bodyPr/>
          <a:lstStyle/>
          <a:p>
            <a:r>
              <a:t>Footer</a:t>
            </a:r>
          </a:p>
        </p:txBody>
      </p:sp>
      <p:sp>
        <p:nvSpPr>
          <p:cNvPr id="10" name="PlaceHolder 9"/>
          <p:cNvSpPr>
            <a:spLocks noGrp="1"/>
          </p:cNvSpPr>
          <p:nvPr>
            <p:ph type="sldNum" idx="230"/>
          </p:nvPr>
        </p:nvSpPr>
        <p:spPr/>
        <p:txBody>
          <a:bodyPr/>
          <a:lstStyle/>
          <a:p>
            <a:fld id="{366CF438-5AF3-4EA9-BFF9-C26748621BB1}" type="slidenum">
              <a:t>‹N°›</a:t>
            </a:fld>
            <a:endParaRPr/>
          </a:p>
        </p:txBody>
      </p:sp>
      <p:sp>
        <p:nvSpPr>
          <p:cNvPr id="11" name="PlaceHolder 10"/>
          <p:cNvSpPr>
            <a:spLocks noGrp="1"/>
          </p:cNvSpPr>
          <p:nvPr>
            <p:ph type="dt" idx="231"/>
          </p:nvPr>
        </p:nvSpPr>
        <p:spPr/>
        <p:txBody>
          <a:bodyPr/>
          <a:lstStyle/>
          <a:p>
            <a:endParaRPr/>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2"/>
          </p:nvPr>
        </p:nvSpPr>
        <p:spPr/>
        <p:txBody>
          <a:bodyPr/>
          <a:lstStyle/>
          <a:p>
            <a:r>
              <a:t>Footer</a:t>
            </a:r>
          </a:p>
        </p:txBody>
      </p:sp>
      <p:sp>
        <p:nvSpPr>
          <p:cNvPr id="3" name="PlaceHolder 2"/>
          <p:cNvSpPr>
            <a:spLocks noGrp="1"/>
          </p:cNvSpPr>
          <p:nvPr>
            <p:ph type="sldNum" idx="233"/>
          </p:nvPr>
        </p:nvSpPr>
        <p:spPr/>
        <p:txBody>
          <a:bodyPr/>
          <a:lstStyle/>
          <a:p>
            <a:fld id="{7635C69E-B8BB-4352-9E74-2421F9A57BA3}" type="slidenum">
              <a:t>‹N°›</a:t>
            </a:fld>
            <a:endParaRPr/>
          </a:p>
        </p:txBody>
      </p:sp>
      <p:sp>
        <p:nvSpPr>
          <p:cNvPr id="4" name="PlaceHolder 3"/>
          <p:cNvSpPr>
            <a:spLocks noGrp="1"/>
          </p:cNvSpPr>
          <p:nvPr>
            <p:ph type="dt" idx="234"/>
          </p:nvPr>
        </p:nvSpPr>
        <p:spPr/>
        <p:txBody>
          <a:bodyPr/>
          <a:lstStyle/>
          <a:p>
            <a:endParaRPr/>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6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6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32"/>
          </p:nvPr>
        </p:nvSpPr>
        <p:spPr/>
        <p:txBody>
          <a:bodyPr/>
          <a:lstStyle/>
          <a:p>
            <a:r>
              <a:t>Footer</a:t>
            </a:r>
          </a:p>
        </p:txBody>
      </p:sp>
      <p:sp>
        <p:nvSpPr>
          <p:cNvPr id="5" name="PlaceHolder 4"/>
          <p:cNvSpPr>
            <a:spLocks noGrp="1"/>
          </p:cNvSpPr>
          <p:nvPr>
            <p:ph type="sldNum" idx="233"/>
          </p:nvPr>
        </p:nvSpPr>
        <p:spPr/>
        <p:txBody>
          <a:bodyPr/>
          <a:lstStyle/>
          <a:p>
            <a:fld id="{151E5166-43F4-4B93-B3ED-DDCBA6035F32}" type="slidenum">
              <a:t>‹N°›</a:t>
            </a:fld>
            <a:endParaRPr/>
          </a:p>
        </p:txBody>
      </p:sp>
      <p:sp>
        <p:nvSpPr>
          <p:cNvPr id="6" name="PlaceHolder 5"/>
          <p:cNvSpPr>
            <a:spLocks noGrp="1"/>
          </p:cNvSpPr>
          <p:nvPr>
            <p:ph type="dt" idx="234"/>
          </p:nvPr>
        </p:nvSpPr>
        <p:spPr/>
        <p:txBody>
          <a:bodyPr/>
          <a:lstStyle/>
          <a:p>
            <a:endParaRPr/>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6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6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32"/>
          </p:nvPr>
        </p:nvSpPr>
        <p:spPr/>
        <p:txBody>
          <a:bodyPr/>
          <a:lstStyle/>
          <a:p>
            <a:r>
              <a:t>Footer</a:t>
            </a:r>
          </a:p>
        </p:txBody>
      </p:sp>
      <p:sp>
        <p:nvSpPr>
          <p:cNvPr id="5" name="PlaceHolder 4"/>
          <p:cNvSpPr>
            <a:spLocks noGrp="1"/>
          </p:cNvSpPr>
          <p:nvPr>
            <p:ph type="sldNum" idx="233"/>
          </p:nvPr>
        </p:nvSpPr>
        <p:spPr/>
        <p:txBody>
          <a:bodyPr/>
          <a:lstStyle/>
          <a:p>
            <a:fld id="{B4C81765-910A-4994-BE0B-28BEC1192218}" type="slidenum">
              <a:t>‹N°›</a:t>
            </a:fld>
            <a:endParaRPr/>
          </a:p>
        </p:txBody>
      </p:sp>
      <p:sp>
        <p:nvSpPr>
          <p:cNvPr id="6" name="PlaceHolder 5"/>
          <p:cNvSpPr>
            <a:spLocks noGrp="1"/>
          </p:cNvSpPr>
          <p:nvPr>
            <p:ph type="dt" idx="234"/>
          </p:nvPr>
        </p:nvSpPr>
        <p:spPr/>
        <p:txBody>
          <a:bodyPr/>
          <a:lstStyle/>
          <a:p>
            <a:endParaRPr/>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6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6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32"/>
          </p:nvPr>
        </p:nvSpPr>
        <p:spPr/>
        <p:txBody>
          <a:bodyPr/>
          <a:lstStyle/>
          <a:p>
            <a:r>
              <a:t>Footer</a:t>
            </a:r>
          </a:p>
        </p:txBody>
      </p:sp>
      <p:sp>
        <p:nvSpPr>
          <p:cNvPr id="6" name="PlaceHolder 5"/>
          <p:cNvSpPr>
            <a:spLocks noGrp="1"/>
          </p:cNvSpPr>
          <p:nvPr>
            <p:ph type="sldNum" idx="233"/>
          </p:nvPr>
        </p:nvSpPr>
        <p:spPr/>
        <p:txBody>
          <a:bodyPr/>
          <a:lstStyle/>
          <a:p>
            <a:fld id="{2DA9CA93-EB2E-4878-BC11-68F4806D67C8}" type="slidenum">
              <a:t>‹N°›</a:t>
            </a:fld>
            <a:endParaRPr/>
          </a:p>
        </p:txBody>
      </p:sp>
      <p:sp>
        <p:nvSpPr>
          <p:cNvPr id="7" name="PlaceHolder 6"/>
          <p:cNvSpPr>
            <a:spLocks noGrp="1"/>
          </p:cNvSpPr>
          <p:nvPr>
            <p:ph type="dt" idx="234"/>
          </p:nvPr>
        </p:nvSpPr>
        <p:spPr/>
        <p:txBody>
          <a:bodyPr/>
          <a:lstStyle/>
          <a:p>
            <a:endParaRPr/>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32"/>
          </p:nvPr>
        </p:nvSpPr>
        <p:spPr/>
        <p:txBody>
          <a:bodyPr/>
          <a:lstStyle/>
          <a:p>
            <a:r>
              <a:t>Footer</a:t>
            </a:r>
          </a:p>
        </p:txBody>
      </p:sp>
      <p:sp>
        <p:nvSpPr>
          <p:cNvPr id="4" name="PlaceHolder 3"/>
          <p:cNvSpPr>
            <a:spLocks noGrp="1"/>
          </p:cNvSpPr>
          <p:nvPr>
            <p:ph type="sldNum" idx="233"/>
          </p:nvPr>
        </p:nvSpPr>
        <p:spPr/>
        <p:txBody>
          <a:bodyPr/>
          <a:lstStyle/>
          <a:p>
            <a:fld id="{C6E89D46-3290-46AD-A336-F67993551F4F}" type="slidenum">
              <a:t>‹N°›</a:t>
            </a:fld>
            <a:endParaRPr/>
          </a:p>
        </p:txBody>
      </p:sp>
      <p:sp>
        <p:nvSpPr>
          <p:cNvPr id="5" name="PlaceHolder 4"/>
          <p:cNvSpPr>
            <a:spLocks noGrp="1"/>
          </p:cNvSpPr>
          <p:nvPr>
            <p:ph type="dt" idx="234"/>
          </p:nvPr>
        </p:nvSpPr>
        <p:spPr/>
        <p:txBody>
          <a:body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4"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5"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6"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D70D792C-886B-4B7E-9F8D-8198DA35A1DA}" type="slidenum">
              <a:t>‹N°›</a:t>
            </a:fld>
            <a:endParaRPr/>
          </a:p>
        </p:txBody>
      </p:sp>
      <p:sp>
        <p:nvSpPr>
          <p:cNvPr id="8" name="PlaceHolder 7"/>
          <p:cNvSpPr>
            <a:spLocks noGrp="1"/>
          </p:cNvSpPr>
          <p:nvPr>
            <p:ph type="dt" idx="24"/>
          </p:nvPr>
        </p:nvSpPr>
        <p:spPr/>
        <p:txBody>
          <a:bodyPr/>
          <a:lstStyle/>
          <a:p>
            <a:endParaRPr/>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7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32"/>
          </p:nvPr>
        </p:nvSpPr>
        <p:spPr/>
        <p:txBody>
          <a:bodyPr/>
          <a:lstStyle/>
          <a:p>
            <a:r>
              <a:t>Footer</a:t>
            </a:r>
          </a:p>
        </p:txBody>
      </p:sp>
      <p:sp>
        <p:nvSpPr>
          <p:cNvPr id="4" name="PlaceHolder 3"/>
          <p:cNvSpPr>
            <a:spLocks noGrp="1"/>
          </p:cNvSpPr>
          <p:nvPr>
            <p:ph type="sldNum" idx="233"/>
          </p:nvPr>
        </p:nvSpPr>
        <p:spPr/>
        <p:txBody>
          <a:bodyPr/>
          <a:lstStyle/>
          <a:p>
            <a:fld id="{055D3A4C-24CC-4FCF-AB64-B9527CE16443}" type="slidenum">
              <a:t>‹N°›</a:t>
            </a:fld>
            <a:endParaRPr/>
          </a:p>
        </p:txBody>
      </p:sp>
      <p:sp>
        <p:nvSpPr>
          <p:cNvPr id="5" name="PlaceHolder 4"/>
          <p:cNvSpPr>
            <a:spLocks noGrp="1"/>
          </p:cNvSpPr>
          <p:nvPr>
            <p:ph type="dt" idx="234"/>
          </p:nvPr>
        </p:nvSpPr>
        <p:spPr/>
        <p:txBody>
          <a:bodyPr/>
          <a:lstStyle/>
          <a:p>
            <a:endParaRPr/>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7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7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7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32"/>
          </p:nvPr>
        </p:nvSpPr>
        <p:spPr/>
        <p:txBody>
          <a:bodyPr/>
          <a:lstStyle/>
          <a:p>
            <a:r>
              <a:t>Footer</a:t>
            </a:r>
          </a:p>
        </p:txBody>
      </p:sp>
      <p:sp>
        <p:nvSpPr>
          <p:cNvPr id="7" name="PlaceHolder 6"/>
          <p:cNvSpPr>
            <a:spLocks noGrp="1"/>
          </p:cNvSpPr>
          <p:nvPr>
            <p:ph type="sldNum" idx="233"/>
          </p:nvPr>
        </p:nvSpPr>
        <p:spPr/>
        <p:txBody>
          <a:bodyPr/>
          <a:lstStyle/>
          <a:p>
            <a:fld id="{15544263-914D-4DA3-B568-711A663DF295}" type="slidenum">
              <a:t>‹N°›</a:t>
            </a:fld>
            <a:endParaRPr/>
          </a:p>
        </p:txBody>
      </p:sp>
      <p:sp>
        <p:nvSpPr>
          <p:cNvPr id="8" name="PlaceHolder 7"/>
          <p:cNvSpPr>
            <a:spLocks noGrp="1"/>
          </p:cNvSpPr>
          <p:nvPr>
            <p:ph type="dt" idx="234"/>
          </p:nvPr>
        </p:nvSpPr>
        <p:spPr/>
        <p:txBody>
          <a:bodyPr/>
          <a:lstStyle/>
          <a:p>
            <a:endParaRPr/>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7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7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7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7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32"/>
          </p:nvPr>
        </p:nvSpPr>
        <p:spPr/>
        <p:txBody>
          <a:bodyPr/>
          <a:lstStyle/>
          <a:p>
            <a:r>
              <a:t>Footer</a:t>
            </a:r>
          </a:p>
        </p:txBody>
      </p:sp>
      <p:sp>
        <p:nvSpPr>
          <p:cNvPr id="7" name="PlaceHolder 6"/>
          <p:cNvSpPr>
            <a:spLocks noGrp="1"/>
          </p:cNvSpPr>
          <p:nvPr>
            <p:ph type="sldNum" idx="233"/>
          </p:nvPr>
        </p:nvSpPr>
        <p:spPr/>
        <p:txBody>
          <a:bodyPr/>
          <a:lstStyle/>
          <a:p>
            <a:fld id="{640EA3FD-1F54-4CA5-93C0-61EF02FBD561}" type="slidenum">
              <a:t>‹N°›</a:t>
            </a:fld>
            <a:endParaRPr/>
          </a:p>
        </p:txBody>
      </p:sp>
      <p:sp>
        <p:nvSpPr>
          <p:cNvPr id="8" name="PlaceHolder 7"/>
          <p:cNvSpPr>
            <a:spLocks noGrp="1"/>
          </p:cNvSpPr>
          <p:nvPr>
            <p:ph type="dt" idx="234"/>
          </p:nvPr>
        </p:nvSpPr>
        <p:spPr/>
        <p:txBody>
          <a:bodyPr/>
          <a:lstStyle/>
          <a:p>
            <a:endParaRPr/>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7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8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8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8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32"/>
          </p:nvPr>
        </p:nvSpPr>
        <p:spPr/>
        <p:txBody>
          <a:bodyPr/>
          <a:lstStyle/>
          <a:p>
            <a:r>
              <a:t>Footer</a:t>
            </a:r>
          </a:p>
        </p:txBody>
      </p:sp>
      <p:sp>
        <p:nvSpPr>
          <p:cNvPr id="7" name="PlaceHolder 6"/>
          <p:cNvSpPr>
            <a:spLocks noGrp="1"/>
          </p:cNvSpPr>
          <p:nvPr>
            <p:ph type="sldNum" idx="233"/>
          </p:nvPr>
        </p:nvSpPr>
        <p:spPr/>
        <p:txBody>
          <a:bodyPr/>
          <a:lstStyle/>
          <a:p>
            <a:fld id="{2F8A2B65-DF55-44EE-9E05-7CABDD907619}" type="slidenum">
              <a:t>‹N°›</a:t>
            </a:fld>
            <a:endParaRPr/>
          </a:p>
        </p:txBody>
      </p:sp>
      <p:sp>
        <p:nvSpPr>
          <p:cNvPr id="8" name="PlaceHolder 7"/>
          <p:cNvSpPr>
            <a:spLocks noGrp="1"/>
          </p:cNvSpPr>
          <p:nvPr>
            <p:ph type="dt" idx="234"/>
          </p:nvPr>
        </p:nvSpPr>
        <p:spPr/>
        <p:txBody>
          <a:bodyPr/>
          <a:lstStyle/>
          <a:p>
            <a:endParaRPr/>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8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8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8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32"/>
          </p:nvPr>
        </p:nvSpPr>
        <p:spPr/>
        <p:txBody>
          <a:bodyPr/>
          <a:lstStyle/>
          <a:p>
            <a:r>
              <a:t>Footer</a:t>
            </a:r>
          </a:p>
        </p:txBody>
      </p:sp>
      <p:sp>
        <p:nvSpPr>
          <p:cNvPr id="6" name="PlaceHolder 5"/>
          <p:cNvSpPr>
            <a:spLocks noGrp="1"/>
          </p:cNvSpPr>
          <p:nvPr>
            <p:ph type="sldNum" idx="233"/>
          </p:nvPr>
        </p:nvSpPr>
        <p:spPr/>
        <p:txBody>
          <a:bodyPr/>
          <a:lstStyle/>
          <a:p>
            <a:fld id="{17B5AC5F-0377-46DC-A6DF-992F89525B0C}" type="slidenum">
              <a:t>‹N°›</a:t>
            </a:fld>
            <a:endParaRPr/>
          </a:p>
        </p:txBody>
      </p:sp>
      <p:sp>
        <p:nvSpPr>
          <p:cNvPr id="7" name="PlaceHolder 6"/>
          <p:cNvSpPr>
            <a:spLocks noGrp="1"/>
          </p:cNvSpPr>
          <p:nvPr>
            <p:ph type="dt" idx="234"/>
          </p:nvPr>
        </p:nvSpPr>
        <p:spPr/>
        <p:txBody>
          <a:bodyPr/>
          <a:lstStyle/>
          <a:p>
            <a:endParaRPr/>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8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8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8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9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32"/>
          </p:nvPr>
        </p:nvSpPr>
        <p:spPr/>
        <p:txBody>
          <a:bodyPr/>
          <a:lstStyle/>
          <a:p>
            <a:r>
              <a:t>Footer</a:t>
            </a:r>
          </a:p>
        </p:txBody>
      </p:sp>
      <p:sp>
        <p:nvSpPr>
          <p:cNvPr id="8" name="PlaceHolder 7"/>
          <p:cNvSpPr>
            <a:spLocks noGrp="1"/>
          </p:cNvSpPr>
          <p:nvPr>
            <p:ph type="sldNum" idx="233"/>
          </p:nvPr>
        </p:nvSpPr>
        <p:spPr/>
        <p:txBody>
          <a:bodyPr/>
          <a:lstStyle/>
          <a:p>
            <a:fld id="{9CF4B57B-C643-463D-BE31-08FADD895246}" type="slidenum">
              <a:t>‹N°›</a:t>
            </a:fld>
            <a:endParaRPr/>
          </a:p>
        </p:txBody>
      </p:sp>
      <p:sp>
        <p:nvSpPr>
          <p:cNvPr id="9" name="PlaceHolder 8"/>
          <p:cNvSpPr>
            <a:spLocks noGrp="1"/>
          </p:cNvSpPr>
          <p:nvPr>
            <p:ph type="dt" idx="234"/>
          </p:nvPr>
        </p:nvSpPr>
        <p:spPr/>
        <p:txBody>
          <a:bodyPr/>
          <a:lstStyle/>
          <a:p>
            <a:endParaRPr/>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29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9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9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9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9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29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32"/>
          </p:nvPr>
        </p:nvSpPr>
        <p:spPr/>
        <p:txBody>
          <a:bodyPr/>
          <a:lstStyle/>
          <a:p>
            <a:r>
              <a:t>Footer</a:t>
            </a:r>
          </a:p>
        </p:txBody>
      </p:sp>
      <p:sp>
        <p:nvSpPr>
          <p:cNvPr id="10" name="PlaceHolder 9"/>
          <p:cNvSpPr>
            <a:spLocks noGrp="1"/>
          </p:cNvSpPr>
          <p:nvPr>
            <p:ph type="sldNum" idx="233"/>
          </p:nvPr>
        </p:nvSpPr>
        <p:spPr/>
        <p:txBody>
          <a:bodyPr/>
          <a:lstStyle/>
          <a:p>
            <a:fld id="{869C9075-4096-41D8-863A-DBFAA361561F}" type="slidenum">
              <a:t>‹N°›</a:t>
            </a:fld>
            <a:endParaRPr/>
          </a:p>
        </p:txBody>
      </p:sp>
      <p:sp>
        <p:nvSpPr>
          <p:cNvPr id="11" name="PlaceHolder 10"/>
          <p:cNvSpPr>
            <a:spLocks noGrp="1"/>
          </p:cNvSpPr>
          <p:nvPr>
            <p:ph type="dt" idx="234"/>
          </p:nvPr>
        </p:nvSpPr>
        <p:spPr/>
        <p:txBody>
          <a:bodyPr/>
          <a:lstStyle/>
          <a:p>
            <a:endParaRPr/>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6"/>
          </p:nvPr>
        </p:nvSpPr>
        <p:spPr/>
        <p:txBody>
          <a:bodyPr/>
          <a:lstStyle/>
          <a:p>
            <a:r>
              <a:t>Footer</a:t>
            </a:r>
          </a:p>
        </p:txBody>
      </p:sp>
      <p:sp>
        <p:nvSpPr>
          <p:cNvPr id="3" name="PlaceHolder 2"/>
          <p:cNvSpPr>
            <a:spLocks noGrp="1"/>
          </p:cNvSpPr>
          <p:nvPr>
            <p:ph type="sldNum" idx="237"/>
          </p:nvPr>
        </p:nvSpPr>
        <p:spPr/>
        <p:txBody>
          <a:bodyPr/>
          <a:lstStyle/>
          <a:p>
            <a:fld id="{EECB29F7-4B72-4C35-A082-164DFF104511}" type="slidenum">
              <a:t>‹N°›</a:t>
            </a:fld>
            <a:endParaRPr/>
          </a:p>
        </p:txBody>
      </p:sp>
      <p:sp>
        <p:nvSpPr>
          <p:cNvPr id="4" name="PlaceHolder 3"/>
          <p:cNvSpPr>
            <a:spLocks noGrp="1"/>
          </p:cNvSpPr>
          <p:nvPr>
            <p:ph type="dt" idx="235"/>
          </p:nvPr>
        </p:nvSpPr>
        <p:spPr/>
        <p:txBody>
          <a:bodyPr/>
          <a:lstStyle/>
          <a:p>
            <a:endParaRPr/>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0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36"/>
          </p:nvPr>
        </p:nvSpPr>
        <p:spPr/>
        <p:txBody>
          <a:bodyPr/>
          <a:lstStyle/>
          <a:p>
            <a:r>
              <a:t>Footer</a:t>
            </a:r>
          </a:p>
        </p:txBody>
      </p:sp>
      <p:sp>
        <p:nvSpPr>
          <p:cNvPr id="5" name="PlaceHolder 4"/>
          <p:cNvSpPr>
            <a:spLocks noGrp="1"/>
          </p:cNvSpPr>
          <p:nvPr>
            <p:ph type="sldNum" idx="237"/>
          </p:nvPr>
        </p:nvSpPr>
        <p:spPr/>
        <p:txBody>
          <a:bodyPr/>
          <a:lstStyle/>
          <a:p>
            <a:fld id="{344A30F9-6746-4EAD-9802-3105CF469E27}" type="slidenum">
              <a:t>‹N°›</a:t>
            </a:fld>
            <a:endParaRPr/>
          </a:p>
        </p:txBody>
      </p:sp>
      <p:sp>
        <p:nvSpPr>
          <p:cNvPr id="6" name="PlaceHolder 5"/>
          <p:cNvSpPr>
            <a:spLocks noGrp="1"/>
          </p:cNvSpPr>
          <p:nvPr>
            <p:ph type="dt" idx="235"/>
          </p:nvPr>
        </p:nvSpPr>
        <p:spPr/>
        <p:txBody>
          <a:bodyPr/>
          <a:lstStyle/>
          <a:p>
            <a:endParaRPr/>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0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36"/>
          </p:nvPr>
        </p:nvSpPr>
        <p:spPr/>
        <p:txBody>
          <a:bodyPr/>
          <a:lstStyle/>
          <a:p>
            <a:r>
              <a:t>Footer</a:t>
            </a:r>
          </a:p>
        </p:txBody>
      </p:sp>
      <p:sp>
        <p:nvSpPr>
          <p:cNvPr id="5" name="PlaceHolder 4"/>
          <p:cNvSpPr>
            <a:spLocks noGrp="1"/>
          </p:cNvSpPr>
          <p:nvPr>
            <p:ph type="sldNum" idx="237"/>
          </p:nvPr>
        </p:nvSpPr>
        <p:spPr/>
        <p:txBody>
          <a:bodyPr/>
          <a:lstStyle/>
          <a:p>
            <a:fld id="{693532AC-D556-4265-A5EF-F24005DB6C2B}" type="slidenum">
              <a:t>‹N°›</a:t>
            </a:fld>
            <a:endParaRPr/>
          </a:p>
        </p:txBody>
      </p:sp>
      <p:sp>
        <p:nvSpPr>
          <p:cNvPr id="6" name="PlaceHolder 5"/>
          <p:cNvSpPr>
            <a:spLocks noGrp="1"/>
          </p:cNvSpPr>
          <p:nvPr>
            <p:ph type="dt" idx="235"/>
          </p:nvPr>
        </p:nvSpPr>
        <p:spPr/>
        <p:txBody>
          <a:body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8"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9"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2"/>
          </p:nvPr>
        </p:nvSpPr>
        <p:spPr/>
        <p:txBody>
          <a:bodyPr/>
          <a:lstStyle/>
          <a:p>
            <a:r>
              <a:t>Footer</a:t>
            </a:r>
          </a:p>
        </p:txBody>
      </p:sp>
      <p:sp>
        <p:nvSpPr>
          <p:cNvPr id="6" name="PlaceHolder 5"/>
          <p:cNvSpPr>
            <a:spLocks noGrp="1"/>
          </p:cNvSpPr>
          <p:nvPr>
            <p:ph type="sldNum" idx="23"/>
          </p:nvPr>
        </p:nvSpPr>
        <p:spPr/>
        <p:txBody>
          <a:bodyPr/>
          <a:lstStyle/>
          <a:p>
            <a:fld id="{26CD86C3-5654-43B6-8BD8-A06440DE2DF7}" type="slidenum">
              <a:t>‹N°›</a:t>
            </a:fld>
            <a:endParaRPr/>
          </a:p>
        </p:txBody>
      </p:sp>
      <p:sp>
        <p:nvSpPr>
          <p:cNvPr id="7" name="PlaceHolder 6"/>
          <p:cNvSpPr>
            <a:spLocks noGrp="1"/>
          </p:cNvSpPr>
          <p:nvPr>
            <p:ph type="dt" idx="24"/>
          </p:nvPr>
        </p:nvSpPr>
        <p:spPr/>
        <p:txBody>
          <a:bodyPr/>
          <a:lstStyle/>
          <a:p>
            <a:endParaRPr/>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0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0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36"/>
          </p:nvPr>
        </p:nvSpPr>
        <p:spPr/>
        <p:txBody>
          <a:bodyPr/>
          <a:lstStyle/>
          <a:p>
            <a:r>
              <a:t>Footer</a:t>
            </a:r>
          </a:p>
        </p:txBody>
      </p:sp>
      <p:sp>
        <p:nvSpPr>
          <p:cNvPr id="6" name="PlaceHolder 5"/>
          <p:cNvSpPr>
            <a:spLocks noGrp="1"/>
          </p:cNvSpPr>
          <p:nvPr>
            <p:ph type="sldNum" idx="237"/>
          </p:nvPr>
        </p:nvSpPr>
        <p:spPr/>
        <p:txBody>
          <a:bodyPr/>
          <a:lstStyle/>
          <a:p>
            <a:fld id="{B7DB147D-3971-47A0-BB7A-9A241B74A9FB}" type="slidenum">
              <a:t>‹N°›</a:t>
            </a:fld>
            <a:endParaRPr/>
          </a:p>
        </p:txBody>
      </p:sp>
      <p:sp>
        <p:nvSpPr>
          <p:cNvPr id="7" name="PlaceHolder 6"/>
          <p:cNvSpPr>
            <a:spLocks noGrp="1"/>
          </p:cNvSpPr>
          <p:nvPr>
            <p:ph type="dt" idx="235"/>
          </p:nvPr>
        </p:nvSpPr>
        <p:spPr/>
        <p:txBody>
          <a:bodyPr/>
          <a:lstStyle/>
          <a:p>
            <a:endParaRPr/>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1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36"/>
          </p:nvPr>
        </p:nvSpPr>
        <p:spPr/>
        <p:txBody>
          <a:bodyPr/>
          <a:lstStyle/>
          <a:p>
            <a:r>
              <a:t>Footer</a:t>
            </a:r>
          </a:p>
        </p:txBody>
      </p:sp>
      <p:sp>
        <p:nvSpPr>
          <p:cNvPr id="4" name="PlaceHolder 3"/>
          <p:cNvSpPr>
            <a:spLocks noGrp="1"/>
          </p:cNvSpPr>
          <p:nvPr>
            <p:ph type="sldNum" idx="237"/>
          </p:nvPr>
        </p:nvSpPr>
        <p:spPr/>
        <p:txBody>
          <a:bodyPr/>
          <a:lstStyle/>
          <a:p>
            <a:fld id="{44CBB70A-C898-4900-B91C-725F7E9FE754}" type="slidenum">
              <a:t>‹N°›</a:t>
            </a:fld>
            <a:endParaRPr/>
          </a:p>
        </p:txBody>
      </p:sp>
      <p:sp>
        <p:nvSpPr>
          <p:cNvPr id="5" name="PlaceHolder 4"/>
          <p:cNvSpPr>
            <a:spLocks noGrp="1"/>
          </p:cNvSpPr>
          <p:nvPr>
            <p:ph type="dt" idx="235"/>
          </p:nvPr>
        </p:nvSpPr>
        <p:spPr/>
        <p:txBody>
          <a:bodyPr/>
          <a:lstStyle/>
          <a:p>
            <a:endParaRPr/>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1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36"/>
          </p:nvPr>
        </p:nvSpPr>
        <p:spPr/>
        <p:txBody>
          <a:bodyPr/>
          <a:lstStyle/>
          <a:p>
            <a:r>
              <a:t>Footer</a:t>
            </a:r>
          </a:p>
        </p:txBody>
      </p:sp>
      <p:sp>
        <p:nvSpPr>
          <p:cNvPr id="4" name="PlaceHolder 3"/>
          <p:cNvSpPr>
            <a:spLocks noGrp="1"/>
          </p:cNvSpPr>
          <p:nvPr>
            <p:ph type="sldNum" idx="237"/>
          </p:nvPr>
        </p:nvSpPr>
        <p:spPr/>
        <p:txBody>
          <a:bodyPr/>
          <a:lstStyle/>
          <a:p>
            <a:fld id="{832E3584-680D-4FA0-954A-6C40CB13E452}" type="slidenum">
              <a:t>‹N°›</a:t>
            </a:fld>
            <a:endParaRPr/>
          </a:p>
        </p:txBody>
      </p:sp>
      <p:sp>
        <p:nvSpPr>
          <p:cNvPr id="5" name="PlaceHolder 4"/>
          <p:cNvSpPr>
            <a:spLocks noGrp="1"/>
          </p:cNvSpPr>
          <p:nvPr>
            <p:ph type="dt" idx="235"/>
          </p:nvPr>
        </p:nvSpPr>
        <p:spPr/>
        <p:txBody>
          <a:bodyPr/>
          <a:lstStyle/>
          <a:p>
            <a:endParaRPr/>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1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1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1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1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36"/>
          </p:nvPr>
        </p:nvSpPr>
        <p:spPr/>
        <p:txBody>
          <a:bodyPr/>
          <a:lstStyle/>
          <a:p>
            <a:r>
              <a:t>Footer</a:t>
            </a:r>
          </a:p>
        </p:txBody>
      </p:sp>
      <p:sp>
        <p:nvSpPr>
          <p:cNvPr id="7" name="PlaceHolder 6"/>
          <p:cNvSpPr>
            <a:spLocks noGrp="1"/>
          </p:cNvSpPr>
          <p:nvPr>
            <p:ph type="sldNum" idx="237"/>
          </p:nvPr>
        </p:nvSpPr>
        <p:spPr/>
        <p:txBody>
          <a:bodyPr/>
          <a:lstStyle/>
          <a:p>
            <a:fld id="{2ADD5460-18FA-4718-988D-C791B000B6D7}" type="slidenum">
              <a:t>‹N°›</a:t>
            </a:fld>
            <a:endParaRPr/>
          </a:p>
        </p:txBody>
      </p:sp>
      <p:sp>
        <p:nvSpPr>
          <p:cNvPr id="8" name="PlaceHolder 7"/>
          <p:cNvSpPr>
            <a:spLocks noGrp="1"/>
          </p:cNvSpPr>
          <p:nvPr>
            <p:ph type="dt" idx="235"/>
          </p:nvPr>
        </p:nvSpPr>
        <p:spPr/>
        <p:txBody>
          <a:bodyPr/>
          <a:lstStyle/>
          <a:p>
            <a:endParaRPr/>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1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1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1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1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36"/>
          </p:nvPr>
        </p:nvSpPr>
        <p:spPr/>
        <p:txBody>
          <a:bodyPr/>
          <a:lstStyle/>
          <a:p>
            <a:r>
              <a:t>Footer</a:t>
            </a:r>
          </a:p>
        </p:txBody>
      </p:sp>
      <p:sp>
        <p:nvSpPr>
          <p:cNvPr id="7" name="PlaceHolder 6"/>
          <p:cNvSpPr>
            <a:spLocks noGrp="1"/>
          </p:cNvSpPr>
          <p:nvPr>
            <p:ph type="sldNum" idx="237"/>
          </p:nvPr>
        </p:nvSpPr>
        <p:spPr/>
        <p:txBody>
          <a:bodyPr/>
          <a:lstStyle/>
          <a:p>
            <a:fld id="{599E2ABA-F8BB-4096-B95E-6777D4E2AD6F}" type="slidenum">
              <a:t>‹N°›</a:t>
            </a:fld>
            <a:endParaRPr/>
          </a:p>
        </p:txBody>
      </p:sp>
      <p:sp>
        <p:nvSpPr>
          <p:cNvPr id="8" name="PlaceHolder 7"/>
          <p:cNvSpPr>
            <a:spLocks noGrp="1"/>
          </p:cNvSpPr>
          <p:nvPr>
            <p:ph type="dt" idx="235"/>
          </p:nvPr>
        </p:nvSpPr>
        <p:spPr/>
        <p:txBody>
          <a:bodyPr/>
          <a:lstStyle/>
          <a:p>
            <a:endParaRPr/>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2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2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2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2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36"/>
          </p:nvPr>
        </p:nvSpPr>
        <p:spPr/>
        <p:txBody>
          <a:bodyPr/>
          <a:lstStyle/>
          <a:p>
            <a:r>
              <a:t>Footer</a:t>
            </a:r>
          </a:p>
        </p:txBody>
      </p:sp>
      <p:sp>
        <p:nvSpPr>
          <p:cNvPr id="7" name="PlaceHolder 6"/>
          <p:cNvSpPr>
            <a:spLocks noGrp="1"/>
          </p:cNvSpPr>
          <p:nvPr>
            <p:ph type="sldNum" idx="237"/>
          </p:nvPr>
        </p:nvSpPr>
        <p:spPr/>
        <p:txBody>
          <a:bodyPr/>
          <a:lstStyle/>
          <a:p>
            <a:fld id="{8470D789-549B-4241-BEE8-AC80655FD0E7}" type="slidenum">
              <a:t>‹N°›</a:t>
            </a:fld>
            <a:endParaRPr/>
          </a:p>
        </p:txBody>
      </p:sp>
      <p:sp>
        <p:nvSpPr>
          <p:cNvPr id="8" name="PlaceHolder 7"/>
          <p:cNvSpPr>
            <a:spLocks noGrp="1"/>
          </p:cNvSpPr>
          <p:nvPr>
            <p:ph type="dt" idx="235"/>
          </p:nvPr>
        </p:nvSpPr>
        <p:spPr/>
        <p:txBody>
          <a:bodyPr/>
          <a:lstStyle/>
          <a:p>
            <a:endParaRPr/>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2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2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2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36"/>
          </p:nvPr>
        </p:nvSpPr>
        <p:spPr/>
        <p:txBody>
          <a:bodyPr/>
          <a:lstStyle/>
          <a:p>
            <a:r>
              <a:t>Footer</a:t>
            </a:r>
          </a:p>
        </p:txBody>
      </p:sp>
      <p:sp>
        <p:nvSpPr>
          <p:cNvPr id="6" name="PlaceHolder 5"/>
          <p:cNvSpPr>
            <a:spLocks noGrp="1"/>
          </p:cNvSpPr>
          <p:nvPr>
            <p:ph type="sldNum" idx="237"/>
          </p:nvPr>
        </p:nvSpPr>
        <p:spPr/>
        <p:txBody>
          <a:bodyPr/>
          <a:lstStyle/>
          <a:p>
            <a:fld id="{1729AA7B-5124-4E41-8EE5-0120745BAB7A}" type="slidenum">
              <a:t>‹N°›</a:t>
            </a:fld>
            <a:endParaRPr/>
          </a:p>
        </p:txBody>
      </p:sp>
      <p:sp>
        <p:nvSpPr>
          <p:cNvPr id="7" name="PlaceHolder 6"/>
          <p:cNvSpPr>
            <a:spLocks noGrp="1"/>
          </p:cNvSpPr>
          <p:nvPr>
            <p:ph type="dt" idx="235"/>
          </p:nvPr>
        </p:nvSpPr>
        <p:spPr/>
        <p:txBody>
          <a:bodyPr/>
          <a:lstStyle/>
          <a:p>
            <a:endParaRPr/>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2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2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3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3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36"/>
          </p:nvPr>
        </p:nvSpPr>
        <p:spPr/>
        <p:txBody>
          <a:bodyPr/>
          <a:lstStyle/>
          <a:p>
            <a:r>
              <a:t>Footer</a:t>
            </a:r>
          </a:p>
        </p:txBody>
      </p:sp>
      <p:sp>
        <p:nvSpPr>
          <p:cNvPr id="8" name="PlaceHolder 7"/>
          <p:cNvSpPr>
            <a:spLocks noGrp="1"/>
          </p:cNvSpPr>
          <p:nvPr>
            <p:ph type="sldNum" idx="237"/>
          </p:nvPr>
        </p:nvSpPr>
        <p:spPr/>
        <p:txBody>
          <a:bodyPr/>
          <a:lstStyle/>
          <a:p>
            <a:fld id="{5BF9DA80-A2BB-4D78-BFF1-84D98A65D79D}" type="slidenum">
              <a:t>‹N°›</a:t>
            </a:fld>
            <a:endParaRPr/>
          </a:p>
        </p:txBody>
      </p:sp>
      <p:sp>
        <p:nvSpPr>
          <p:cNvPr id="9" name="PlaceHolder 8"/>
          <p:cNvSpPr>
            <a:spLocks noGrp="1"/>
          </p:cNvSpPr>
          <p:nvPr>
            <p:ph type="dt" idx="235"/>
          </p:nvPr>
        </p:nvSpPr>
        <p:spPr/>
        <p:txBody>
          <a:bodyPr/>
          <a:lstStyle/>
          <a:p>
            <a:endParaRPr/>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3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3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3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3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3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3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36"/>
          </p:nvPr>
        </p:nvSpPr>
        <p:spPr/>
        <p:txBody>
          <a:bodyPr/>
          <a:lstStyle/>
          <a:p>
            <a:r>
              <a:t>Footer</a:t>
            </a:r>
          </a:p>
        </p:txBody>
      </p:sp>
      <p:sp>
        <p:nvSpPr>
          <p:cNvPr id="10" name="PlaceHolder 9"/>
          <p:cNvSpPr>
            <a:spLocks noGrp="1"/>
          </p:cNvSpPr>
          <p:nvPr>
            <p:ph type="sldNum" idx="237"/>
          </p:nvPr>
        </p:nvSpPr>
        <p:spPr/>
        <p:txBody>
          <a:bodyPr/>
          <a:lstStyle/>
          <a:p>
            <a:fld id="{ADAC96C6-14F0-4F70-A468-1548DD0732BE}" type="slidenum">
              <a:t>‹N°›</a:t>
            </a:fld>
            <a:endParaRPr/>
          </a:p>
        </p:txBody>
      </p:sp>
      <p:sp>
        <p:nvSpPr>
          <p:cNvPr id="11" name="PlaceHolder 10"/>
          <p:cNvSpPr>
            <a:spLocks noGrp="1"/>
          </p:cNvSpPr>
          <p:nvPr>
            <p:ph type="dt" idx="235"/>
          </p:nvPr>
        </p:nvSpPr>
        <p:spPr/>
        <p:txBody>
          <a:bodyPr/>
          <a:lstStyle/>
          <a:p>
            <a:endParaRPr/>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8"/>
          </p:nvPr>
        </p:nvSpPr>
        <p:spPr/>
        <p:txBody>
          <a:bodyPr/>
          <a:lstStyle/>
          <a:p>
            <a:r>
              <a:t>Footer</a:t>
            </a:r>
          </a:p>
        </p:txBody>
      </p:sp>
      <p:sp>
        <p:nvSpPr>
          <p:cNvPr id="3" name="PlaceHolder 2"/>
          <p:cNvSpPr>
            <a:spLocks noGrp="1"/>
          </p:cNvSpPr>
          <p:nvPr>
            <p:ph type="sldNum" idx="239"/>
          </p:nvPr>
        </p:nvSpPr>
        <p:spPr/>
        <p:txBody>
          <a:bodyPr/>
          <a:lstStyle/>
          <a:p>
            <a:fld id="{2B711A08-547F-4744-B6C2-D66668B08F8F}" type="slidenum">
              <a:t>‹N°›</a:t>
            </a:fld>
            <a:endParaRPr/>
          </a:p>
        </p:txBody>
      </p:sp>
      <p:sp>
        <p:nvSpPr>
          <p:cNvPr id="4" name="PlaceHolder 3"/>
          <p:cNvSpPr>
            <a:spLocks noGrp="1"/>
          </p:cNvSpPr>
          <p:nvPr>
            <p:ph type="dt" idx="240"/>
          </p:nvPr>
        </p:nvSpPr>
        <p:spPr/>
        <p:txBody>
          <a:body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3"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4"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2"/>
          </p:nvPr>
        </p:nvSpPr>
        <p:spPr/>
        <p:txBody>
          <a:bodyPr/>
          <a:lstStyle/>
          <a:p>
            <a:r>
              <a:t>Footer</a:t>
            </a:r>
          </a:p>
        </p:txBody>
      </p:sp>
      <p:sp>
        <p:nvSpPr>
          <p:cNvPr id="8" name="PlaceHolder 7"/>
          <p:cNvSpPr>
            <a:spLocks noGrp="1"/>
          </p:cNvSpPr>
          <p:nvPr>
            <p:ph type="sldNum" idx="23"/>
          </p:nvPr>
        </p:nvSpPr>
        <p:spPr/>
        <p:txBody>
          <a:bodyPr/>
          <a:lstStyle/>
          <a:p>
            <a:fld id="{E60AFDFB-49E5-4EA5-9631-C0FA1026E4EF}" type="slidenum">
              <a:t>‹N°›</a:t>
            </a:fld>
            <a:endParaRPr/>
          </a:p>
        </p:txBody>
      </p:sp>
      <p:sp>
        <p:nvSpPr>
          <p:cNvPr id="9" name="PlaceHolder 8"/>
          <p:cNvSpPr>
            <a:spLocks noGrp="1"/>
          </p:cNvSpPr>
          <p:nvPr>
            <p:ph type="dt" idx="24"/>
          </p:nvPr>
        </p:nvSpPr>
        <p:spPr/>
        <p:txBody>
          <a:bodyPr/>
          <a:lstStyle/>
          <a:p>
            <a:endParaRPr/>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4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4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38"/>
          </p:nvPr>
        </p:nvSpPr>
        <p:spPr/>
        <p:txBody>
          <a:bodyPr/>
          <a:lstStyle/>
          <a:p>
            <a:r>
              <a:t>Footer</a:t>
            </a:r>
          </a:p>
        </p:txBody>
      </p:sp>
      <p:sp>
        <p:nvSpPr>
          <p:cNvPr id="5" name="PlaceHolder 4"/>
          <p:cNvSpPr>
            <a:spLocks noGrp="1"/>
          </p:cNvSpPr>
          <p:nvPr>
            <p:ph type="sldNum" idx="239"/>
          </p:nvPr>
        </p:nvSpPr>
        <p:spPr/>
        <p:txBody>
          <a:bodyPr/>
          <a:lstStyle/>
          <a:p>
            <a:fld id="{18DFFCD4-E356-4C45-A243-9AA59FA6641E}" type="slidenum">
              <a:t>‹N°›</a:t>
            </a:fld>
            <a:endParaRPr/>
          </a:p>
        </p:txBody>
      </p:sp>
      <p:sp>
        <p:nvSpPr>
          <p:cNvPr id="6" name="PlaceHolder 5"/>
          <p:cNvSpPr>
            <a:spLocks noGrp="1"/>
          </p:cNvSpPr>
          <p:nvPr>
            <p:ph type="dt" idx="240"/>
          </p:nvPr>
        </p:nvSpPr>
        <p:spPr/>
        <p:txBody>
          <a:bodyPr/>
          <a:lstStyle/>
          <a:p>
            <a:endParaRPr/>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4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38"/>
          </p:nvPr>
        </p:nvSpPr>
        <p:spPr/>
        <p:txBody>
          <a:bodyPr/>
          <a:lstStyle/>
          <a:p>
            <a:r>
              <a:t>Footer</a:t>
            </a:r>
          </a:p>
        </p:txBody>
      </p:sp>
      <p:sp>
        <p:nvSpPr>
          <p:cNvPr id="5" name="PlaceHolder 4"/>
          <p:cNvSpPr>
            <a:spLocks noGrp="1"/>
          </p:cNvSpPr>
          <p:nvPr>
            <p:ph type="sldNum" idx="239"/>
          </p:nvPr>
        </p:nvSpPr>
        <p:spPr/>
        <p:txBody>
          <a:bodyPr/>
          <a:lstStyle/>
          <a:p>
            <a:fld id="{7275307B-6F77-45B0-BA05-6AE93FEBFF7E}" type="slidenum">
              <a:t>‹N°›</a:t>
            </a:fld>
            <a:endParaRPr/>
          </a:p>
        </p:txBody>
      </p:sp>
      <p:sp>
        <p:nvSpPr>
          <p:cNvPr id="6" name="PlaceHolder 5"/>
          <p:cNvSpPr>
            <a:spLocks noGrp="1"/>
          </p:cNvSpPr>
          <p:nvPr>
            <p:ph type="dt" idx="240"/>
          </p:nvPr>
        </p:nvSpPr>
        <p:spPr/>
        <p:txBody>
          <a:bodyPr/>
          <a:lstStyle/>
          <a:p>
            <a:endParaRPr/>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4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4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4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38"/>
          </p:nvPr>
        </p:nvSpPr>
        <p:spPr/>
        <p:txBody>
          <a:bodyPr/>
          <a:lstStyle/>
          <a:p>
            <a:r>
              <a:t>Footer</a:t>
            </a:r>
          </a:p>
        </p:txBody>
      </p:sp>
      <p:sp>
        <p:nvSpPr>
          <p:cNvPr id="6" name="PlaceHolder 5"/>
          <p:cNvSpPr>
            <a:spLocks noGrp="1"/>
          </p:cNvSpPr>
          <p:nvPr>
            <p:ph type="sldNum" idx="239"/>
          </p:nvPr>
        </p:nvSpPr>
        <p:spPr/>
        <p:txBody>
          <a:bodyPr/>
          <a:lstStyle/>
          <a:p>
            <a:fld id="{1F515E68-488F-4ACA-8D92-F938E9F8AB89}" type="slidenum">
              <a:t>‹N°›</a:t>
            </a:fld>
            <a:endParaRPr/>
          </a:p>
        </p:txBody>
      </p:sp>
      <p:sp>
        <p:nvSpPr>
          <p:cNvPr id="7" name="PlaceHolder 6"/>
          <p:cNvSpPr>
            <a:spLocks noGrp="1"/>
          </p:cNvSpPr>
          <p:nvPr>
            <p:ph type="dt" idx="240"/>
          </p:nvPr>
        </p:nvSpPr>
        <p:spPr/>
        <p:txBody>
          <a:bodyPr/>
          <a:lstStyle/>
          <a:p>
            <a:endParaRPr/>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4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38"/>
          </p:nvPr>
        </p:nvSpPr>
        <p:spPr/>
        <p:txBody>
          <a:bodyPr/>
          <a:lstStyle/>
          <a:p>
            <a:r>
              <a:t>Footer</a:t>
            </a:r>
          </a:p>
        </p:txBody>
      </p:sp>
      <p:sp>
        <p:nvSpPr>
          <p:cNvPr id="4" name="PlaceHolder 3"/>
          <p:cNvSpPr>
            <a:spLocks noGrp="1"/>
          </p:cNvSpPr>
          <p:nvPr>
            <p:ph type="sldNum" idx="239"/>
          </p:nvPr>
        </p:nvSpPr>
        <p:spPr/>
        <p:txBody>
          <a:bodyPr/>
          <a:lstStyle/>
          <a:p>
            <a:fld id="{F05DEDAF-D87B-4F14-81A3-19CF01ABE298}" type="slidenum">
              <a:t>‹N°›</a:t>
            </a:fld>
            <a:endParaRPr/>
          </a:p>
        </p:txBody>
      </p:sp>
      <p:sp>
        <p:nvSpPr>
          <p:cNvPr id="5" name="PlaceHolder 4"/>
          <p:cNvSpPr>
            <a:spLocks noGrp="1"/>
          </p:cNvSpPr>
          <p:nvPr>
            <p:ph type="dt" idx="240"/>
          </p:nvPr>
        </p:nvSpPr>
        <p:spPr/>
        <p:txBody>
          <a:bodyPr/>
          <a:lstStyle/>
          <a:p>
            <a:endParaRPr/>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5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38"/>
          </p:nvPr>
        </p:nvSpPr>
        <p:spPr/>
        <p:txBody>
          <a:bodyPr/>
          <a:lstStyle/>
          <a:p>
            <a:r>
              <a:t>Footer</a:t>
            </a:r>
          </a:p>
        </p:txBody>
      </p:sp>
      <p:sp>
        <p:nvSpPr>
          <p:cNvPr id="4" name="PlaceHolder 3"/>
          <p:cNvSpPr>
            <a:spLocks noGrp="1"/>
          </p:cNvSpPr>
          <p:nvPr>
            <p:ph type="sldNum" idx="239"/>
          </p:nvPr>
        </p:nvSpPr>
        <p:spPr/>
        <p:txBody>
          <a:bodyPr/>
          <a:lstStyle/>
          <a:p>
            <a:fld id="{E349C2EC-F01A-44E8-82CB-054E06AC8747}" type="slidenum">
              <a:t>‹N°›</a:t>
            </a:fld>
            <a:endParaRPr/>
          </a:p>
        </p:txBody>
      </p:sp>
      <p:sp>
        <p:nvSpPr>
          <p:cNvPr id="5" name="PlaceHolder 4"/>
          <p:cNvSpPr>
            <a:spLocks noGrp="1"/>
          </p:cNvSpPr>
          <p:nvPr>
            <p:ph type="dt" idx="240"/>
          </p:nvPr>
        </p:nvSpPr>
        <p:spPr/>
        <p:txBody>
          <a:bodyPr/>
          <a:lstStyle/>
          <a:p>
            <a:endParaRPr/>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5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5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5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5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38"/>
          </p:nvPr>
        </p:nvSpPr>
        <p:spPr/>
        <p:txBody>
          <a:bodyPr/>
          <a:lstStyle/>
          <a:p>
            <a:r>
              <a:t>Footer</a:t>
            </a:r>
          </a:p>
        </p:txBody>
      </p:sp>
      <p:sp>
        <p:nvSpPr>
          <p:cNvPr id="7" name="PlaceHolder 6"/>
          <p:cNvSpPr>
            <a:spLocks noGrp="1"/>
          </p:cNvSpPr>
          <p:nvPr>
            <p:ph type="sldNum" idx="239"/>
          </p:nvPr>
        </p:nvSpPr>
        <p:spPr/>
        <p:txBody>
          <a:bodyPr/>
          <a:lstStyle/>
          <a:p>
            <a:fld id="{1866A9BD-C774-402F-B1F6-D1F7E30E8DF5}" type="slidenum">
              <a:t>‹N°›</a:t>
            </a:fld>
            <a:endParaRPr/>
          </a:p>
        </p:txBody>
      </p:sp>
      <p:sp>
        <p:nvSpPr>
          <p:cNvPr id="8" name="PlaceHolder 7"/>
          <p:cNvSpPr>
            <a:spLocks noGrp="1"/>
          </p:cNvSpPr>
          <p:nvPr>
            <p:ph type="dt" idx="240"/>
          </p:nvPr>
        </p:nvSpPr>
        <p:spPr/>
        <p:txBody>
          <a:bodyPr/>
          <a:lstStyle/>
          <a:p>
            <a:endParaRPr/>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5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5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5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5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38"/>
          </p:nvPr>
        </p:nvSpPr>
        <p:spPr/>
        <p:txBody>
          <a:bodyPr/>
          <a:lstStyle/>
          <a:p>
            <a:r>
              <a:t>Footer</a:t>
            </a:r>
          </a:p>
        </p:txBody>
      </p:sp>
      <p:sp>
        <p:nvSpPr>
          <p:cNvPr id="7" name="PlaceHolder 6"/>
          <p:cNvSpPr>
            <a:spLocks noGrp="1"/>
          </p:cNvSpPr>
          <p:nvPr>
            <p:ph type="sldNum" idx="239"/>
          </p:nvPr>
        </p:nvSpPr>
        <p:spPr/>
        <p:txBody>
          <a:bodyPr/>
          <a:lstStyle/>
          <a:p>
            <a:fld id="{B70E8183-1C81-4416-8DD8-887A6EE793AB}" type="slidenum">
              <a:t>‹N°›</a:t>
            </a:fld>
            <a:endParaRPr/>
          </a:p>
        </p:txBody>
      </p:sp>
      <p:sp>
        <p:nvSpPr>
          <p:cNvPr id="8" name="PlaceHolder 7"/>
          <p:cNvSpPr>
            <a:spLocks noGrp="1"/>
          </p:cNvSpPr>
          <p:nvPr>
            <p:ph type="dt" idx="240"/>
          </p:nvPr>
        </p:nvSpPr>
        <p:spPr/>
        <p:txBody>
          <a:bodyPr/>
          <a:lstStyle/>
          <a:p>
            <a:endParaRPr/>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6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6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6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38"/>
          </p:nvPr>
        </p:nvSpPr>
        <p:spPr/>
        <p:txBody>
          <a:bodyPr/>
          <a:lstStyle/>
          <a:p>
            <a:r>
              <a:t>Footer</a:t>
            </a:r>
          </a:p>
        </p:txBody>
      </p:sp>
      <p:sp>
        <p:nvSpPr>
          <p:cNvPr id="7" name="PlaceHolder 6"/>
          <p:cNvSpPr>
            <a:spLocks noGrp="1"/>
          </p:cNvSpPr>
          <p:nvPr>
            <p:ph type="sldNum" idx="239"/>
          </p:nvPr>
        </p:nvSpPr>
        <p:spPr/>
        <p:txBody>
          <a:bodyPr/>
          <a:lstStyle/>
          <a:p>
            <a:fld id="{60F2A92B-F2D4-4A71-956B-F88D07A250C3}" type="slidenum">
              <a:t>‹N°›</a:t>
            </a:fld>
            <a:endParaRPr/>
          </a:p>
        </p:txBody>
      </p:sp>
      <p:sp>
        <p:nvSpPr>
          <p:cNvPr id="8" name="PlaceHolder 7"/>
          <p:cNvSpPr>
            <a:spLocks noGrp="1"/>
          </p:cNvSpPr>
          <p:nvPr>
            <p:ph type="dt" idx="240"/>
          </p:nvPr>
        </p:nvSpPr>
        <p:spPr/>
        <p:txBody>
          <a:bodyPr/>
          <a:lstStyle/>
          <a:p>
            <a:endParaRPr/>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6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6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6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38"/>
          </p:nvPr>
        </p:nvSpPr>
        <p:spPr/>
        <p:txBody>
          <a:bodyPr/>
          <a:lstStyle/>
          <a:p>
            <a:r>
              <a:t>Footer</a:t>
            </a:r>
          </a:p>
        </p:txBody>
      </p:sp>
      <p:sp>
        <p:nvSpPr>
          <p:cNvPr id="6" name="PlaceHolder 5"/>
          <p:cNvSpPr>
            <a:spLocks noGrp="1"/>
          </p:cNvSpPr>
          <p:nvPr>
            <p:ph type="sldNum" idx="239"/>
          </p:nvPr>
        </p:nvSpPr>
        <p:spPr/>
        <p:txBody>
          <a:bodyPr/>
          <a:lstStyle/>
          <a:p>
            <a:fld id="{2D9C7780-D1E8-464E-B546-6DBB16EBCE1E}" type="slidenum">
              <a:t>‹N°›</a:t>
            </a:fld>
            <a:endParaRPr/>
          </a:p>
        </p:txBody>
      </p:sp>
      <p:sp>
        <p:nvSpPr>
          <p:cNvPr id="7" name="PlaceHolder 6"/>
          <p:cNvSpPr>
            <a:spLocks noGrp="1"/>
          </p:cNvSpPr>
          <p:nvPr>
            <p:ph type="dt" idx="240"/>
          </p:nvPr>
        </p:nvSpPr>
        <p:spPr/>
        <p:txBody>
          <a:bodyPr/>
          <a:lstStyle/>
          <a:p>
            <a:endParaRPr/>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6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6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6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6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7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38"/>
          </p:nvPr>
        </p:nvSpPr>
        <p:spPr/>
        <p:txBody>
          <a:bodyPr/>
          <a:lstStyle/>
          <a:p>
            <a:r>
              <a:t>Footer</a:t>
            </a:r>
          </a:p>
        </p:txBody>
      </p:sp>
      <p:sp>
        <p:nvSpPr>
          <p:cNvPr id="8" name="PlaceHolder 7"/>
          <p:cNvSpPr>
            <a:spLocks noGrp="1"/>
          </p:cNvSpPr>
          <p:nvPr>
            <p:ph type="sldNum" idx="239"/>
          </p:nvPr>
        </p:nvSpPr>
        <p:spPr/>
        <p:txBody>
          <a:bodyPr/>
          <a:lstStyle/>
          <a:p>
            <a:fld id="{1E01F296-663C-4784-ACA0-3234153A7A32}" type="slidenum">
              <a:t>‹N°›</a:t>
            </a:fld>
            <a:endParaRPr/>
          </a:p>
        </p:txBody>
      </p:sp>
      <p:sp>
        <p:nvSpPr>
          <p:cNvPr id="9" name="PlaceHolder 8"/>
          <p:cNvSpPr>
            <a:spLocks noGrp="1"/>
          </p:cNvSpPr>
          <p:nvPr>
            <p:ph type="dt" idx="240"/>
          </p:nvPr>
        </p:nvSpPr>
        <p:spPr/>
        <p:txBody>
          <a:body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6"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7"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8"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9"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0"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1"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2"/>
          </p:nvPr>
        </p:nvSpPr>
        <p:spPr/>
        <p:txBody>
          <a:bodyPr/>
          <a:lstStyle/>
          <a:p>
            <a:r>
              <a:t>Footer</a:t>
            </a:r>
          </a:p>
        </p:txBody>
      </p:sp>
      <p:sp>
        <p:nvSpPr>
          <p:cNvPr id="10" name="PlaceHolder 9"/>
          <p:cNvSpPr>
            <a:spLocks noGrp="1"/>
          </p:cNvSpPr>
          <p:nvPr>
            <p:ph type="sldNum" idx="23"/>
          </p:nvPr>
        </p:nvSpPr>
        <p:spPr/>
        <p:txBody>
          <a:bodyPr/>
          <a:lstStyle/>
          <a:p>
            <a:fld id="{90A173D8-C47E-4FB0-9638-B635B07D5781}" type="slidenum">
              <a:t>‹N°›</a:t>
            </a:fld>
            <a:endParaRPr/>
          </a:p>
        </p:txBody>
      </p:sp>
      <p:sp>
        <p:nvSpPr>
          <p:cNvPr id="11" name="PlaceHolder 10"/>
          <p:cNvSpPr>
            <a:spLocks noGrp="1"/>
          </p:cNvSpPr>
          <p:nvPr>
            <p:ph type="dt" idx="24"/>
          </p:nvPr>
        </p:nvSpPr>
        <p:spPr/>
        <p:txBody>
          <a:bodyPr/>
          <a:lstStyle/>
          <a:p>
            <a:endParaRPr/>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7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7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7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7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7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7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38"/>
          </p:nvPr>
        </p:nvSpPr>
        <p:spPr/>
        <p:txBody>
          <a:bodyPr/>
          <a:lstStyle/>
          <a:p>
            <a:r>
              <a:t>Footer</a:t>
            </a:r>
          </a:p>
        </p:txBody>
      </p:sp>
      <p:sp>
        <p:nvSpPr>
          <p:cNvPr id="10" name="PlaceHolder 9"/>
          <p:cNvSpPr>
            <a:spLocks noGrp="1"/>
          </p:cNvSpPr>
          <p:nvPr>
            <p:ph type="sldNum" idx="239"/>
          </p:nvPr>
        </p:nvSpPr>
        <p:spPr/>
        <p:txBody>
          <a:bodyPr/>
          <a:lstStyle/>
          <a:p>
            <a:fld id="{76401A10-BEB8-46E5-A8B8-C335A50B4007}" type="slidenum">
              <a:t>‹N°›</a:t>
            </a:fld>
            <a:endParaRPr/>
          </a:p>
        </p:txBody>
      </p:sp>
      <p:sp>
        <p:nvSpPr>
          <p:cNvPr id="11" name="PlaceHolder 10"/>
          <p:cNvSpPr>
            <a:spLocks noGrp="1"/>
          </p:cNvSpPr>
          <p:nvPr>
            <p:ph type="dt" idx="240"/>
          </p:nvPr>
        </p:nvSpPr>
        <p:spPr/>
        <p:txBody>
          <a:bodyPr/>
          <a:lstStyle/>
          <a:p>
            <a:endParaRPr/>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41"/>
          </p:nvPr>
        </p:nvSpPr>
        <p:spPr/>
        <p:txBody>
          <a:bodyPr/>
          <a:lstStyle/>
          <a:p>
            <a:r>
              <a:t>Footer</a:t>
            </a:r>
          </a:p>
        </p:txBody>
      </p:sp>
      <p:sp>
        <p:nvSpPr>
          <p:cNvPr id="3" name="PlaceHolder 2"/>
          <p:cNvSpPr>
            <a:spLocks noGrp="1"/>
          </p:cNvSpPr>
          <p:nvPr>
            <p:ph type="sldNum" idx="242"/>
          </p:nvPr>
        </p:nvSpPr>
        <p:spPr/>
        <p:txBody>
          <a:bodyPr/>
          <a:lstStyle/>
          <a:p>
            <a:fld id="{05B5B826-23AA-4C2D-ABE5-1B78979BEC51}" type="slidenum">
              <a:t>‹N°›</a:t>
            </a:fld>
            <a:endParaRPr/>
          </a:p>
        </p:txBody>
      </p:sp>
      <p:sp>
        <p:nvSpPr>
          <p:cNvPr id="4" name="PlaceHolder 3"/>
          <p:cNvSpPr>
            <a:spLocks noGrp="1"/>
          </p:cNvSpPr>
          <p:nvPr>
            <p:ph type="dt" idx="243"/>
          </p:nvPr>
        </p:nvSpPr>
        <p:spPr/>
        <p:txBody>
          <a:bodyPr/>
          <a:lstStyle/>
          <a:p>
            <a:endParaRPr/>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83"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41"/>
          </p:nvPr>
        </p:nvSpPr>
        <p:spPr/>
        <p:txBody>
          <a:bodyPr/>
          <a:lstStyle/>
          <a:p>
            <a:r>
              <a:t>Footer</a:t>
            </a:r>
          </a:p>
        </p:txBody>
      </p:sp>
      <p:sp>
        <p:nvSpPr>
          <p:cNvPr id="5" name="PlaceHolder 4"/>
          <p:cNvSpPr>
            <a:spLocks noGrp="1"/>
          </p:cNvSpPr>
          <p:nvPr>
            <p:ph type="sldNum" idx="242"/>
          </p:nvPr>
        </p:nvSpPr>
        <p:spPr/>
        <p:txBody>
          <a:bodyPr/>
          <a:lstStyle/>
          <a:p>
            <a:fld id="{A1730077-771D-49AD-AC41-C5CAE64576F7}" type="slidenum">
              <a:t>‹N°›</a:t>
            </a:fld>
            <a:endParaRPr/>
          </a:p>
        </p:txBody>
      </p:sp>
      <p:sp>
        <p:nvSpPr>
          <p:cNvPr id="6" name="PlaceHolder 5"/>
          <p:cNvSpPr>
            <a:spLocks noGrp="1"/>
          </p:cNvSpPr>
          <p:nvPr>
            <p:ph type="dt" idx="243"/>
          </p:nvPr>
        </p:nvSpPr>
        <p:spPr/>
        <p:txBody>
          <a:bodyPr/>
          <a:lstStyle/>
          <a:p>
            <a:endParaRPr/>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8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85"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41"/>
          </p:nvPr>
        </p:nvSpPr>
        <p:spPr/>
        <p:txBody>
          <a:bodyPr/>
          <a:lstStyle/>
          <a:p>
            <a:r>
              <a:t>Footer</a:t>
            </a:r>
          </a:p>
        </p:txBody>
      </p:sp>
      <p:sp>
        <p:nvSpPr>
          <p:cNvPr id="5" name="PlaceHolder 4"/>
          <p:cNvSpPr>
            <a:spLocks noGrp="1"/>
          </p:cNvSpPr>
          <p:nvPr>
            <p:ph type="sldNum" idx="242"/>
          </p:nvPr>
        </p:nvSpPr>
        <p:spPr/>
        <p:txBody>
          <a:bodyPr/>
          <a:lstStyle/>
          <a:p>
            <a:fld id="{551934B9-DE71-40FE-8D4A-C986DFAA4DB9}" type="slidenum">
              <a:t>‹N°›</a:t>
            </a:fld>
            <a:endParaRPr/>
          </a:p>
        </p:txBody>
      </p:sp>
      <p:sp>
        <p:nvSpPr>
          <p:cNvPr id="6" name="PlaceHolder 5"/>
          <p:cNvSpPr>
            <a:spLocks noGrp="1"/>
          </p:cNvSpPr>
          <p:nvPr>
            <p:ph type="dt" idx="243"/>
          </p:nvPr>
        </p:nvSpPr>
        <p:spPr/>
        <p:txBody>
          <a:bodyPr/>
          <a:lstStyle/>
          <a:p>
            <a:endParaRPr/>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8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88"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41"/>
          </p:nvPr>
        </p:nvSpPr>
        <p:spPr/>
        <p:txBody>
          <a:bodyPr/>
          <a:lstStyle/>
          <a:p>
            <a:r>
              <a:t>Footer</a:t>
            </a:r>
          </a:p>
        </p:txBody>
      </p:sp>
      <p:sp>
        <p:nvSpPr>
          <p:cNvPr id="6" name="PlaceHolder 5"/>
          <p:cNvSpPr>
            <a:spLocks noGrp="1"/>
          </p:cNvSpPr>
          <p:nvPr>
            <p:ph type="sldNum" idx="242"/>
          </p:nvPr>
        </p:nvSpPr>
        <p:spPr/>
        <p:txBody>
          <a:bodyPr/>
          <a:lstStyle/>
          <a:p>
            <a:fld id="{D72B1765-1B85-4C5A-BC19-427C96D3D1EB}" type="slidenum">
              <a:t>‹N°›</a:t>
            </a:fld>
            <a:endParaRPr/>
          </a:p>
        </p:txBody>
      </p:sp>
      <p:sp>
        <p:nvSpPr>
          <p:cNvPr id="7" name="PlaceHolder 6"/>
          <p:cNvSpPr>
            <a:spLocks noGrp="1"/>
          </p:cNvSpPr>
          <p:nvPr>
            <p:ph type="dt" idx="243"/>
          </p:nvPr>
        </p:nvSpPr>
        <p:spPr/>
        <p:txBody>
          <a:bodyPr/>
          <a:lstStyle/>
          <a:p>
            <a:endParaRPr/>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41"/>
          </p:nvPr>
        </p:nvSpPr>
        <p:spPr/>
        <p:txBody>
          <a:bodyPr/>
          <a:lstStyle/>
          <a:p>
            <a:r>
              <a:t>Footer</a:t>
            </a:r>
          </a:p>
        </p:txBody>
      </p:sp>
      <p:sp>
        <p:nvSpPr>
          <p:cNvPr id="4" name="PlaceHolder 3"/>
          <p:cNvSpPr>
            <a:spLocks noGrp="1"/>
          </p:cNvSpPr>
          <p:nvPr>
            <p:ph type="sldNum" idx="242"/>
          </p:nvPr>
        </p:nvSpPr>
        <p:spPr/>
        <p:txBody>
          <a:bodyPr/>
          <a:lstStyle/>
          <a:p>
            <a:fld id="{D4BAC6F2-F2F1-40BC-B037-8A310A462B5E}" type="slidenum">
              <a:t>‹N°›</a:t>
            </a:fld>
            <a:endParaRPr/>
          </a:p>
        </p:txBody>
      </p:sp>
      <p:sp>
        <p:nvSpPr>
          <p:cNvPr id="5" name="PlaceHolder 4"/>
          <p:cNvSpPr>
            <a:spLocks noGrp="1"/>
          </p:cNvSpPr>
          <p:nvPr>
            <p:ph type="dt" idx="243"/>
          </p:nvPr>
        </p:nvSpPr>
        <p:spPr/>
        <p:txBody>
          <a:bodyPr/>
          <a:lstStyle/>
          <a:p>
            <a:endParaRPr/>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90"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41"/>
          </p:nvPr>
        </p:nvSpPr>
        <p:spPr/>
        <p:txBody>
          <a:bodyPr/>
          <a:lstStyle/>
          <a:p>
            <a:r>
              <a:t>Footer</a:t>
            </a:r>
          </a:p>
        </p:txBody>
      </p:sp>
      <p:sp>
        <p:nvSpPr>
          <p:cNvPr id="4" name="PlaceHolder 3"/>
          <p:cNvSpPr>
            <a:spLocks noGrp="1"/>
          </p:cNvSpPr>
          <p:nvPr>
            <p:ph type="sldNum" idx="242"/>
          </p:nvPr>
        </p:nvSpPr>
        <p:spPr/>
        <p:txBody>
          <a:bodyPr/>
          <a:lstStyle/>
          <a:p>
            <a:fld id="{1E05327B-67DA-4232-BCBB-7181E27AFDF4}" type="slidenum">
              <a:t>‹N°›</a:t>
            </a:fld>
            <a:endParaRPr/>
          </a:p>
        </p:txBody>
      </p:sp>
      <p:sp>
        <p:nvSpPr>
          <p:cNvPr id="5" name="PlaceHolder 4"/>
          <p:cNvSpPr>
            <a:spLocks noGrp="1"/>
          </p:cNvSpPr>
          <p:nvPr>
            <p:ph type="dt" idx="243"/>
          </p:nvPr>
        </p:nvSpPr>
        <p:spPr/>
        <p:txBody>
          <a:bodyPr/>
          <a:lstStyle/>
          <a:p>
            <a:endParaRPr/>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9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92"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93"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94"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41"/>
          </p:nvPr>
        </p:nvSpPr>
        <p:spPr/>
        <p:txBody>
          <a:bodyPr/>
          <a:lstStyle/>
          <a:p>
            <a:r>
              <a:t>Footer</a:t>
            </a:r>
          </a:p>
        </p:txBody>
      </p:sp>
      <p:sp>
        <p:nvSpPr>
          <p:cNvPr id="7" name="PlaceHolder 6"/>
          <p:cNvSpPr>
            <a:spLocks noGrp="1"/>
          </p:cNvSpPr>
          <p:nvPr>
            <p:ph type="sldNum" idx="242"/>
          </p:nvPr>
        </p:nvSpPr>
        <p:spPr/>
        <p:txBody>
          <a:bodyPr/>
          <a:lstStyle/>
          <a:p>
            <a:fld id="{55764451-7834-4C30-9B9D-22D885786908}" type="slidenum">
              <a:t>‹N°›</a:t>
            </a:fld>
            <a:endParaRPr/>
          </a:p>
        </p:txBody>
      </p:sp>
      <p:sp>
        <p:nvSpPr>
          <p:cNvPr id="8" name="PlaceHolder 7"/>
          <p:cNvSpPr>
            <a:spLocks noGrp="1"/>
          </p:cNvSpPr>
          <p:nvPr>
            <p:ph type="dt" idx="243"/>
          </p:nvPr>
        </p:nvSpPr>
        <p:spPr/>
        <p:txBody>
          <a:bodyPr/>
          <a:lstStyle/>
          <a:p>
            <a:endParaRPr/>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9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396"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97"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398"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41"/>
          </p:nvPr>
        </p:nvSpPr>
        <p:spPr/>
        <p:txBody>
          <a:bodyPr/>
          <a:lstStyle/>
          <a:p>
            <a:r>
              <a:t>Footer</a:t>
            </a:r>
          </a:p>
        </p:txBody>
      </p:sp>
      <p:sp>
        <p:nvSpPr>
          <p:cNvPr id="7" name="PlaceHolder 6"/>
          <p:cNvSpPr>
            <a:spLocks noGrp="1"/>
          </p:cNvSpPr>
          <p:nvPr>
            <p:ph type="sldNum" idx="242"/>
          </p:nvPr>
        </p:nvSpPr>
        <p:spPr/>
        <p:txBody>
          <a:bodyPr/>
          <a:lstStyle/>
          <a:p>
            <a:fld id="{F370A992-F76B-47E7-9A62-C3F18742E0DA}" type="slidenum">
              <a:t>‹N°›</a:t>
            </a:fld>
            <a:endParaRPr/>
          </a:p>
        </p:txBody>
      </p:sp>
      <p:sp>
        <p:nvSpPr>
          <p:cNvPr id="8" name="PlaceHolder 7"/>
          <p:cNvSpPr>
            <a:spLocks noGrp="1"/>
          </p:cNvSpPr>
          <p:nvPr>
            <p:ph type="dt" idx="243"/>
          </p:nvPr>
        </p:nvSpPr>
        <p:spPr/>
        <p:txBody>
          <a:bodyPr/>
          <a:lstStyle/>
          <a:p>
            <a:endParaRPr/>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9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0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0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02"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41"/>
          </p:nvPr>
        </p:nvSpPr>
        <p:spPr/>
        <p:txBody>
          <a:bodyPr/>
          <a:lstStyle/>
          <a:p>
            <a:r>
              <a:t>Footer</a:t>
            </a:r>
          </a:p>
        </p:txBody>
      </p:sp>
      <p:sp>
        <p:nvSpPr>
          <p:cNvPr id="7" name="PlaceHolder 6"/>
          <p:cNvSpPr>
            <a:spLocks noGrp="1"/>
          </p:cNvSpPr>
          <p:nvPr>
            <p:ph type="sldNum" idx="242"/>
          </p:nvPr>
        </p:nvSpPr>
        <p:spPr/>
        <p:txBody>
          <a:bodyPr/>
          <a:lstStyle/>
          <a:p>
            <a:fld id="{191B64D9-C01E-4EC6-A39C-2F1D929FCE32}" type="slidenum">
              <a:t>‹N°›</a:t>
            </a:fld>
            <a:endParaRPr/>
          </a:p>
        </p:txBody>
      </p:sp>
      <p:sp>
        <p:nvSpPr>
          <p:cNvPr id="8" name="PlaceHolder 7"/>
          <p:cNvSpPr>
            <a:spLocks noGrp="1"/>
          </p:cNvSpPr>
          <p:nvPr>
            <p:ph type="dt" idx="243"/>
          </p:nvPr>
        </p:nvSpPr>
        <p:spPr/>
        <p:txBody>
          <a:body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59574FD8-0FFD-4B5A-8E6E-DC8A9A783FFA}" type="slidenum">
              <a:t>‹N°›</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0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04"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05"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41"/>
          </p:nvPr>
        </p:nvSpPr>
        <p:spPr/>
        <p:txBody>
          <a:bodyPr/>
          <a:lstStyle/>
          <a:p>
            <a:r>
              <a:t>Footer</a:t>
            </a:r>
          </a:p>
        </p:txBody>
      </p:sp>
      <p:sp>
        <p:nvSpPr>
          <p:cNvPr id="6" name="PlaceHolder 5"/>
          <p:cNvSpPr>
            <a:spLocks noGrp="1"/>
          </p:cNvSpPr>
          <p:nvPr>
            <p:ph type="sldNum" idx="242"/>
          </p:nvPr>
        </p:nvSpPr>
        <p:spPr/>
        <p:txBody>
          <a:bodyPr/>
          <a:lstStyle/>
          <a:p>
            <a:fld id="{2BF74761-6665-4AD7-868B-FADF549205DF}" type="slidenum">
              <a:t>‹N°›</a:t>
            </a:fld>
            <a:endParaRPr/>
          </a:p>
        </p:txBody>
      </p:sp>
      <p:sp>
        <p:nvSpPr>
          <p:cNvPr id="7" name="PlaceHolder 6"/>
          <p:cNvSpPr>
            <a:spLocks noGrp="1"/>
          </p:cNvSpPr>
          <p:nvPr>
            <p:ph type="dt" idx="243"/>
          </p:nvPr>
        </p:nvSpPr>
        <p:spPr/>
        <p:txBody>
          <a:bodyPr/>
          <a:lstStyle/>
          <a:p>
            <a:endParaRPr/>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0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07"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0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09"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10"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41"/>
          </p:nvPr>
        </p:nvSpPr>
        <p:spPr/>
        <p:txBody>
          <a:bodyPr/>
          <a:lstStyle/>
          <a:p>
            <a:r>
              <a:t>Footer</a:t>
            </a:r>
          </a:p>
        </p:txBody>
      </p:sp>
      <p:sp>
        <p:nvSpPr>
          <p:cNvPr id="8" name="PlaceHolder 7"/>
          <p:cNvSpPr>
            <a:spLocks noGrp="1"/>
          </p:cNvSpPr>
          <p:nvPr>
            <p:ph type="sldNum" idx="242"/>
          </p:nvPr>
        </p:nvSpPr>
        <p:spPr/>
        <p:txBody>
          <a:bodyPr/>
          <a:lstStyle/>
          <a:p>
            <a:fld id="{2D19A98E-2FE8-4D6A-9368-D93BB1B408AC}" type="slidenum">
              <a:t>‹N°›</a:t>
            </a:fld>
            <a:endParaRPr/>
          </a:p>
        </p:txBody>
      </p:sp>
      <p:sp>
        <p:nvSpPr>
          <p:cNvPr id="9" name="PlaceHolder 8"/>
          <p:cNvSpPr>
            <a:spLocks noGrp="1"/>
          </p:cNvSpPr>
          <p:nvPr>
            <p:ph type="dt" idx="243"/>
          </p:nvPr>
        </p:nvSpPr>
        <p:spPr/>
        <p:txBody>
          <a:bodyPr/>
          <a:lstStyle/>
          <a:p>
            <a:endParaRPr/>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1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12"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13"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14"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15"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16"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17"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41"/>
          </p:nvPr>
        </p:nvSpPr>
        <p:spPr/>
        <p:txBody>
          <a:bodyPr/>
          <a:lstStyle/>
          <a:p>
            <a:r>
              <a:t>Footer</a:t>
            </a:r>
          </a:p>
        </p:txBody>
      </p:sp>
      <p:sp>
        <p:nvSpPr>
          <p:cNvPr id="10" name="PlaceHolder 9"/>
          <p:cNvSpPr>
            <a:spLocks noGrp="1"/>
          </p:cNvSpPr>
          <p:nvPr>
            <p:ph type="sldNum" idx="242"/>
          </p:nvPr>
        </p:nvSpPr>
        <p:spPr/>
        <p:txBody>
          <a:bodyPr/>
          <a:lstStyle/>
          <a:p>
            <a:fld id="{70AEF23C-81D5-4409-83E0-23961ADD336D}" type="slidenum">
              <a:t>‹N°›</a:t>
            </a:fld>
            <a:endParaRPr/>
          </a:p>
        </p:txBody>
      </p:sp>
      <p:sp>
        <p:nvSpPr>
          <p:cNvPr id="11" name="PlaceHolder 10"/>
          <p:cNvSpPr>
            <a:spLocks noGrp="1"/>
          </p:cNvSpPr>
          <p:nvPr>
            <p:ph type="dt" idx="243"/>
          </p:nvPr>
        </p:nvSpPr>
        <p:spPr/>
        <p:txBody>
          <a:bodyPr/>
          <a:lstStyle/>
          <a:p>
            <a:endParaRPr/>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44"/>
          </p:nvPr>
        </p:nvSpPr>
        <p:spPr/>
        <p:txBody>
          <a:bodyPr/>
          <a:lstStyle/>
          <a:p>
            <a:r>
              <a:t>Footer</a:t>
            </a:r>
          </a:p>
        </p:txBody>
      </p:sp>
      <p:sp>
        <p:nvSpPr>
          <p:cNvPr id="3" name="PlaceHolder 2"/>
          <p:cNvSpPr>
            <a:spLocks noGrp="1"/>
          </p:cNvSpPr>
          <p:nvPr>
            <p:ph type="sldNum" idx="245"/>
          </p:nvPr>
        </p:nvSpPr>
        <p:spPr/>
        <p:txBody>
          <a:bodyPr/>
          <a:lstStyle/>
          <a:p>
            <a:fld id="{36B3EB15-6470-4699-824F-66C7DD14F9DE}" type="slidenum">
              <a:t>‹N°›</a:t>
            </a:fld>
            <a:endParaRPr/>
          </a:p>
        </p:txBody>
      </p:sp>
      <p:sp>
        <p:nvSpPr>
          <p:cNvPr id="4" name="PlaceHolder 3"/>
          <p:cNvSpPr>
            <a:spLocks noGrp="1"/>
          </p:cNvSpPr>
          <p:nvPr>
            <p:ph type="dt" idx="246"/>
          </p:nvPr>
        </p:nvSpPr>
        <p:spPr/>
        <p:txBody>
          <a:bodyPr/>
          <a:lstStyle/>
          <a:p>
            <a:endParaRPr/>
          </a:p>
        </p:txBody>
      </p:sp>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23"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24"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44"/>
          </p:nvPr>
        </p:nvSpPr>
        <p:spPr/>
        <p:txBody>
          <a:bodyPr/>
          <a:lstStyle/>
          <a:p>
            <a:r>
              <a:t>Footer</a:t>
            </a:r>
          </a:p>
        </p:txBody>
      </p:sp>
      <p:sp>
        <p:nvSpPr>
          <p:cNvPr id="5" name="PlaceHolder 4"/>
          <p:cNvSpPr>
            <a:spLocks noGrp="1"/>
          </p:cNvSpPr>
          <p:nvPr>
            <p:ph type="sldNum" idx="245"/>
          </p:nvPr>
        </p:nvSpPr>
        <p:spPr/>
        <p:txBody>
          <a:bodyPr/>
          <a:lstStyle/>
          <a:p>
            <a:fld id="{D6A256A9-A9AA-4E35-9907-357C40F4F7FD}" type="slidenum">
              <a:t>‹N°›</a:t>
            </a:fld>
            <a:endParaRPr/>
          </a:p>
        </p:txBody>
      </p:sp>
      <p:sp>
        <p:nvSpPr>
          <p:cNvPr id="6" name="PlaceHolder 5"/>
          <p:cNvSpPr>
            <a:spLocks noGrp="1"/>
          </p:cNvSpPr>
          <p:nvPr>
            <p:ph type="dt" idx="246"/>
          </p:nvPr>
        </p:nvSpPr>
        <p:spPr/>
        <p:txBody>
          <a:bodyPr/>
          <a:lstStyle/>
          <a:p>
            <a:endParaRPr/>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2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26"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44"/>
          </p:nvPr>
        </p:nvSpPr>
        <p:spPr/>
        <p:txBody>
          <a:bodyPr/>
          <a:lstStyle/>
          <a:p>
            <a:r>
              <a:t>Footer</a:t>
            </a:r>
          </a:p>
        </p:txBody>
      </p:sp>
      <p:sp>
        <p:nvSpPr>
          <p:cNvPr id="5" name="PlaceHolder 4"/>
          <p:cNvSpPr>
            <a:spLocks noGrp="1"/>
          </p:cNvSpPr>
          <p:nvPr>
            <p:ph type="sldNum" idx="245"/>
          </p:nvPr>
        </p:nvSpPr>
        <p:spPr/>
        <p:txBody>
          <a:bodyPr/>
          <a:lstStyle/>
          <a:p>
            <a:fld id="{91E672A9-37E5-4824-AC2E-5CCFDCCEE1DF}" type="slidenum">
              <a:t>‹N°›</a:t>
            </a:fld>
            <a:endParaRPr/>
          </a:p>
        </p:txBody>
      </p:sp>
      <p:sp>
        <p:nvSpPr>
          <p:cNvPr id="6" name="PlaceHolder 5"/>
          <p:cNvSpPr>
            <a:spLocks noGrp="1"/>
          </p:cNvSpPr>
          <p:nvPr>
            <p:ph type="dt" idx="246"/>
          </p:nvPr>
        </p:nvSpPr>
        <p:spPr/>
        <p:txBody>
          <a:bodyPr/>
          <a:lstStyle/>
          <a:p>
            <a:endParaRPr/>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2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28"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29"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44"/>
          </p:nvPr>
        </p:nvSpPr>
        <p:spPr/>
        <p:txBody>
          <a:bodyPr/>
          <a:lstStyle/>
          <a:p>
            <a:r>
              <a:t>Footer</a:t>
            </a:r>
          </a:p>
        </p:txBody>
      </p:sp>
      <p:sp>
        <p:nvSpPr>
          <p:cNvPr id="6" name="PlaceHolder 5"/>
          <p:cNvSpPr>
            <a:spLocks noGrp="1"/>
          </p:cNvSpPr>
          <p:nvPr>
            <p:ph type="sldNum" idx="245"/>
          </p:nvPr>
        </p:nvSpPr>
        <p:spPr/>
        <p:txBody>
          <a:bodyPr/>
          <a:lstStyle/>
          <a:p>
            <a:fld id="{F67A8E74-306D-41B0-B2CF-CAE00297990B}" type="slidenum">
              <a:t>‹N°›</a:t>
            </a:fld>
            <a:endParaRPr/>
          </a:p>
        </p:txBody>
      </p:sp>
      <p:sp>
        <p:nvSpPr>
          <p:cNvPr id="7" name="PlaceHolder 6"/>
          <p:cNvSpPr>
            <a:spLocks noGrp="1"/>
          </p:cNvSpPr>
          <p:nvPr>
            <p:ph type="dt" idx="246"/>
          </p:nvPr>
        </p:nvSpPr>
        <p:spPr/>
        <p:txBody>
          <a:bodyPr/>
          <a:lstStyle/>
          <a:p>
            <a:endParaRPr/>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3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44"/>
          </p:nvPr>
        </p:nvSpPr>
        <p:spPr/>
        <p:txBody>
          <a:bodyPr/>
          <a:lstStyle/>
          <a:p>
            <a:r>
              <a:t>Footer</a:t>
            </a:r>
          </a:p>
        </p:txBody>
      </p:sp>
      <p:sp>
        <p:nvSpPr>
          <p:cNvPr id="4" name="PlaceHolder 3"/>
          <p:cNvSpPr>
            <a:spLocks noGrp="1"/>
          </p:cNvSpPr>
          <p:nvPr>
            <p:ph type="sldNum" idx="245"/>
          </p:nvPr>
        </p:nvSpPr>
        <p:spPr/>
        <p:txBody>
          <a:bodyPr/>
          <a:lstStyle/>
          <a:p>
            <a:fld id="{73352B5E-C8EA-4B8D-B6BD-88AF11668C79}" type="slidenum">
              <a:t>‹N°›</a:t>
            </a:fld>
            <a:endParaRPr/>
          </a:p>
        </p:txBody>
      </p:sp>
      <p:sp>
        <p:nvSpPr>
          <p:cNvPr id="5" name="PlaceHolder 4"/>
          <p:cNvSpPr>
            <a:spLocks noGrp="1"/>
          </p:cNvSpPr>
          <p:nvPr>
            <p:ph type="dt" idx="246"/>
          </p:nvPr>
        </p:nvSpPr>
        <p:spPr/>
        <p:txBody>
          <a:bodyPr/>
          <a:lstStyle/>
          <a:p>
            <a:endParaRPr/>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431"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44"/>
          </p:nvPr>
        </p:nvSpPr>
        <p:spPr/>
        <p:txBody>
          <a:bodyPr/>
          <a:lstStyle/>
          <a:p>
            <a:r>
              <a:t>Footer</a:t>
            </a:r>
          </a:p>
        </p:txBody>
      </p:sp>
      <p:sp>
        <p:nvSpPr>
          <p:cNvPr id="4" name="PlaceHolder 3"/>
          <p:cNvSpPr>
            <a:spLocks noGrp="1"/>
          </p:cNvSpPr>
          <p:nvPr>
            <p:ph type="sldNum" idx="245"/>
          </p:nvPr>
        </p:nvSpPr>
        <p:spPr/>
        <p:txBody>
          <a:bodyPr/>
          <a:lstStyle/>
          <a:p>
            <a:fld id="{AE437CD4-D4D0-4145-B967-021176664AF5}" type="slidenum">
              <a:t>‹N°›</a:t>
            </a:fld>
            <a:endParaRPr/>
          </a:p>
        </p:txBody>
      </p:sp>
      <p:sp>
        <p:nvSpPr>
          <p:cNvPr id="5" name="PlaceHolder 4"/>
          <p:cNvSpPr>
            <a:spLocks noGrp="1"/>
          </p:cNvSpPr>
          <p:nvPr>
            <p:ph type="dt" idx="246"/>
          </p:nvPr>
        </p:nvSpPr>
        <p:spPr/>
        <p:txBody>
          <a:bodyPr/>
          <a:lstStyle/>
          <a:p>
            <a:endParaRPr/>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3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3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34"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35"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44"/>
          </p:nvPr>
        </p:nvSpPr>
        <p:spPr/>
        <p:txBody>
          <a:bodyPr/>
          <a:lstStyle/>
          <a:p>
            <a:r>
              <a:t>Footer</a:t>
            </a:r>
          </a:p>
        </p:txBody>
      </p:sp>
      <p:sp>
        <p:nvSpPr>
          <p:cNvPr id="7" name="PlaceHolder 6"/>
          <p:cNvSpPr>
            <a:spLocks noGrp="1"/>
          </p:cNvSpPr>
          <p:nvPr>
            <p:ph type="sldNum" idx="245"/>
          </p:nvPr>
        </p:nvSpPr>
        <p:spPr/>
        <p:txBody>
          <a:bodyPr/>
          <a:lstStyle/>
          <a:p>
            <a:fld id="{EC636210-8D65-491E-828E-95E321A57C04}" type="slidenum">
              <a:t>‹N°›</a:t>
            </a:fld>
            <a:endParaRPr/>
          </a:p>
        </p:txBody>
      </p:sp>
      <p:sp>
        <p:nvSpPr>
          <p:cNvPr id="8" name="PlaceHolder 7"/>
          <p:cNvSpPr>
            <a:spLocks noGrp="1"/>
          </p:cNvSpPr>
          <p:nvPr>
            <p:ph type="dt" idx="246"/>
          </p:nvPr>
        </p:nvSpPr>
        <p:spPr/>
        <p:txBody>
          <a:body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0"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5"/>
          </p:nvPr>
        </p:nvSpPr>
        <p:spPr/>
        <p:txBody>
          <a:bodyPr/>
          <a:lstStyle/>
          <a:p>
            <a:r>
              <a:t>Footer</a:t>
            </a:r>
          </a:p>
        </p:txBody>
      </p:sp>
      <p:sp>
        <p:nvSpPr>
          <p:cNvPr id="5" name="PlaceHolder 4"/>
          <p:cNvSpPr>
            <a:spLocks noGrp="1"/>
          </p:cNvSpPr>
          <p:nvPr>
            <p:ph type="sldNum" idx="26"/>
          </p:nvPr>
        </p:nvSpPr>
        <p:spPr/>
        <p:txBody>
          <a:bodyPr/>
          <a:lstStyle/>
          <a:p>
            <a:fld id="{C4D547E9-D10E-4036-8C2F-85D370026E72}" type="slidenum">
              <a:t>‹N°›</a:t>
            </a:fld>
            <a:endParaRPr/>
          </a:p>
        </p:txBody>
      </p:sp>
      <p:sp>
        <p:nvSpPr>
          <p:cNvPr id="6" name="PlaceHolder 5"/>
          <p:cNvSpPr>
            <a:spLocks noGrp="1"/>
          </p:cNvSpPr>
          <p:nvPr>
            <p:ph type="dt" idx="27"/>
          </p:nvPr>
        </p:nvSpPr>
        <p:spPr/>
        <p:txBody>
          <a:bodyPr/>
          <a:lstStyle/>
          <a:p>
            <a:endParaRPr/>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3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37"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38"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39"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44"/>
          </p:nvPr>
        </p:nvSpPr>
        <p:spPr/>
        <p:txBody>
          <a:bodyPr/>
          <a:lstStyle/>
          <a:p>
            <a:r>
              <a:t>Footer</a:t>
            </a:r>
          </a:p>
        </p:txBody>
      </p:sp>
      <p:sp>
        <p:nvSpPr>
          <p:cNvPr id="7" name="PlaceHolder 6"/>
          <p:cNvSpPr>
            <a:spLocks noGrp="1"/>
          </p:cNvSpPr>
          <p:nvPr>
            <p:ph type="sldNum" idx="245"/>
          </p:nvPr>
        </p:nvSpPr>
        <p:spPr/>
        <p:txBody>
          <a:bodyPr/>
          <a:lstStyle/>
          <a:p>
            <a:fld id="{6A5CE385-DB38-4240-A6FA-029079DC2ECF}" type="slidenum">
              <a:t>‹N°›</a:t>
            </a:fld>
            <a:endParaRPr/>
          </a:p>
        </p:txBody>
      </p:sp>
      <p:sp>
        <p:nvSpPr>
          <p:cNvPr id="8" name="PlaceHolder 7"/>
          <p:cNvSpPr>
            <a:spLocks noGrp="1"/>
          </p:cNvSpPr>
          <p:nvPr>
            <p:ph type="dt" idx="246"/>
          </p:nvPr>
        </p:nvSpPr>
        <p:spPr/>
        <p:txBody>
          <a:bodyPr/>
          <a:lstStyle/>
          <a:p>
            <a:endParaRPr/>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40"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41"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42"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43"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44"/>
          </p:nvPr>
        </p:nvSpPr>
        <p:spPr/>
        <p:txBody>
          <a:bodyPr/>
          <a:lstStyle/>
          <a:p>
            <a:r>
              <a:t>Footer</a:t>
            </a:r>
          </a:p>
        </p:txBody>
      </p:sp>
      <p:sp>
        <p:nvSpPr>
          <p:cNvPr id="7" name="PlaceHolder 6"/>
          <p:cNvSpPr>
            <a:spLocks noGrp="1"/>
          </p:cNvSpPr>
          <p:nvPr>
            <p:ph type="sldNum" idx="245"/>
          </p:nvPr>
        </p:nvSpPr>
        <p:spPr/>
        <p:txBody>
          <a:bodyPr/>
          <a:lstStyle/>
          <a:p>
            <a:fld id="{2C4818EA-74C0-443F-B6E2-749BD9C239EB}" type="slidenum">
              <a:t>‹N°›</a:t>
            </a:fld>
            <a:endParaRPr/>
          </a:p>
        </p:txBody>
      </p:sp>
      <p:sp>
        <p:nvSpPr>
          <p:cNvPr id="8" name="PlaceHolder 7"/>
          <p:cNvSpPr>
            <a:spLocks noGrp="1"/>
          </p:cNvSpPr>
          <p:nvPr>
            <p:ph type="dt" idx="246"/>
          </p:nvPr>
        </p:nvSpPr>
        <p:spPr/>
        <p:txBody>
          <a:bodyPr/>
          <a:lstStyle/>
          <a:p>
            <a:endParaRPr/>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4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45"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46"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44"/>
          </p:nvPr>
        </p:nvSpPr>
        <p:spPr/>
        <p:txBody>
          <a:bodyPr/>
          <a:lstStyle/>
          <a:p>
            <a:r>
              <a:t>Footer</a:t>
            </a:r>
          </a:p>
        </p:txBody>
      </p:sp>
      <p:sp>
        <p:nvSpPr>
          <p:cNvPr id="6" name="PlaceHolder 5"/>
          <p:cNvSpPr>
            <a:spLocks noGrp="1"/>
          </p:cNvSpPr>
          <p:nvPr>
            <p:ph type="sldNum" idx="245"/>
          </p:nvPr>
        </p:nvSpPr>
        <p:spPr/>
        <p:txBody>
          <a:bodyPr/>
          <a:lstStyle/>
          <a:p>
            <a:fld id="{3B83D9EF-CFD7-40A4-AB49-BFE80BFFB52B}" type="slidenum">
              <a:t>‹N°›</a:t>
            </a:fld>
            <a:endParaRPr/>
          </a:p>
        </p:txBody>
      </p:sp>
      <p:sp>
        <p:nvSpPr>
          <p:cNvPr id="7" name="PlaceHolder 6"/>
          <p:cNvSpPr>
            <a:spLocks noGrp="1"/>
          </p:cNvSpPr>
          <p:nvPr>
            <p:ph type="dt" idx="246"/>
          </p:nvPr>
        </p:nvSpPr>
        <p:spPr/>
        <p:txBody>
          <a:bodyPr/>
          <a:lstStyle/>
          <a:p>
            <a:endParaRPr/>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4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48"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49"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50"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51"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44"/>
          </p:nvPr>
        </p:nvSpPr>
        <p:spPr/>
        <p:txBody>
          <a:bodyPr/>
          <a:lstStyle/>
          <a:p>
            <a:r>
              <a:t>Footer</a:t>
            </a:r>
          </a:p>
        </p:txBody>
      </p:sp>
      <p:sp>
        <p:nvSpPr>
          <p:cNvPr id="8" name="PlaceHolder 7"/>
          <p:cNvSpPr>
            <a:spLocks noGrp="1"/>
          </p:cNvSpPr>
          <p:nvPr>
            <p:ph type="sldNum" idx="245"/>
          </p:nvPr>
        </p:nvSpPr>
        <p:spPr/>
        <p:txBody>
          <a:bodyPr/>
          <a:lstStyle/>
          <a:p>
            <a:fld id="{10539F73-AD1C-41BA-84C0-6EC9E243B8A7}" type="slidenum">
              <a:t>‹N°›</a:t>
            </a:fld>
            <a:endParaRPr/>
          </a:p>
        </p:txBody>
      </p:sp>
      <p:sp>
        <p:nvSpPr>
          <p:cNvPr id="9" name="PlaceHolder 8"/>
          <p:cNvSpPr>
            <a:spLocks noGrp="1"/>
          </p:cNvSpPr>
          <p:nvPr>
            <p:ph type="dt" idx="246"/>
          </p:nvPr>
        </p:nvSpPr>
        <p:spPr/>
        <p:txBody>
          <a:bodyPr/>
          <a:lstStyle/>
          <a:p>
            <a:endParaRPr/>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5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53"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54"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55"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56"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57"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58"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44"/>
          </p:nvPr>
        </p:nvSpPr>
        <p:spPr/>
        <p:txBody>
          <a:bodyPr/>
          <a:lstStyle/>
          <a:p>
            <a:r>
              <a:t>Footer</a:t>
            </a:r>
          </a:p>
        </p:txBody>
      </p:sp>
      <p:sp>
        <p:nvSpPr>
          <p:cNvPr id="10" name="PlaceHolder 9"/>
          <p:cNvSpPr>
            <a:spLocks noGrp="1"/>
          </p:cNvSpPr>
          <p:nvPr>
            <p:ph type="sldNum" idx="245"/>
          </p:nvPr>
        </p:nvSpPr>
        <p:spPr/>
        <p:txBody>
          <a:bodyPr/>
          <a:lstStyle/>
          <a:p>
            <a:fld id="{EACEE42E-2A09-4CAE-B339-65B9FA4BC061}" type="slidenum">
              <a:t>‹N°›</a:t>
            </a:fld>
            <a:endParaRPr/>
          </a:p>
        </p:txBody>
      </p:sp>
      <p:sp>
        <p:nvSpPr>
          <p:cNvPr id="11" name="PlaceHolder 10"/>
          <p:cNvSpPr>
            <a:spLocks noGrp="1"/>
          </p:cNvSpPr>
          <p:nvPr>
            <p:ph type="dt" idx="246"/>
          </p:nvPr>
        </p:nvSpPr>
        <p:spPr/>
        <p:txBody>
          <a:bodyPr/>
          <a:lstStyle/>
          <a:p>
            <a:endParaRPr/>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47"/>
          </p:nvPr>
        </p:nvSpPr>
        <p:spPr/>
        <p:txBody>
          <a:bodyPr/>
          <a:lstStyle/>
          <a:p>
            <a:r>
              <a:t>Footer</a:t>
            </a:r>
          </a:p>
        </p:txBody>
      </p:sp>
      <p:sp>
        <p:nvSpPr>
          <p:cNvPr id="3" name="PlaceHolder 2"/>
          <p:cNvSpPr>
            <a:spLocks noGrp="1"/>
          </p:cNvSpPr>
          <p:nvPr>
            <p:ph type="sldNum" idx="248"/>
          </p:nvPr>
        </p:nvSpPr>
        <p:spPr/>
        <p:txBody>
          <a:bodyPr/>
          <a:lstStyle/>
          <a:p>
            <a:fld id="{B0A86F0F-AA5F-4B0C-80D8-B45919D64E58}" type="slidenum">
              <a:t>‹N°›</a:t>
            </a:fld>
            <a:endParaRPr/>
          </a:p>
        </p:txBody>
      </p:sp>
      <p:sp>
        <p:nvSpPr>
          <p:cNvPr id="4" name="PlaceHolder 3"/>
          <p:cNvSpPr>
            <a:spLocks noGrp="1"/>
          </p:cNvSpPr>
          <p:nvPr>
            <p:ph type="dt" idx="249"/>
          </p:nvPr>
        </p:nvSpPr>
        <p:spPr/>
        <p:txBody>
          <a:bodyPr/>
          <a:lstStyle/>
          <a:p>
            <a:endParaRPr/>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6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47"/>
          </p:nvPr>
        </p:nvSpPr>
        <p:spPr/>
        <p:txBody>
          <a:bodyPr/>
          <a:lstStyle/>
          <a:p>
            <a:r>
              <a:t>Footer</a:t>
            </a:r>
          </a:p>
        </p:txBody>
      </p:sp>
      <p:sp>
        <p:nvSpPr>
          <p:cNvPr id="5" name="PlaceHolder 4"/>
          <p:cNvSpPr>
            <a:spLocks noGrp="1"/>
          </p:cNvSpPr>
          <p:nvPr>
            <p:ph type="sldNum" idx="248"/>
          </p:nvPr>
        </p:nvSpPr>
        <p:spPr/>
        <p:txBody>
          <a:bodyPr/>
          <a:lstStyle/>
          <a:p>
            <a:fld id="{A9F25433-0BFB-41EF-8CEB-1A80BAAE2CD8}" type="slidenum">
              <a:t>‹N°›</a:t>
            </a:fld>
            <a:endParaRPr/>
          </a:p>
        </p:txBody>
      </p:sp>
      <p:sp>
        <p:nvSpPr>
          <p:cNvPr id="6" name="PlaceHolder 5"/>
          <p:cNvSpPr>
            <a:spLocks noGrp="1"/>
          </p:cNvSpPr>
          <p:nvPr>
            <p:ph type="dt" idx="249"/>
          </p:nvPr>
        </p:nvSpPr>
        <p:spPr/>
        <p:txBody>
          <a:bodyPr/>
          <a:lstStyle/>
          <a:p>
            <a:endParaRPr/>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6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6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47"/>
          </p:nvPr>
        </p:nvSpPr>
        <p:spPr/>
        <p:txBody>
          <a:bodyPr/>
          <a:lstStyle/>
          <a:p>
            <a:r>
              <a:t>Footer</a:t>
            </a:r>
          </a:p>
        </p:txBody>
      </p:sp>
      <p:sp>
        <p:nvSpPr>
          <p:cNvPr id="5" name="PlaceHolder 4"/>
          <p:cNvSpPr>
            <a:spLocks noGrp="1"/>
          </p:cNvSpPr>
          <p:nvPr>
            <p:ph type="sldNum" idx="248"/>
          </p:nvPr>
        </p:nvSpPr>
        <p:spPr/>
        <p:txBody>
          <a:bodyPr/>
          <a:lstStyle/>
          <a:p>
            <a:fld id="{336DB985-AD73-4F4B-B1C2-B33A65C1571B}" type="slidenum">
              <a:t>‹N°›</a:t>
            </a:fld>
            <a:endParaRPr/>
          </a:p>
        </p:txBody>
      </p:sp>
      <p:sp>
        <p:nvSpPr>
          <p:cNvPr id="6" name="PlaceHolder 5"/>
          <p:cNvSpPr>
            <a:spLocks noGrp="1"/>
          </p:cNvSpPr>
          <p:nvPr>
            <p:ph type="dt" idx="249"/>
          </p:nvPr>
        </p:nvSpPr>
        <p:spPr/>
        <p:txBody>
          <a:bodyPr/>
          <a:lstStyle/>
          <a:p>
            <a:endParaRPr/>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6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70"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71"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47"/>
          </p:nvPr>
        </p:nvSpPr>
        <p:spPr/>
        <p:txBody>
          <a:bodyPr/>
          <a:lstStyle/>
          <a:p>
            <a:r>
              <a:t>Footer</a:t>
            </a:r>
          </a:p>
        </p:txBody>
      </p:sp>
      <p:sp>
        <p:nvSpPr>
          <p:cNvPr id="6" name="PlaceHolder 5"/>
          <p:cNvSpPr>
            <a:spLocks noGrp="1"/>
          </p:cNvSpPr>
          <p:nvPr>
            <p:ph type="sldNum" idx="248"/>
          </p:nvPr>
        </p:nvSpPr>
        <p:spPr/>
        <p:txBody>
          <a:bodyPr/>
          <a:lstStyle/>
          <a:p>
            <a:fld id="{7BF55C71-ACF0-4426-A791-CC027667F697}" type="slidenum">
              <a:t>‹N°›</a:t>
            </a:fld>
            <a:endParaRPr/>
          </a:p>
        </p:txBody>
      </p:sp>
      <p:sp>
        <p:nvSpPr>
          <p:cNvPr id="7" name="PlaceHolder 6"/>
          <p:cNvSpPr>
            <a:spLocks noGrp="1"/>
          </p:cNvSpPr>
          <p:nvPr>
            <p:ph type="dt" idx="249"/>
          </p:nvPr>
        </p:nvSpPr>
        <p:spPr/>
        <p:txBody>
          <a:bodyPr/>
          <a:lstStyle/>
          <a:p>
            <a:endParaRPr/>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7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 name="PlaceHolder 2"/>
          <p:cNvSpPr>
            <a:spLocks noGrp="1"/>
          </p:cNvSpPr>
          <p:nvPr>
            <p:ph type="ftr" idx="247"/>
          </p:nvPr>
        </p:nvSpPr>
        <p:spPr/>
        <p:txBody>
          <a:bodyPr/>
          <a:lstStyle/>
          <a:p>
            <a:r>
              <a:t>Footer</a:t>
            </a:r>
          </a:p>
        </p:txBody>
      </p:sp>
      <p:sp>
        <p:nvSpPr>
          <p:cNvPr id="4" name="PlaceHolder 3"/>
          <p:cNvSpPr>
            <a:spLocks noGrp="1"/>
          </p:cNvSpPr>
          <p:nvPr>
            <p:ph type="sldNum" idx="248"/>
          </p:nvPr>
        </p:nvSpPr>
        <p:spPr/>
        <p:txBody>
          <a:bodyPr/>
          <a:lstStyle/>
          <a:p>
            <a:fld id="{7489B6B9-A0DE-4125-85E8-87B51E9E4F60}" type="slidenum">
              <a:t>‹N°›</a:t>
            </a:fld>
            <a:endParaRPr/>
          </a:p>
        </p:txBody>
      </p:sp>
      <p:sp>
        <p:nvSpPr>
          <p:cNvPr id="5" name="PlaceHolder 4"/>
          <p:cNvSpPr>
            <a:spLocks noGrp="1"/>
          </p:cNvSpPr>
          <p:nvPr>
            <p:ph type="dt" idx="249"/>
          </p:nvPr>
        </p:nvSpPr>
        <p:spPr/>
        <p:txBody>
          <a:body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62"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5"/>
          </p:nvPr>
        </p:nvSpPr>
        <p:spPr/>
        <p:txBody>
          <a:bodyPr/>
          <a:lstStyle/>
          <a:p>
            <a:r>
              <a:t>Footer</a:t>
            </a:r>
          </a:p>
        </p:txBody>
      </p:sp>
      <p:sp>
        <p:nvSpPr>
          <p:cNvPr id="5" name="PlaceHolder 4"/>
          <p:cNvSpPr>
            <a:spLocks noGrp="1"/>
          </p:cNvSpPr>
          <p:nvPr>
            <p:ph type="sldNum" idx="26"/>
          </p:nvPr>
        </p:nvSpPr>
        <p:spPr/>
        <p:txBody>
          <a:bodyPr/>
          <a:lstStyle/>
          <a:p>
            <a:fld id="{597D6374-4FC7-4EDC-8EAB-36F22D469980}" type="slidenum">
              <a:t>‹N°›</a:t>
            </a:fld>
            <a:endParaRPr/>
          </a:p>
        </p:txBody>
      </p:sp>
      <p:sp>
        <p:nvSpPr>
          <p:cNvPr id="6" name="PlaceHolder 5"/>
          <p:cNvSpPr>
            <a:spLocks noGrp="1"/>
          </p:cNvSpPr>
          <p:nvPr>
            <p:ph type="dt" idx="27"/>
          </p:nvPr>
        </p:nvSpPr>
        <p:spPr/>
        <p:txBody>
          <a:bodyPr/>
          <a:lstStyle/>
          <a:p>
            <a:endParaRPr/>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473" name="PlaceHolder 1"/>
          <p:cNvSpPr>
            <a:spLocks noGrp="1"/>
          </p:cNvSpPr>
          <p:nvPr>
            <p:ph type="subTitle"/>
          </p:nvPr>
        </p:nvSpPr>
        <p:spPr>
          <a:xfrm>
            <a:off x="2593080" y="624240"/>
            <a:ext cx="8911800" cy="5938560"/>
          </a:xfrm>
          <a:prstGeom prst="rect">
            <a:avLst/>
          </a:prstGeom>
          <a:noFill/>
          <a:ln w="1260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47"/>
          </p:nvPr>
        </p:nvSpPr>
        <p:spPr/>
        <p:txBody>
          <a:bodyPr/>
          <a:lstStyle/>
          <a:p>
            <a:r>
              <a:t>Footer</a:t>
            </a:r>
          </a:p>
        </p:txBody>
      </p:sp>
      <p:sp>
        <p:nvSpPr>
          <p:cNvPr id="4" name="PlaceHolder 3"/>
          <p:cNvSpPr>
            <a:spLocks noGrp="1"/>
          </p:cNvSpPr>
          <p:nvPr>
            <p:ph type="sldNum" idx="248"/>
          </p:nvPr>
        </p:nvSpPr>
        <p:spPr/>
        <p:txBody>
          <a:bodyPr/>
          <a:lstStyle/>
          <a:p>
            <a:fld id="{1B18BFCE-0F8C-4106-B588-1C76E238019F}" type="slidenum">
              <a:t>‹N°›</a:t>
            </a:fld>
            <a:endParaRPr/>
          </a:p>
        </p:txBody>
      </p:sp>
      <p:sp>
        <p:nvSpPr>
          <p:cNvPr id="5" name="PlaceHolder 4"/>
          <p:cNvSpPr>
            <a:spLocks noGrp="1"/>
          </p:cNvSpPr>
          <p:nvPr>
            <p:ph type="dt" idx="249"/>
          </p:nvPr>
        </p:nvSpPr>
        <p:spPr/>
        <p:txBody>
          <a:bodyPr/>
          <a:lstStyle/>
          <a:p>
            <a:endParaRPr/>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7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75"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76" name="PlaceHolder 3"/>
          <p:cNvSpPr>
            <a:spLocks noGrp="1"/>
          </p:cNvSpPr>
          <p:nvPr>
            <p:ph/>
          </p:nvPr>
        </p:nvSpPr>
        <p:spPr>
          <a:xfrm>
            <a:off x="623196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77"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47"/>
          </p:nvPr>
        </p:nvSpPr>
        <p:spPr/>
        <p:txBody>
          <a:bodyPr/>
          <a:lstStyle/>
          <a:p>
            <a:r>
              <a:t>Footer</a:t>
            </a:r>
          </a:p>
        </p:txBody>
      </p:sp>
      <p:sp>
        <p:nvSpPr>
          <p:cNvPr id="7" name="PlaceHolder 6"/>
          <p:cNvSpPr>
            <a:spLocks noGrp="1"/>
          </p:cNvSpPr>
          <p:nvPr>
            <p:ph type="sldNum" idx="248"/>
          </p:nvPr>
        </p:nvSpPr>
        <p:spPr/>
        <p:txBody>
          <a:bodyPr/>
          <a:lstStyle/>
          <a:p>
            <a:fld id="{8A6EC385-694D-40D8-8B3B-07E7DAFA9EBE}" type="slidenum">
              <a:t>‹N°›</a:t>
            </a:fld>
            <a:endParaRPr/>
          </a:p>
        </p:txBody>
      </p:sp>
      <p:sp>
        <p:nvSpPr>
          <p:cNvPr id="8" name="PlaceHolder 7"/>
          <p:cNvSpPr>
            <a:spLocks noGrp="1"/>
          </p:cNvSpPr>
          <p:nvPr>
            <p:ph type="dt" idx="249"/>
          </p:nvPr>
        </p:nvSpPr>
        <p:spPr/>
        <p:txBody>
          <a:bodyPr/>
          <a:lstStyle/>
          <a:p>
            <a:endParaRPr/>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78"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79" name="PlaceHolder 2"/>
          <p:cNvSpPr>
            <a:spLocks noGrp="1"/>
          </p:cNvSpPr>
          <p:nvPr>
            <p:ph/>
          </p:nvPr>
        </p:nvSpPr>
        <p:spPr>
          <a:xfrm>
            <a:off x="609480" y="1604520"/>
            <a:ext cx="535428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80"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81" name="PlaceHolder 4"/>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47"/>
          </p:nvPr>
        </p:nvSpPr>
        <p:spPr/>
        <p:txBody>
          <a:bodyPr/>
          <a:lstStyle/>
          <a:p>
            <a:r>
              <a:t>Footer</a:t>
            </a:r>
          </a:p>
        </p:txBody>
      </p:sp>
      <p:sp>
        <p:nvSpPr>
          <p:cNvPr id="7" name="PlaceHolder 6"/>
          <p:cNvSpPr>
            <a:spLocks noGrp="1"/>
          </p:cNvSpPr>
          <p:nvPr>
            <p:ph type="sldNum" idx="248"/>
          </p:nvPr>
        </p:nvSpPr>
        <p:spPr/>
        <p:txBody>
          <a:bodyPr/>
          <a:lstStyle/>
          <a:p>
            <a:fld id="{3BEA68B4-AFEF-4E6A-976E-15643535BE87}" type="slidenum">
              <a:t>‹N°›</a:t>
            </a:fld>
            <a:endParaRPr/>
          </a:p>
        </p:txBody>
      </p:sp>
      <p:sp>
        <p:nvSpPr>
          <p:cNvPr id="8" name="PlaceHolder 7"/>
          <p:cNvSpPr>
            <a:spLocks noGrp="1"/>
          </p:cNvSpPr>
          <p:nvPr>
            <p:ph type="dt" idx="249"/>
          </p:nvPr>
        </p:nvSpPr>
        <p:spPr/>
        <p:txBody>
          <a:bodyPr/>
          <a:lstStyle/>
          <a:p>
            <a:endParaRPr/>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82"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83"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84"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85" name="PlaceHolder 4"/>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6" name="PlaceHolder 5"/>
          <p:cNvSpPr>
            <a:spLocks noGrp="1"/>
          </p:cNvSpPr>
          <p:nvPr>
            <p:ph type="ftr" idx="247"/>
          </p:nvPr>
        </p:nvSpPr>
        <p:spPr/>
        <p:txBody>
          <a:bodyPr/>
          <a:lstStyle/>
          <a:p>
            <a:r>
              <a:t>Footer</a:t>
            </a:r>
          </a:p>
        </p:txBody>
      </p:sp>
      <p:sp>
        <p:nvSpPr>
          <p:cNvPr id="7" name="PlaceHolder 6"/>
          <p:cNvSpPr>
            <a:spLocks noGrp="1"/>
          </p:cNvSpPr>
          <p:nvPr>
            <p:ph type="sldNum" idx="248"/>
          </p:nvPr>
        </p:nvSpPr>
        <p:spPr/>
        <p:txBody>
          <a:bodyPr/>
          <a:lstStyle/>
          <a:p>
            <a:fld id="{7E362876-D1F1-4C45-97E8-8F54ACDEECE5}" type="slidenum">
              <a:t>‹N°›</a:t>
            </a:fld>
            <a:endParaRPr/>
          </a:p>
        </p:txBody>
      </p:sp>
      <p:sp>
        <p:nvSpPr>
          <p:cNvPr id="8" name="PlaceHolder 7"/>
          <p:cNvSpPr>
            <a:spLocks noGrp="1"/>
          </p:cNvSpPr>
          <p:nvPr>
            <p:ph type="dt" idx="249"/>
          </p:nvPr>
        </p:nvSpPr>
        <p:spPr/>
        <p:txBody>
          <a:bodyPr/>
          <a:lstStyle/>
          <a:p>
            <a:endParaRPr/>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86"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87" name="PlaceHolder 2"/>
          <p:cNvSpPr>
            <a:spLocks noGrp="1"/>
          </p:cNvSpPr>
          <p:nvPr>
            <p:ph/>
          </p:nvPr>
        </p:nvSpPr>
        <p:spPr>
          <a:xfrm>
            <a:off x="609480" y="160452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88" name="PlaceHolder 3"/>
          <p:cNvSpPr>
            <a:spLocks noGrp="1"/>
          </p:cNvSpPr>
          <p:nvPr>
            <p:ph/>
          </p:nvPr>
        </p:nvSpPr>
        <p:spPr>
          <a:xfrm>
            <a:off x="609480" y="3682080"/>
            <a:ext cx="109724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5" name="PlaceHolder 4"/>
          <p:cNvSpPr>
            <a:spLocks noGrp="1"/>
          </p:cNvSpPr>
          <p:nvPr>
            <p:ph type="ftr" idx="247"/>
          </p:nvPr>
        </p:nvSpPr>
        <p:spPr/>
        <p:txBody>
          <a:bodyPr/>
          <a:lstStyle/>
          <a:p>
            <a:r>
              <a:t>Footer</a:t>
            </a:r>
          </a:p>
        </p:txBody>
      </p:sp>
      <p:sp>
        <p:nvSpPr>
          <p:cNvPr id="6" name="PlaceHolder 5"/>
          <p:cNvSpPr>
            <a:spLocks noGrp="1"/>
          </p:cNvSpPr>
          <p:nvPr>
            <p:ph type="sldNum" idx="248"/>
          </p:nvPr>
        </p:nvSpPr>
        <p:spPr/>
        <p:txBody>
          <a:bodyPr/>
          <a:lstStyle/>
          <a:p>
            <a:fld id="{9BC3F643-BF18-411E-9A6C-E10BA9EA1CD9}" type="slidenum">
              <a:t>‹N°›</a:t>
            </a:fld>
            <a:endParaRPr/>
          </a:p>
        </p:txBody>
      </p:sp>
      <p:sp>
        <p:nvSpPr>
          <p:cNvPr id="7" name="PlaceHolder 6"/>
          <p:cNvSpPr>
            <a:spLocks noGrp="1"/>
          </p:cNvSpPr>
          <p:nvPr>
            <p:ph type="dt" idx="249"/>
          </p:nvPr>
        </p:nvSpPr>
        <p:spPr/>
        <p:txBody>
          <a:bodyPr/>
          <a:lstStyle/>
          <a:p>
            <a:endParaRPr/>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89"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90" name="PlaceHolder 2"/>
          <p:cNvSpPr>
            <a:spLocks noGrp="1"/>
          </p:cNvSpPr>
          <p:nvPr>
            <p:ph/>
          </p:nvPr>
        </p:nvSpPr>
        <p:spPr>
          <a:xfrm>
            <a:off x="60948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91" name="PlaceHolder 3"/>
          <p:cNvSpPr>
            <a:spLocks noGrp="1"/>
          </p:cNvSpPr>
          <p:nvPr>
            <p:ph/>
          </p:nvPr>
        </p:nvSpPr>
        <p:spPr>
          <a:xfrm>
            <a:off x="6231960" y="160452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92" name="PlaceHolder 4"/>
          <p:cNvSpPr>
            <a:spLocks noGrp="1"/>
          </p:cNvSpPr>
          <p:nvPr>
            <p:ph/>
          </p:nvPr>
        </p:nvSpPr>
        <p:spPr>
          <a:xfrm>
            <a:off x="60948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93" name="PlaceHolder 5"/>
          <p:cNvSpPr>
            <a:spLocks noGrp="1"/>
          </p:cNvSpPr>
          <p:nvPr>
            <p:ph/>
          </p:nvPr>
        </p:nvSpPr>
        <p:spPr>
          <a:xfrm>
            <a:off x="6231960" y="3682080"/>
            <a:ext cx="535428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7" name="PlaceHolder 6"/>
          <p:cNvSpPr>
            <a:spLocks noGrp="1"/>
          </p:cNvSpPr>
          <p:nvPr>
            <p:ph type="ftr" idx="247"/>
          </p:nvPr>
        </p:nvSpPr>
        <p:spPr/>
        <p:txBody>
          <a:bodyPr/>
          <a:lstStyle/>
          <a:p>
            <a:r>
              <a:t>Footer</a:t>
            </a:r>
          </a:p>
        </p:txBody>
      </p:sp>
      <p:sp>
        <p:nvSpPr>
          <p:cNvPr id="8" name="PlaceHolder 7"/>
          <p:cNvSpPr>
            <a:spLocks noGrp="1"/>
          </p:cNvSpPr>
          <p:nvPr>
            <p:ph type="sldNum" idx="248"/>
          </p:nvPr>
        </p:nvSpPr>
        <p:spPr/>
        <p:txBody>
          <a:bodyPr/>
          <a:lstStyle/>
          <a:p>
            <a:fld id="{29893453-A4D6-4CE2-A1E1-1E87A9355006}" type="slidenum">
              <a:t>‹N°›</a:t>
            </a:fld>
            <a:endParaRPr/>
          </a:p>
        </p:txBody>
      </p:sp>
      <p:sp>
        <p:nvSpPr>
          <p:cNvPr id="9" name="PlaceHolder 8"/>
          <p:cNvSpPr>
            <a:spLocks noGrp="1"/>
          </p:cNvSpPr>
          <p:nvPr>
            <p:ph type="dt" idx="249"/>
          </p:nvPr>
        </p:nvSpPr>
        <p:spPr/>
        <p:txBody>
          <a:bodyPr/>
          <a:lstStyle/>
          <a:p>
            <a:endParaRPr/>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94"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495" name="PlaceHolder 2"/>
          <p:cNvSpPr>
            <a:spLocks noGrp="1"/>
          </p:cNvSpPr>
          <p:nvPr>
            <p:ph/>
          </p:nvPr>
        </p:nvSpPr>
        <p:spPr>
          <a:xfrm>
            <a:off x="60948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96" name="PlaceHolder 3"/>
          <p:cNvSpPr>
            <a:spLocks noGrp="1"/>
          </p:cNvSpPr>
          <p:nvPr>
            <p:ph/>
          </p:nvPr>
        </p:nvSpPr>
        <p:spPr>
          <a:xfrm>
            <a:off x="431964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97" name="PlaceHolder 4"/>
          <p:cNvSpPr>
            <a:spLocks noGrp="1"/>
          </p:cNvSpPr>
          <p:nvPr>
            <p:ph/>
          </p:nvPr>
        </p:nvSpPr>
        <p:spPr>
          <a:xfrm>
            <a:off x="8029800" y="160452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98" name="PlaceHolder 5"/>
          <p:cNvSpPr>
            <a:spLocks noGrp="1"/>
          </p:cNvSpPr>
          <p:nvPr>
            <p:ph/>
          </p:nvPr>
        </p:nvSpPr>
        <p:spPr>
          <a:xfrm>
            <a:off x="60948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499" name="PlaceHolder 6"/>
          <p:cNvSpPr>
            <a:spLocks noGrp="1"/>
          </p:cNvSpPr>
          <p:nvPr>
            <p:ph/>
          </p:nvPr>
        </p:nvSpPr>
        <p:spPr>
          <a:xfrm>
            <a:off x="431964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3500" name="PlaceHolder 7"/>
          <p:cNvSpPr>
            <a:spLocks noGrp="1"/>
          </p:cNvSpPr>
          <p:nvPr>
            <p:ph/>
          </p:nvPr>
        </p:nvSpPr>
        <p:spPr>
          <a:xfrm>
            <a:off x="8029800" y="3682080"/>
            <a:ext cx="3533040" cy="189684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9" name="PlaceHolder 8"/>
          <p:cNvSpPr>
            <a:spLocks noGrp="1"/>
          </p:cNvSpPr>
          <p:nvPr>
            <p:ph type="ftr" idx="247"/>
          </p:nvPr>
        </p:nvSpPr>
        <p:spPr/>
        <p:txBody>
          <a:bodyPr/>
          <a:lstStyle/>
          <a:p>
            <a:r>
              <a:t>Footer</a:t>
            </a:r>
          </a:p>
        </p:txBody>
      </p:sp>
      <p:sp>
        <p:nvSpPr>
          <p:cNvPr id="10" name="PlaceHolder 9"/>
          <p:cNvSpPr>
            <a:spLocks noGrp="1"/>
          </p:cNvSpPr>
          <p:nvPr>
            <p:ph type="sldNum" idx="248"/>
          </p:nvPr>
        </p:nvSpPr>
        <p:spPr/>
        <p:txBody>
          <a:bodyPr/>
          <a:lstStyle/>
          <a:p>
            <a:fld id="{D7D81BAA-9426-4D71-A971-C8728D4F2B91}" type="slidenum">
              <a:t>‹N°›</a:t>
            </a:fld>
            <a:endParaRPr/>
          </a:p>
        </p:txBody>
      </p:sp>
      <p:sp>
        <p:nvSpPr>
          <p:cNvPr id="11" name="PlaceHolder 10"/>
          <p:cNvSpPr>
            <a:spLocks noGrp="1"/>
          </p:cNvSpPr>
          <p:nvPr>
            <p:ph type="dt" idx="249"/>
          </p:nvPr>
        </p:nvSpPr>
        <p:spPr/>
        <p:txBody>
          <a:bodyPr/>
          <a:lstStyle/>
          <a:p>
            <a:endParaRPr/>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0"/>
          </p:nvPr>
        </p:nvSpPr>
        <p:spPr/>
        <p:txBody>
          <a:bodyPr/>
          <a:lstStyle/>
          <a:p>
            <a:r>
              <a:t>Footer</a:t>
            </a:r>
          </a:p>
        </p:txBody>
      </p:sp>
      <p:sp>
        <p:nvSpPr>
          <p:cNvPr id="3" name="PlaceHolder 2"/>
          <p:cNvSpPr>
            <a:spLocks noGrp="1"/>
          </p:cNvSpPr>
          <p:nvPr>
            <p:ph type="sldNum" idx="251"/>
          </p:nvPr>
        </p:nvSpPr>
        <p:spPr/>
        <p:txBody>
          <a:bodyPr/>
          <a:lstStyle/>
          <a:p>
            <a:fld id="{8F707B60-44F4-4480-8BAE-8E68D97FC2CE}" type="slidenum">
              <a:t>‹N°›</a:t>
            </a:fld>
            <a:endParaRPr/>
          </a:p>
        </p:txBody>
      </p:sp>
      <p:sp>
        <p:nvSpPr>
          <p:cNvPr id="4" name="PlaceHolder 3"/>
          <p:cNvSpPr>
            <a:spLocks noGrp="1"/>
          </p:cNvSpPr>
          <p:nvPr>
            <p:ph type="dt" idx="252"/>
          </p:nvPr>
        </p:nvSpPr>
        <p:spPr/>
        <p:txBody>
          <a:bodyPr/>
          <a:lstStyle/>
          <a:p>
            <a:endParaRPr/>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05"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06" name="PlaceHolder 2"/>
          <p:cNvSpPr>
            <a:spLocks noGrp="1"/>
          </p:cNvSpPr>
          <p:nvPr>
            <p:ph type="subTitle"/>
          </p:nvPr>
        </p:nvSpPr>
        <p:spPr>
          <a:xfrm>
            <a:off x="609480" y="1604520"/>
            <a:ext cx="10972440" cy="3977280"/>
          </a:xfrm>
          <a:prstGeom prst="rect">
            <a:avLst/>
          </a:prstGeom>
          <a:noFill/>
          <a:ln w="1260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50"/>
          </p:nvPr>
        </p:nvSpPr>
        <p:spPr/>
        <p:txBody>
          <a:bodyPr/>
          <a:lstStyle/>
          <a:p>
            <a:r>
              <a:t>Footer</a:t>
            </a:r>
          </a:p>
        </p:txBody>
      </p:sp>
      <p:sp>
        <p:nvSpPr>
          <p:cNvPr id="5" name="PlaceHolder 4"/>
          <p:cNvSpPr>
            <a:spLocks noGrp="1"/>
          </p:cNvSpPr>
          <p:nvPr>
            <p:ph type="sldNum" idx="251"/>
          </p:nvPr>
        </p:nvSpPr>
        <p:spPr/>
        <p:txBody>
          <a:bodyPr/>
          <a:lstStyle/>
          <a:p>
            <a:fld id="{D8C608B3-B790-4521-A664-74BD83422D0F}" type="slidenum">
              <a:t>‹N°›</a:t>
            </a:fld>
            <a:endParaRPr/>
          </a:p>
        </p:txBody>
      </p:sp>
      <p:sp>
        <p:nvSpPr>
          <p:cNvPr id="6" name="PlaceHolder 5"/>
          <p:cNvSpPr>
            <a:spLocks noGrp="1"/>
          </p:cNvSpPr>
          <p:nvPr>
            <p:ph type="dt" idx="252"/>
          </p:nvPr>
        </p:nvSpPr>
        <p:spPr/>
        <p:txBody>
          <a:bodyPr/>
          <a:lstStyle/>
          <a:p>
            <a:endParaRPr/>
          </a:p>
        </p:txBody>
      </p:sp>
    </p:spTree>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07" name="PlaceHolder 1"/>
          <p:cNvSpPr>
            <a:spLocks noGrp="1"/>
          </p:cNvSpPr>
          <p:nvPr>
            <p:ph type="title"/>
          </p:nvPr>
        </p:nvSpPr>
        <p:spPr>
          <a:xfrm>
            <a:off x="2593080" y="624240"/>
            <a:ext cx="8911800" cy="1280880"/>
          </a:xfrm>
          <a:prstGeom prst="rect">
            <a:avLst/>
          </a:prstGeom>
          <a:noFill/>
          <a:ln w="12600">
            <a:noFill/>
          </a:ln>
        </p:spPr>
        <p:txBody>
          <a:bodyPr lIns="0" tIns="0" rIns="0" bIns="0" anchor="ctr">
            <a:noAutofit/>
          </a:bodyPr>
          <a:lstStyle/>
          <a:p>
            <a:pPr indent="0" algn="ctr">
              <a:buNone/>
            </a:pPr>
            <a:endParaRPr lang="fr-FR" sz="4400" b="0" strike="noStrike" spc="-1">
              <a:solidFill>
                <a:srgbClr val="000000"/>
              </a:solidFill>
              <a:latin typeface="Arial"/>
            </a:endParaRPr>
          </a:p>
        </p:txBody>
      </p:sp>
      <p:sp>
        <p:nvSpPr>
          <p:cNvPr id="3508" name="PlaceHolder 2"/>
          <p:cNvSpPr>
            <a:spLocks noGrp="1"/>
          </p:cNvSpPr>
          <p:nvPr>
            <p:ph/>
          </p:nvPr>
        </p:nvSpPr>
        <p:spPr>
          <a:xfrm>
            <a:off x="609480" y="1604520"/>
            <a:ext cx="10972440" cy="3977280"/>
          </a:xfrm>
          <a:prstGeom prst="rect">
            <a:avLst/>
          </a:prstGeom>
          <a:noFill/>
          <a:ln w="12600">
            <a:noFill/>
          </a:ln>
        </p:spPr>
        <p:txBody>
          <a:bodyPr lIns="0" tIns="0" rIns="0" bIns="0" anchor="t">
            <a:normAutofit/>
          </a:bodyPr>
          <a:lstStyle/>
          <a:p>
            <a:pPr indent="0">
              <a:spcBef>
                <a:spcPts val="1417"/>
              </a:spcBef>
              <a:buNone/>
            </a:pPr>
            <a:endParaRPr lang="fr-FR" sz="3200" b="0" strike="noStrike" spc="-1">
              <a:solidFill>
                <a:srgbClr val="000000"/>
              </a:solidFill>
              <a:latin typeface="Arial"/>
            </a:endParaRPr>
          </a:p>
        </p:txBody>
      </p:sp>
      <p:sp>
        <p:nvSpPr>
          <p:cNvPr id="4" name="PlaceHolder 3"/>
          <p:cNvSpPr>
            <a:spLocks noGrp="1"/>
          </p:cNvSpPr>
          <p:nvPr>
            <p:ph type="ftr" idx="250"/>
          </p:nvPr>
        </p:nvSpPr>
        <p:spPr/>
        <p:txBody>
          <a:bodyPr/>
          <a:lstStyle/>
          <a:p>
            <a:r>
              <a:t>Footer</a:t>
            </a:r>
          </a:p>
        </p:txBody>
      </p:sp>
      <p:sp>
        <p:nvSpPr>
          <p:cNvPr id="5" name="PlaceHolder 4"/>
          <p:cNvSpPr>
            <a:spLocks noGrp="1"/>
          </p:cNvSpPr>
          <p:nvPr>
            <p:ph type="sldNum" idx="251"/>
          </p:nvPr>
        </p:nvSpPr>
        <p:spPr/>
        <p:txBody>
          <a:bodyPr/>
          <a:lstStyle/>
          <a:p>
            <a:fld id="{F6831268-EFDD-4C88-9147-432F6A021CC7}" type="slidenum">
              <a:t>‹N°›</a:t>
            </a:fld>
            <a:endParaRPr/>
          </a:p>
        </p:txBody>
      </p:sp>
      <p:sp>
        <p:nvSpPr>
          <p:cNvPr id="6" name="PlaceHolder 5"/>
          <p:cNvSpPr>
            <a:spLocks noGrp="1"/>
          </p:cNvSpPr>
          <p:nvPr>
            <p:ph type="dt" idx="252"/>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00.xml.rels><?xml version="1.0" encoding="UTF-8" standalone="yes"?>
<Relationships xmlns="http://schemas.openxmlformats.org/package/2006/relationships"><Relationship Id="rId8" Type="http://schemas.openxmlformats.org/officeDocument/2006/relationships/slideLayout" Target="../slideLayouts/slideLayout1196.xml"/><Relationship Id="rId13" Type="http://schemas.openxmlformats.org/officeDocument/2006/relationships/theme" Target="../theme/theme100.xml"/><Relationship Id="rId3" Type="http://schemas.openxmlformats.org/officeDocument/2006/relationships/slideLayout" Target="../slideLayouts/slideLayout1191.xml"/><Relationship Id="rId7" Type="http://schemas.openxmlformats.org/officeDocument/2006/relationships/slideLayout" Target="../slideLayouts/slideLayout1195.xml"/><Relationship Id="rId12" Type="http://schemas.openxmlformats.org/officeDocument/2006/relationships/slideLayout" Target="../slideLayouts/slideLayout1200.xml"/><Relationship Id="rId2" Type="http://schemas.openxmlformats.org/officeDocument/2006/relationships/slideLayout" Target="../slideLayouts/slideLayout1190.xml"/><Relationship Id="rId1" Type="http://schemas.openxmlformats.org/officeDocument/2006/relationships/slideLayout" Target="../slideLayouts/slideLayout1189.xml"/><Relationship Id="rId6" Type="http://schemas.openxmlformats.org/officeDocument/2006/relationships/slideLayout" Target="../slideLayouts/slideLayout1194.xml"/><Relationship Id="rId11" Type="http://schemas.openxmlformats.org/officeDocument/2006/relationships/slideLayout" Target="../slideLayouts/slideLayout1199.xml"/><Relationship Id="rId5" Type="http://schemas.openxmlformats.org/officeDocument/2006/relationships/slideLayout" Target="../slideLayouts/slideLayout1193.xml"/><Relationship Id="rId10" Type="http://schemas.openxmlformats.org/officeDocument/2006/relationships/slideLayout" Target="../slideLayouts/slideLayout1198.xml"/><Relationship Id="rId4" Type="http://schemas.openxmlformats.org/officeDocument/2006/relationships/slideLayout" Target="../slideLayouts/slideLayout1192.xml"/><Relationship Id="rId9" Type="http://schemas.openxmlformats.org/officeDocument/2006/relationships/slideLayout" Target="../slideLayouts/slideLayout1197.xml"/></Relationships>
</file>

<file path=ppt/slideMasters/_rels/slideMaster101.xml.rels><?xml version="1.0" encoding="UTF-8" standalone="yes"?>
<Relationships xmlns="http://schemas.openxmlformats.org/package/2006/relationships"><Relationship Id="rId8" Type="http://schemas.openxmlformats.org/officeDocument/2006/relationships/slideLayout" Target="../slideLayouts/slideLayout1208.xml"/><Relationship Id="rId13" Type="http://schemas.openxmlformats.org/officeDocument/2006/relationships/theme" Target="../theme/theme101.xml"/><Relationship Id="rId3" Type="http://schemas.openxmlformats.org/officeDocument/2006/relationships/slideLayout" Target="../slideLayouts/slideLayout1203.xml"/><Relationship Id="rId7" Type="http://schemas.openxmlformats.org/officeDocument/2006/relationships/slideLayout" Target="../slideLayouts/slideLayout1207.xml"/><Relationship Id="rId12" Type="http://schemas.openxmlformats.org/officeDocument/2006/relationships/slideLayout" Target="../slideLayouts/slideLayout1212.xml"/><Relationship Id="rId2" Type="http://schemas.openxmlformats.org/officeDocument/2006/relationships/slideLayout" Target="../slideLayouts/slideLayout1202.xml"/><Relationship Id="rId1" Type="http://schemas.openxmlformats.org/officeDocument/2006/relationships/slideLayout" Target="../slideLayouts/slideLayout1201.xml"/><Relationship Id="rId6" Type="http://schemas.openxmlformats.org/officeDocument/2006/relationships/slideLayout" Target="../slideLayouts/slideLayout1206.xml"/><Relationship Id="rId11" Type="http://schemas.openxmlformats.org/officeDocument/2006/relationships/slideLayout" Target="../slideLayouts/slideLayout1211.xml"/><Relationship Id="rId5" Type="http://schemas.openxmlformats.org/officeDocument/2006/relationships/slideLayout" Target="../slideLayouts/slideLayout1205.xml"/><Relationship Id="rId10" Type="http://schemas.openxmlformats.org/officeDocument/2006/relationships/slideLayout" Target="../slideLayouts/slideLayout1210.xml"/><Relationship Id="rId4" Type="http://schemas.openxmlformats.org/officeDocument/2006/relationships/slideLayout" Target="../slideLayouts/slideLayout1204.xml"/><Relationship Id="rId9" Type="http://schemas.openxmlformats.org/officeDocument/2006/relationships/slideLayout" Target="../slideLayouts/slideLayout1209.xml"/></Relationships>
</file>

<file path=ppt/slideMasters/_rels/slideMaster102.xml.rels><?xml version="1.0" encoding="UTF-8" standalone="yes"?>
<Relationships xmlns="http://schemas.openxmlformats.org/package/2006/relationships"><Relationship Id="rId8" Type="http://schemas.openxmlformats.org/officeDocument/2006/relationships/slideLayout" Target="../slideLayouts/slideLayout1220.xml"/><Relationship Id="rId13" Type="http://schemas.openxmlformats.org/officeDocument/2006/relationships/theme" Target="../theme/theme102.xml"/><Relationship Id="rId3" Type="http://schemas.openxmlformats.org/officeDocument/2006/relationships/slideLayout" Target="../slideLayouts/slideLayout1215.xml"/><Relationship Id="rId7" Type="http://schemas.openxmlformats.org/officeDocument/2006/relationships/slideLayout" Target="../slideLayouts/slideLayout1219.xml"/><Relationship Id="rId12" Type="http://schemas.openxmlformats.org/officeDocument/2006/relationships/slideLayout" Target="../slideLayouts/slideLayout1224.xml"/><Relationship Id="rId2" Type="http://schemas.openxmlformats.org/officeDocument/2006/relationships/slideLayout" Target="../slideLayouts/slideLayout1214.xml"/><Relationship Id="rId1" Type="http://schemas.openxmlformats.org/officeDocument/2006/relationships/slideLayout" Target="../slideLayouts/slideLayout1213.xml"/><Relationship Id="rId6" Type="http://schemas.openxmlformats.org/officeDocument/2006/relationships/slideLayout" Target="../slideLayouts/slideLayout1218.xml"/><Relationship Id="rId11" Type="http://schemas.openxmlformats.org/officeDocument/2006/relationships/slideLayout" Target="../slideLayouts/slideLayout1223.xml"/><Relationship Id="rId5" Type="http://schemas.openxmlformats.org/officeDocument/2006/relationships/slideLayout" Target="../slideLayouts/slideLayout1217.xml"/><Relationship Id="rId10" Type="http://schemas.openxmlformats.org/officeDocument/2006/relationships/slideLayout" Target="../slideLayouts/slideLayout1222.xml"/><Relationship Id="rId4" Type="http://schemas.openxmlformats.org/officeDocument/2006/relationships/slideLayout" Target="../slideLayouts/slideLayout1216.xml"/><Relationship Id="rId9" Type="http://schemas.openxmlformats.org/officeDocument/2006/relationships/slideLayout" Target="../slideLayouts/slideLayout1221.xml"/></Relationships>
</file>

<file path=ppt/slideMasters/_rels/slideMaster103.xml.rels><?xml version="1.0" encoding="UTF-8" standalone="yes"?>
<Relationships xmlns="http://schemas.openxmlformats.org/package/2006/relationships"><Relationship Id="rId8" Type="http://schemas.openxmlformats.org/officeDocument/2006/relationships/slideLayout" Target="../slideLayouts/slideLayout1232.xml"/><Relationship Id="rId13" Type="http://schemas.openxmlformats.org/officeDocument/2006/relationships/theme" Target="../theme/theme103.xml"/><Relationship Id="rId3" Type="http://schemas.openxmlformats.org/officeDocument/2006/relationships/slideLayout" Target="../slideLayouts/slideLayout1227.xml"/><Relationship Id="rId7" Type="http://schemas.openxmlformats.org/officeDocument/2006/relationships/slideLayout" Target="../slideLayouts/slideLayout1231.xml"/><Relationship Id="rId12" Type="http://schemas.openxmlformats.org/officeDocument/2006/relationships/slideLayout" Target="../slideLayouts/slideLayout1236.xml"/><Relationship Id="rId2" Type="http://schemas.openxmlformats.org/officeDocument/2006/relationships/slideLayout" Target="../slideLayouts/slideLayout1226.xml"/><Relationship Id="rId1" Type="http://schemas.openxmlformats.org/officeDocument/2006/relationships/slideLayout" Target="../slideLayouts/slideLayout1225.xml"/><Relationship Id="rId6" Type="http://schemas.openxmlformats.org/officeDocument/2006/relationships/slideLayout" Target="../slideLayouts/slideLayout1230.xml"/><Relationship Id="rId11" Type="http://schemas.openxmlformats.org/officeDocument/2006/relationships/slideLayout" Target="../slideLayouts/slideLayout1235.xml"/><Relationship Id="rId5" Type="http://schemas.openxmlformats.org/officeDocument/2006/relationships/slideLayout" Target="../slideLayouts/slideLayout1229.xml"/><Relationship Id="rId10" Type="http://schemas.openxmlformats.org/officeDocument/2006/relationships/slideLayout" Target="../slideLayouts/slideLayout1234.xml"/><Relationship Id="rId4" Type="http://schemas.openxmlformats.org/officeDocument/2006/relationships/slideLayout" Target="../slideLayouts/slideLayout1228.xml"/><Relationship Id="rId9" Type="http://schemas.openxmlformats.org/officeDocument/2006/relationships/slideLayout" Target="../slideLayouts/slideLayout1233.xml"/></Relationships>
</file>

<file path=ppt/slideMasters/_rels/slideMaster104.xml.rels><?xml version="1.0" encoding="UTF-8" standalone="yes"?>
<Relationships xmlns="http://schemas.openxmlformats.org/package/2006/relationships"><Relationship Id="rId8" Type="http://schemas.openxmlformats.org/officeDocument/2006/relationships/slideLayout" Target="../slideLayouts/slideLayout1244.xml"/><Relationship Id="rId13" Type="http://schemas.openxmlformats.org/officeDocument/2006/relationships/theme" Target="../theme/theme104.xml"/><Relationship Id="rId3" Type="http://schemas.openxmlformats.org/officeDocument/2006/relationships/slideLayout" Target="../slideLayouts/slideLayout1239.xml"/><Relationship Id="rId7" Type="http://schemas.openxmlformats.org/officeDocument/2006/relationships/slideLayout" Target="../slideLayouts/slideLayout1243.xml"/><Relationship Id="rId12" Type="http://schemas.openxmlformats.org/officeDocument/2006/relationships/slideLayout" Target="../slideLayouts/slideLayout1248.xml"/><Relationship Id="rId2" Type="http://schemas.openxmlformats.org/officeDocument/2006/relationships/slideLayout" Target="../slideLayouts/slideLayout1238.xml"/><Relationship Id="rId1" Type="http://schemas.openxmlformats.org/officeDocument/2006/relationships/slideLayout" Target="../slideLayouts/slideLayout1237.xml"/><Relationship Id="rId6" Type="http://schemas.openxmlformats.org/officeDocument/2006/relationships/slideLayout" Target="../slideLayouts/slideLayout1242.xml"/><Relationship Id="rId11" Type="http://schemas.openxmlformats.org/officeDocument/2006/relationships/slideLayout" Target="../slideLayouts/slideLayout1247.xml"/><Relationship Id="rId5" Type="http://schemas.openxmlformats.org/officeDocument/2006/relationships/slideLayout" Target="../slideLayouts/slideLayout1241.xml"/><Relationship Id="rId10" Type="http://schemas.openxmlformats.org/officeDocument/2006/relationships/slideLayout" Target="../slideLayouts/slideLayout1246.xml"/><Relationship Id="rId4" Type="http://schemas.openxmlformats.org/officeDocument/2006/relationships/slideLayout" Target="../slideLayouts/slideLayout1240.xml"/><Relationship Id="rId9" Type="http://schemas.openxmlformats.org/officeDocument/2006/relationships/slideLayout" Target="../slideLayouts/slideLayout1245.xml"/></Relationships>
</file>

<file path=ppt/slideMasters/_rels/slideMaster105.xml.rels><?xml version="1.0" encoding="UTF-8" standalone="yes"?>
<Relationships xmlns="http://schemas.openxmlformats.org/package/2006/relationships"><Relationship Id="rId8" Type="http://schemas.openxmlformats.org/officeDocument/2006/relationships/slideLayout" Target="../slideLayouts/slideLayout1256.xml"/><Relationship Id="rId13" Type="http://schemas.openxmlformats.org/officeDocument/2006/relationships/theme" Target="../theme/theme105.xml"/><Relationship Id="rId3" Type="http://schemas.openxmlformats.org/officeDocument/2006/relationships/slideLayout" Target="../slideLayouts/slideLayout1251.xml"/><Relationship Id="rId7" Type="http://schemas.openxmlformats.org/officeDocument/2006/relationships/slideLayout" Target="../slideLayouts/slideLayout1255.xml"/><Relationship Id="rId12" Type="http://schemas.openxmlformats.org/officeDocument/2006/relationships/slideLayout" Target="../slideLayouts/slideLayout1260.xml"/><Relationship Id="rId2" Type="http://schemas.openxmlformats.org/officeDocument/2006/relationships/slideLayout" Target="../slideLayouts/slideLayout1250.xml"/><Relationship Id="rId1" Type="http://schemas.openxmlformats.org/officeDocument/2006/relationships/slideLayout" Target="../slideLayouts/slideLayout1249.xml"/><Relationship Id="rId6" Type="http://schemas.openxmlformats.org/officeDocument/2006/relationships/slideLayout" Target="../slideLayouts/slideLayout1254.xml"/><Relationship Id="rId11" Type="http://schemas.openxmlformats.org/officeDocument/2006/relationships/slideLayout" Target="../slideLayouts/slideLayout1259.xml"/><Relationship Id="rId5" Type="http://schemas.openxmlformats.org/officeDocument/2006/relationships/slideLayout" Target="../slideLayouts/slideLayout1253.xml"/><Relationship Id="rId10" Type="http://schemas.openxmlformats.org/officeDocument/2006/relationships/slideLayout" Target="../slideLayouts/slideLayout1258.xml"/><Relationship Id="rId4" Type="http://schemas.openxmlformats.org/officeDocument/2006/relationships/slideLayout" Target="../slideLayouts/slideLayout1252.xml"/><Relationship Id="rId9" Type="http://schemas.openxmlformats.org/officeDocument/2006/relationships/slideLayout" Target="../slideLayouts/slideLayout1257.xml"/></Relationships>
</file>

<file path=ppt/slideMasters/_rels/slideMaster106.xml.rels><?xml version="1.0" encoding="UTF-8" standalone="yes"?>
<Relationships xmlns="http://schemas.openxmlformats.org/package/2006/relationships"><Relationship Id="rId8" Type="http://schemas.openxmlformats.org/officeDocument/2006/relationships/slideLayout" Target="../slideLayouts/slideLayout1268.xml"/><Relationship Id="rId13" Type="http://schemas.openxmlformats.org/officeDocument/2006/relationships/theme" Target="../theme/theme106.xml"/><Relationship Id="rId3" Type="http://schemas.openxmlformats.org/officeDocument/2006/relationships/slideLayout" Target="../slideLayouts/slideLayout1263.xml"/><Relationship Id="rId7" Type="http://schemas.openxmlformats.org/officeDocument/2006/relationships/slideLayout" Target="../slideLayouts/slideLayout1267.xml"/><Relationship Id="rId12" Type="http://schemas.openxmlformats.org/officeDocument/2006/relationships/slideLayout" Target="../slideLayouts/slideLayout1272.xml"/><Relationship Id="rId2" Type="http://schemas.openxmlformats.org/officeDocument/2006/relationships/slideLayout" Target="../slideLayouts/slideLayout1262.xml"/><Relationship Id="rId1" Type="http://schemas.openxmlformats.org/officeDocument/2006/relationships/slideLayout" Target="../slideLayouts/slideLayout1261.xml"/><Relationship Id="rId6" Type="http://schemas.openxmlformats.org/officeDocument/2006/relationships/slideLayout" Target="../slideLayouts/slideLayout1266.xml"/><Relationship Id="rId11" Type="http://schemas.openxmlformats.org/officeDocument/2006/relationships/slideLayout" Target="../slideLayouts/slideLayout1271.xml"/><Relationship Id="rId5" Type="http://schemas.openxmlformats.org/officeDocument/2006/relationships/slideLayout" Target="../slideLayouts/slideLayout1265.xml"/><Relationship Id="rId10" Type="http://schemas.openxmlformats.org/officeDocument/2006/relationships/slideLayout" Target="../slideLayouts/slideLayout1270.xml"/><Relationship Id="rId4" Type="http://schemas.openxmlformats.org/officeDocument/2006/relationships/slideLayout" Target="../slideLayouts/slideLayout1264.xml"/><Relationship Id="rId9" Type="http://schemas.openxmlformats.org/officeDocument/2006/relationships/slideLayout" Target="../slideLayouts/slideLayout1269.xml"/></Relationships>
</file>

<file path=ppt/slideMasters/_rels/slideMaster107.xml.rels><?xml version="1.0" encoding="UTF-8" standalone="yes"?>
<Relationships xmlns="http://schemas.openxmlformats.org/package/2006/relationships"><Relationship Id="rId8" Type="http://schemas.openxmlformats.org/officeDocument/2006/relationships/slideLayout" Target="../slideLayouts/slideLayout1280.xml"/><Relationship Id="rId13" Type="http://schemas.openxmlformats.org/officeDocument/2006/relationships/theme" Target="../theme/theme107.xml"/><Relationship Id="rId3" Type="http://schemas.openxmlformats.org/officeDocument/2006/relationships/slideLayout" Target="../slideLayouts/slideLayout1275.xml"/><Relationship Id="rId7" Type="http://schemas.openxmlformats.org/officeDocument/2006/relationships/slideLayout" Target="../slideLayouts/slideLayout1279.xml"/><Relationship Id="rId12" Type="http://schemas.openxmlformats.org/officeDocument/2006/relationships/slideLayout" Target="../slideLayouts/slideLayout1284.xml"/><Relationship Id="rId2" Type="http://schemas.openxmlformats.org/officeDocument/2006/relationships/slideLayout" Target="../slideLayouts/slideLayout1274.xml"/><Relationship Id="rId1" Type="http://schemas.openxmlformats.org/officeDocument/2006/relationships/slideLayout" Target="../slideLayouts/slideLayout1273.xml"/><Relationship Id="rId6" Type="http://schemas.openxmlformats.org/officeDocument/2006/relationships/slideLayout" Target="../slideLayouts/slideLayout1278.xml"/><Relationship Id="rId11" Type="http://schemas.openxmlformats.org/officeDocument/2006/relationships/slideLayout" Target="../slideLayouts/slideLayout1283.xml"/><Relationship Id="rId5" Type="http://schemas.openxmlformats.org/officeDocument/2006/relationships/slideLayout" Target="../slideLayouts/slideLayout1277.xml"/><Relationship Id="rId10" Type="http://schemas.openxmlformats.org/officeDocument/2006/relationships/slideLayout" Target="../slideLayouts/slideLayout1282.xml"/><Relationship Id="rId4" Type="http://schemas.openxmlformats.org/officeDocument/2006/relationships/slideLayout" Target="../slideLayouts/slideLayout1276.xml"/><Relationship Id="rId9" Type="http://schemas.openxmlformats.org/officeDocument/2006/relationships/slideLayout" Target="../slideLayouts/slideLayout1281.xml"/></Relationships>
</file>

<file path=ppt/slideMasters/_rels/slideMaster108.xml.rels><?xml version="1.0" encoding="UTF-8" standalone="yes"?>
<Relationships xmlns="http://schemas.openxmlformats.org/package/2006/relationships"><Relationship Id="rId8" Type="http://schemas.openxmlformats.org/officeDocument/2006/relationships/slideLayout" Target="../slideLayouts/slideLayout1292.xml"/><Relationship Id="rId13" Type="http://schemas.openxmlformats.org/officeDocument/2006/relationships/theme" Target="../theme/theme108.xml"/><Relationship Id="rId3" Type="http://schemas.openxmlformats.org/officeDocument/2006/relationships/slideLayout" Target="../slideLayouts/slideLayout1287.xml"/><Relationship Id="rId7" Type="http://schemas.openxmlformats.org/officeDocument/2006/relationships/slideLayout" Target="../slideLayouts/slideLayout1291.xml"/><Relationship Id="rId12" Type="http://schemas.openxmlformats.org/officeDocument/2006/relationships/slideLayout" Target="../slideLayouts/slideLayout1296.xml"/><Relationship Id="rId2" Type="http://schemas.openxmlformats.org/officeDocument/2006/relationships/slideLayout" Target="../slideLayouts/slideLayout1286.xml"/><Relationship Id="rId1" Type="http://schemas.openxmlformats.org/officeDocument/2006/relationships/slideLayout" Target="../slideLayouts/slideLayout1285.xml"/><Relationship Id="rId6" Type="http://schemas.openxmlformats.org/officeDocument/2006/relationships/slideLayout" Target="../slideLayouts/slideLayout1290.xml"/><Relationship Id="rId11" Type="http://schemas.openxmlformats.org/officeDocument/2006/relationships/slideLayout" Target="../slideLayouts/slideLayout1295.xml"/><Relationship Id="rId5" Type="http://schemas.openxmlformats.org/officeDocument/2006/relationships/slideLayout" Target="../slideLayouts/slideLayout1289.xml"/><Relationship Id="rId10" Type="http://schemas.openxmlformats.org/officeDocument/2006/relationships/slideLayout" Target="../slideLayouts/slideLayout1294.xml"/><Relationship Id="rId4" Type="http://schemas.openxmlformats.org/officeDocument/2006/relationships/slideLayout" Target="../slideLayouts/slideLayout1288.xml"/><Relationship Id="rId9" Type="http://schemas.openxmlformats.org/officeDocument/2006/relationships/slideLayout" Target="../slideLayouts/slideLayout1293.xml"/></Relationships>
</file>

<file path=ppt/slideMasters/_rels/slideMaster109.xml.rels><?xml version="1.0" encoding="UTF-8" standalone="yes"?>
<Relationships xmlns="http://schemas.openxmlformats.org/package/2006/relationships"><Relationship Id="rId8" Type="http://schemas.openxmlformats.org/officeDocument/2006/relationships/slideLayout" Target="../slideLayouts/slideLayout1304.xml"/><Relationship Id="rId13" Type="http://schemas.openxmlformats.org/officeDocument/2006/relationships/theme" Target="../theme/theme109.xml"/><Relationship Id="rId3" Type="http://schemas.openxmlformats.org/officeDocument/2006/relationships/slideLayout" Target="../slideLayouts/slideLayout1299.xml"/><Relationship Id="rId7" Type="http://schemas.openxmlformats.org/officeDocument/2006/relationships/slideLayout" Target="../slideLayouts/slideLayout1303.xml"/><Relationship Id="rId12" Type="http://schemas.openxmlformats.org/officeDocument/2006/relationships/slideLayout" Target="../slideLayouts/slideLayout1308.xml"/><Relationship Id="rId2" Type="http://schemas.openxmlformats.org/officeDocument/2006/relationships/slideLayout" Target="../slideLayouts/slideLayout1298.xml"/><Relationship Id="rId1" Type="http://schemas.openxmlformats.org/officeDocument/2006/relationships/slideLayout" Target="../slideLayouts/slideLayout1297.xml"/><Relationship Id="rId6" Type="http://schemas.openxmlformats.org/officeDocument/2006/relationships/slideLayout" Target="../slideLayouts/slideLayout1302.xml"/><Relationship Id="rId11" Type="http://schemas.openxmlformats.org/officeDocument/2006/relationships/slideLayout" Target="../slideLayouts/slideLayout1307.xml"/><Relationship Id="rId5" Type="http://schemas.openxmlformats.org/officeDocument/2006/relationships/slideLayout" Target="../slideLayouts/slideLayout1301.xml"/><Relationship Id="rId10" Type="http://schemas.openxmlformats.org/officeDocument/2006/relationships/slideLayout" Target="../slideLayouts/slideLayout1306.xml"/><Relationship Id="rId4" Type="http://schemas.openxmlformats.org/officeDocument/2006/relationships/slideLayout" Target="../slideLayouts/slideLayout1300.xml"/><Relationship Id="rId9" Type="http://schemas.openxmlformats.org/officeDocument/2006/relationships/slideLayout" Target="../slideLayouts/slideLayout130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10.xml.rels><?xml version="1.0" encoding="UTF-8" standalone="yes"?>
<Relationships xmlns="http://schemas.openxmlformats.org/package/2006/relationships"><Relationship Id="rId8" Type="http://schemas.openxmlformats.org/officeDocument/2006/relationships/slideLayout" Target="../slideLayouts/slideLayout1316.xml"/><Relationship Id="rId13" Type="http://schemas.openxmlformats.org/officeDocument/2006/relationships/theme" Target="../theme/theme110.xml"/><Relationship Id="rId3" Type="http://schemas.openxmlformats.org/officeDocument/2006/relationships/slideLayout" Target="../slideLayouts/slideLayout1311.xml"/><Relationship Id="rId7" Type="http://schemas.openxmlformats.org/officeDocument/2006/relationships/slideLayout" Target="../slideLayouts/slideLayout1315.xml"/><Relationship Id="rId12" Type="http://schemas.openxmlformats.org/officeDocument/2006/relationships/slideLayout" Target="../slideLayouts/slideLayout1320.xml"/><Relationship Id="rId2" Type="http://schemas.openxmlformats.org/officeDocument/2006/relationships/slideLayout" Target="../slideLayouts/slideLayout1310.xml"/><Relationship Id="rId1" Type="http://schemas.openxmlformats.org/officeDocument/2006/relationships/slideLayout" Target="../slideLayouts/slideLayout1309.xml"/><Relationship Id="rId6" Type="http://schemas.openxmlformats.org/officeDocument/2006/relationships/slideLayout" Target="../slideLayouts/slideLayout1314.xml"/><Relationship Id="rId11" Type="http://schemas.openxmlformats.org/officeDocument/2006/relationships/slideLayout" Target="../slideLayouts/slideLayout1319.xml"/><Relationship Id="rId5" Type="http://schemas.openxmlformats.org/officeDocument/2006/relationships/slideLayout" Target="../slideLayouts/slideLayout1313.xml"/><Relationship Id="rId10" Type="http://schemas.openxmlformats.org/officeDocument/2006/relationships/slideLayout" Target="../slideLayouts/slideLayout1318.xml"/><Relationship Id="rId4" Type="http://schemas.openxmlformats.org/officeDocument/2006/relationships/slideLayout" Target="../slideLayouts/slideLayout1312.xml"/><Relationship Id="rId9" Type="http://schemas.openxmlformats.org/officeDocument/2006/relationships/slideLayout" Target="../slideLayouts/slideLayout1317.xml"/></Relationships>
</file>

<file path=ppt/slideMasters/_rels/slideMaster111.xml.rels><?xml version="1.0" encoding="UTF-8" standalone="yes"?>
<Relationships xmlns="http://schemas.openxmlformats.org/package/2006/relationships"><Relationship Id="rId8" Type="http://schemas.openxmlformats.org/officeDocument/2006/relationships/slideLayout" Target="../slideLayouts/slideLayout1328.xml"/><Relationship Id="rId13" Type="http://schemas.openxmlformats.org/officeDocument/2006/relationships/theme" Target="../theme/theme111.xml"/><Relationship Id="rId3" Type="http://schemas.openxmlformats.org/officeDocument/2006/relationships/slideLayout" Target="../slideLayouts/slideLayout1323.xml"/><Relationship Id="rId7" Type="http://schemas.openxmlformats.org/officeDocument/2006/relationships/slideLayout" Target="../slideLayouts/slideLayout1327.xml"/><Relationship Id="rId12" Type="http://schemas.openxmlformats.org/officeDocument/2006/relationships/slideLayout" Target="../slideLayouts/slideLayout1332.xml"/><Relationship Id="rId2" Type="http://schemas.openxmlformats.org/officeDocument/2006/relationships/slideLayout" Target="../slideLayouts/slideLayout1322.xml"/><Relationship Id="rId1" Type="http://schemas.openxmlformats.org/officeDocument/2006/relationships/slideLayout" Target="../slideLayouts/slideLayout1321.xml"/><Relationship Id="rId6" Type="http://schemas.openxmlformats.org/officeDocument/2006/relationships/slideLayout" Target="../slideLayouts/slideLayout1326.xml"/><Relationship Id="rId11" Type="http://schemas.openxmlformats.org/officeDocument/2006/relationships/slideLayout" Target="../slideLayouts/slideLayout1331.xml"/><Relationship Id="rId5" Type="http://schemas.openxmlformats.org/officeDocument/2006/relationships/slideLayout" Target="../slideLayouts/slideLayout1325.xml"/><Relationship Id="rId10" Type="http://schemas.openxmlformats.org/officeDocument/2006/relationships/slideLayout" Target="../slideLayouts/slideLayout1330.xml"/><Relationship Id="rId4" Type="http://schemas.openxmlformats.org/officeDocument/2006/relationships/slideLayout" Target="../slideLayouts/slideLayout1324.xml"/><Relationship Id="rId9" Type="http://schemas.openxmlformats.org/officeDocument/2006/relationships/slideLayout" Target="../slideLayouts/slideLayout1329.xml"/></Relationships>
</file>

<file path=ppt/slideMasters/_rels/slideMaster112.xml.rels><?xml version="1.0" encoding="UTF-8" standalone="yes"?>
<Relationships xmlns="http://schemas.openxmlformats.org/package/2006/relationships"><Relationship Id="rId8" Type="http://schemas.openxmlformats.org/officeDocument/2006/relationships/slideLayout" Target="../slideLayouts/slideLayout1340.xml"/><Relationship Id="rId13" Type="http://schemas.openxmlformats.org/officeDocument/2006/relationships/theme" Target="../theme/theme112.xml"/><Relationship Id="rId3" Type="http://schemas.openxmlformats.org/officeDocument/2006/relationships/slideLayout" Target="../slideLayouts/slideLayout1335.xml"/><Relationship Id="rId7" Type="http://schemas.openxmlformats.org/officeDocument/2006/relationships/slideLayout" Target="../slideLayouts/slideLayout1339.xml"/><Relationship Id="rId12" Type="http://schemas.openxmlformats.org/officeDocument/2006/relationships/slideLayout" Target="../slideLayouts/slideLayout1344.xml"/><Relationship Id="rId2" Type="http://schemas.openxmlformats.org/officeDocument/2006/relationships/slideLayout" Target="../slideLayouts/slideLayout1334.xml"/><Relationship Id="rId1" Type="http://schemas.openxmlformats.org/officeDocument/2006/relationships/slideLayout" Target="../slideLayouts/slideLayout1333.xml"/><Relationship Id="rId6" Type="http://schemas.openxmlformats.org/officeDocument/2006/relationships/slideLayout" Target="../slideLayouts/slideLayout1338.xml"/><Relationship Id="rId11" Type="http://schemas.openxmlformats.org/officeDocument/2006/relationships/slideLayout" Target="../slideLayouts/slideLayout1343.xml"/><Relationship Id="rId5" Type="http://schemas.openxmlformats.org/officeDocument/2006/relationships/slideLayout" Target="../slideLayouts/slideLayout1337.xml"/><Relationship Id="rId10" Type="http://schemas.openxmlformats.org/officeDocument/2006/relationships/slideLayout" Target="../slideLayouts/slideLayout1342.xml"/><Relationship Id="rId4" Type="http://schemas.openxmlformats.org/officeDocument/2006/relationships/slideLayout" Target="../slideLayouts/slideLayout1336.xml"/><Relationship Id="rId9" Type="http://schemas.openxmlformats.org/officeDocument/2006/relationships/slideLayout" Target="../slideLayouts/slideLayout1341.xml"/></Relationships>
</file>

<file path=ppt/slideMasters/_rels/slideMaster113.xml.rels><?xml version="1.0" encoding="UTF-8" standalone="yes"?>
<Relationships xmlns="http://schemas.openxmlformats.org/package/2006/relationships"><Relationship Id="rId8" Type="http://schemas.openxmlformats.org/officeDocument/2006/relationships/slideLayout" Target="../slideLayouts/slideLayout1352.xml"/><Relationship Id="rId13" Type="http://schemas.openxmlformats.org/officeDocument/2006/relationships/theme" Target="../theme/theme113.xml"/><Relationship Id="rId3" Type="http://schemas.openxmlformats.org/officeDocument/2006/relationships/slideLayout" Target="../slideLayouts/slideLayout1347.xml"/><Relationship Id="rId7" Type="http://schemas.openxmlformats.org/officeDocument/2006/relationships/slideLayout" Target="../slideLayouts/slideLayout1351.xml"/><Relationship Id="rId12" Type="http://schemas.openxmlformats.org/officeDocument/2006/relationships/slideLayout" Target="../slideLayouts/slideLayout1356.xml"/><Relationship Id="rId2" Type="http://schemas.openxmlformats.org/officeDocument/2006/relationships/slideLayout" Target="../slideLayouts/slideLayout1346.xml"/><Relationship Id="rId1" Type="http://schemas.openxmlformats.org/officeDocument/2006/relationships/slideLayout" Target="../slideLayouts/slideLayout1345.xml"/><Relationship Id="rId6" Type="http://schemas.openxmlformats.org/officeDocument/2006/relationships/slideLayout" Target="../slideLayouts/slideLayout1350.xml"/><Relationship Id="rId11" Type="http://schemas.openxmlformats.org/officeDocument/2006/relationships/slideLayout" Target="../slideLayouts/slideLayout1355.xml"/><Relationship Id="rId5" Type="http://schemas.openxmlformats.org/officeDocument/2006/relationships/slideLayout" Target="../slideLayouts/slideLayout1349.xml"/><Relationship Id="rId10" Type="http://schemas.openxmlformats.org/officeDocument/2006/relationships/slideLayout" Target="../slideLayouts/slideLayout1354.xml"/><Relationship Id="rId4" Type="http://schemas.openxmlformats.org/officeDocument/2006/relationships/slideLayout" Target="../slideLayouts/slideLayout1348.xml"/><Relationship Id="rId9" Type="http://schemas.openxmlformats.org/officeDocument/2006/relationships/slideLayout" Target="../slideLayouts/slideLayout1353.xml"/></Relationships>
</file>

<file path=ppt/slideMasters/_rels/slideMaster114.xml.rels><?xml version="1.0" encoding="UTF-8" standalone="yes"?>
<Relationships xmlns="http://schemas.openxmlformats.org/package/2006/relationships"><Relationship Id="rId8" Type="http://schemas.openxmlformats.org/officeDocument/2006/relationships/slideLayout" Target="../slideLayouts/slideLayout1364.xml"/><Relationship Id="rId13" Type="http://schemas.openxmlformats.org/officeDocument/2006/relationships/theme" Target="../theme/theme114.xml"/><Relationship Id="rId3" Type="http://schemas.openxmlformats.org/officeDocument/2006/relationships/slideLayout" Target="../slideLayouts/slideLayout1359.xml"/><Relationship Id="rId7" Type="http://schemas.openxmlformats.org/officeDocument/2006/relationships/slideLayout" Target="../slideLayouts/slideLayout1363.xml"/><Relationship Id="rId12" Type="http://schemas.openxmlformats.org/officeDocument/2006/relationships/slideLayout" Target="../slideLayouts/slideLayout1368.xml"/><Relationship Id="rId2" Type="http://schemas.openxmlformats.org/officeDocument/2006/relationships/slideLayout" Target="../slideLayouts/slideLayout1358.xml"/><Relationship Id="rId1" Type="http://schemas.openxmlformats.org/officeDocument/2006/relationships/slideLayout" Target="../slideLayouts/slideLayout1357.xml"/><Relationship Id="rId6" Type="http://schemas.openxmlformats.org/officeDocument/2006/relationships/slideLayout" Target="../slideLayouts/slideLayout1362.xml"/><Relationship Id="rId11" Type="http://schemas.openxmlformats.org/officeDocument/2006/relationships/slideLayout" Target="../slideLayouts/slideLayout1367.xml"/><Relationship Id="rId5" Type="http://schemas.openxmlformats.org/officeDocument/2006/relationships/slideLayout" Target="../slideLayouts/slideLayout1361.xml"/><Relationship Id="rId10" Type="http://schemas.openxmlformats.org/officeDocument/2006/relationships/slideLayout" Target="../slideLayouts/slideLayout1366.xml"/><Relationship Id="rId4" Type="http://schemas.openxmlformats.org/officeDocument/2006/relationships/slideLayout" Target="../slideLayouts/slideLayout1360.xml"/><Relationship Id="rId9" Type="http://schemas.openxmlformats.org/officeDocument/2006/relationships/slideLayout" Target="../slideLayouts/slideLayout1365.xml"/></Relationships>
</file>

<file path=ppt/slideMasters/_rels/slideMaster115.xml.rels><?xml version="1.0" encoding="UTF-8" standalone="yes"?>
<Relationships xmlns="http://schemas.openxmlformats.org/package/2006/relationships"><Relationship Id="rId8" Type="http://schemas.openxmlformats.org/officeDocument/2006/relationships/slideLayout" Target="../slideLayouts/slideLayout1376.xml"/><Relationship Id="rId13" Type="http://schemas.openxmlformats.org/officeDocument/2006/relationships/theme" Target="../theme/theme115.xml"/><Relationship Id="rId3" Type="http://schemas.openxmlformats.org/officeDocument/2006/relationships/slideLayout" Target="../slideLayouts/slideLayout1371.xml"/><Relationship Id="rId7" Type="http://schemas.openxmlformats.org/officeDocument/2006/relationships/slideLayout" Target="../slideLayouts/slideLayout1375.xml"/><Relationship Id="rId12" Type="http://schemas.openxmlformats.org/officeDocument/2006/relationships/slideLayout" Target="../slideLayouts/slideLayout1380.xml"/><Relationship Id="rId2" Type="http://schemas.openxmlformats.org/officeDocument/2006/relationships/slideLayout" Target="../slideLayouts/slideLayout1370.xml"/><Relationship Id="rId1" Type="http://schemas.openxmlformats.org/officeDocument/2006/relationships/slideLayout" Target="../slideLayouts/slideLayout1369.xml"/><Relationship Id="rId6" Type="http://schemas.openxmlformats.org/officeDocument/2006/relationships/slideLayout" Target="../slideLayouts/slideLayout1374.xml"/><Relationship Id="rId11" Type="http://schemas.openxmlformats.org/officeDocument/2006/relationships/slideLayout" Target="../slideLayouts/slideLayout1379.xml"/><Relationship Id="rId5" Type="http://schemas.openxmlformats.org/officeDocument/2006/relationships/slideLayout" Target="../slideLayouts/slideLayout1373.xml"/><Relationship Id="rId10" Type="http://schemas.openxmlformats.org/officeDocument/2006/relationships/slideLayout" Target="../slideLayouts/slideLayout1378.xml"/><Relationship Id="rId4" Type="http://schemas.openxmlformats.org/officeDocument/2006/relationships/slideLayout" Target="../slideLayouts/slideLayout1372.xml"/><Relationship Id="rId9" Type="http://schemas.openxmlformats.org/officeDocument/2006/relationships/slideLayout" Target="../slideLayouts/slideLayout1377.xml"/></Relationships>
</file>

<file path=ppt/slideMasters/_rels/slideMaster116.xml.rels><?xml version="1.0" encoding="UTF-8" standalone="yes"?>
<Relationships xmlns="http://schemas.openxmlformats.org/package/2006/relationships"><Relationship Id="rId8" Type="http://schemas.openxmlformats.org/officeDocument/2006/relationships/slideLayout" Target="../slideLayouts/slideLayout1388.xml"/><Relationship Id="rId13" Type="http://schemas.openxmlformats.org/officeDocument/2006/relationships/theme" Target="../theme/theme116.xml"/><Relationship Id="rId3" Type="http://schemas.openxmlformats.org/officeDocument/2006/relationships/slideLayout" Target="../slideLayouts/slideLayout1383.xml"/><Relationship Id="rId7" Type="http://schemas.openxmlformats.org/officeDocument/2006/relationships/slideLayout" Target="../slideLayouts/slideLayout1387.xml"/><Relationship Id="rId12" Type="http://schemas.openxmlformats.org/officeDocument/2006/relationships/slideLayout" Target="../slideLayouts/slideLayout1392.xml"/><Relationship Id="rId2" Type="http://schemas.openxmlformats.org/officeDocument/2006/relationships/slideLayout" Target="../slideLayouts/slideLayout1382.xml"/><Relationship Id="rId1" Type="http://schemas.openxmlformats.org/officeDocument/2006/relationships/slideLayout" Target="../slideLayouts/slideLayout1381.xml"/><Relationship Id="rId6" Type="http://schemas.openxmlformats.org/officeDocument/2006/relationships/slideLayout" Target="../slideLayouts/slideLayout1386.xml"/><Relationship Id="rId11" Type="http://schemas.openxmlformats.org/officeDocument/2006/relationships/slideLayout" Target="../slideLayouts/slideLayout1391.xml"/><Relationship Id="rId5" Type="http://schemas.openxmlformats.org/officeDocument/2006/relationships/slideLayout" Target="../slideLayouts/slideLayout1385.xml"/><Relationship Id="rId10" Type="http://schemas.openxmlformats.org/officeDocument/2006/relationships/slideLayout" Target="../slideLayouts/slideLayout1390.xml"/><Relationship Id="rId4" Type="http://schemas.openxmlformats.org/officeDocument/2006/relationships/slideLayout" Target="../slideLayouts/slideLayout1384.xml"/><Relationship Id="rId9" Type="http://schemas.openxmlformats.org/officeDocument/2006/relationships/slideLayout" Target="../slideLayouts/slideLayout1389.xml"/></Relationships>
</file>

<file path=ppt/slideMasters/_rels/slideMaster117.xml.rels><?xml version="1.0" encoding="UTF-8" standalone="yes"?>
<Relationships xmlns="http://schemas.openxmlformats.org/package/2006/relationships"><Relationship Id="rId8" Type="http://schemas.openxmlformats.org/officeDocument/2006/relationships/slideLayout" Target="../slideLayouts/slideLayout1400.xml"/><Relationship Id="rId13" Type="http://schemas.openxmlformats.org/officeDocument/2006/relationships/theme" Target="../theme/theme117.xml"/><Relationship Id="rId3" Type="http://schemas.openxmlformats.org/officeDocument/2006/relationships/slideLayout" Target="../slideLayouts/slideLayout1395.xml"/><Relationship Id="rId7" Type="http://schemas.openxmlformats.org/officeDocument/2006/relationships/slideLayout" Target="../slideLayouts/slideLayout1399.xml"/><Relationship Id="rId12" Type="http://schemas.openxmlformats.org/officeDocument/2006/relationships/slideLayout" Target="../slideLayouts/slideLayout1404.xml"/><Relationship Id="rId2" Type="http://schemas.openxmlformats.org/officeDocument/2006/relationships/slideLayout" Target="../slideLayouts/slideLayout1394.xml"/><Relationship Id="rId1" Type="http://schemas.openxmlformats.org/officeDocument/2006/relationships/slideLayout" Target="../slideLayouts/slideLayout1393.xml"/><Relationship Id="rId6" Type="http://schemas.openxmlformats.org/officeDocument/2006/relationships/slideLayout" Target="../slideLayouts/slideLayout1398.xml"/><Relationship Id="rId11" Type="http://schemas.openxmlformats.org/officeDocument/2006/relationships/slideLayout" Target="../slideLayouts/slideLayout1403.xml"/><Relationship Id="rId5" Type="http://schemas.openxmlformats.org/officeDocument/2006/relationships/slideLayout" Target="../slideLayouts/slideLayout1397.xml"/><Relationship Id="rId10" Type="http://schemas.openxmlformats.org/officeDocument/2006/relationships/slideLayout" Target="../slideLayouts/slideLayout1402.xml"/><Relationship Id="rId4" Type="http://schemas.openxmlformats.org/officeDocument/2006/relationships/slideLayout" Target="../slideLayouts/slideLayout1396.xml"/><Relationship Id="rId9" Type="http://schemas.openxmlformats.org/officeDocument/2006/relationships/slideLayout" Target="../slideLayouts/slideLayout1401.xml"/></Relationships>
</file>

<file path=ppt/slideMasters/_rels/slideMaster118.xml.rels><?xml version="1.0" encoding="UTF-8" standalone="yes"?>
<Relationships xmlns="http://schemas.openxmlformats.org/package/2006/relationships"><Relationship Id="rId8" Type="http://schemas.openxmlformats.org/officeDocument/2006/relationships/slideLayout" Target="../slideLayouts/slideLayout1412.xml"/><Relationship Id="rId13" Type="http://schemas.openxmlformats.org/officeDocument/2006/relationships/theme" Target="../theme/theme118.xml"/><Relationship Id="rId3" Type="http://schemas.openxmlformats.org/officeDocument/2006/relationships/slideLayout" Target="../slideLayouts/slideLayout1407.xml"/><Relationship Id="rId7" Type="http://schemas.openxmlformats.org/officeDocument/2006/relationships/slideLayout" Target="../slideLayouts/slideLayout1411.xml"/><Relationship Id="rId12" Type="http://schemas.openxmlformats.org/officeDocument/2006/relationships/slideLayout" Target="../slideLayouts/slideLayout1416.xml"/><Relationship Id="rId2" Type="http://schemas.openxmlformats.org/officeDocument/2006/relationships/slideLayout" Target="../slideLayouts/slideLayout1406.xml"/><Relationship Id="rId1" Type="http://schemas.openxmlformats.org/officeDocument/2006/relationships/slideLayout" Target="../slideLayouts/slideLayout1405.xml"/><Relationship Id="rId6" Type="http://schemas.openxmlformats.org/officeDocument/2006/relationships/slideLayout" Target="../slideLayouts/slideLayout1410.xml"/><Relationship Id="rId11" Type="http://schemas.openxmlformats.org/officeDocument/2006/relationships/slideLayout" Target="../slideLayouts/slideLayout1415.xml"/><Relationship Id="rId5" Type="http://schemas.openxmlformats.org/officeDocument/2006/relationships/slideLayout" Target="../slideLayouts/slideLayout1409.xml"/><Relationship Id="rId10" Type="http://schemas.openxmlformats.org/officeDocument/2006/relationships/slideLayout" Target="../slideLayouts/slideLayout1414.xml"/><Relationship Id="rId4" Type="http://schemas.openxmlformats.org/officeDocument/2006/relationships/slideLayout" Target="../slideLayouts/slideLayout1408.xml"/><Relationship Id="rId9" Type="http://schemas.openxmlformats.org/officeDocument/2006/relationships/slideLayout" Target="../slideLayouts/slideLayout1413.xml"/></Relationships>
</file>

<file path=ppt/slideMasters/_rels/slideMaster119.xml.rels><?xml version="1.0" encoding="UTF-8" standalone="yes"?>
<Relationships xmlns="http://schemas.openxmlformats.org/package/2006/relationships"><Relationship Id="rId8" Type="http://schemas.openxmlformats.org/officeDocument/2006/relationships/slideLayout" Target="../slideLayouts/slideLayout1424.xml"/><Relationship Id="rId13" Type="http://schemas.openxmlformats.org/officeDocument/2006/relationships/theme" Target="../theme/theme119.xml"/><Relationship Id="rId3" Type="http://schemas.openxmlformats.org/officeDocument/2006/relationships/slideLayout" Target="../slideLayouts/slideLayout1419.xml"/><Relationship Id="rId7" Type="http://schemas.openxmlformats.org/officeDocument/2006/relationships/slideLayout" Target="../slideLayouts/slideLayout1423.xml"/><Relationship Id="rId12" Type="http://schemas.openxmlformats.org/officeDocument/2006/relationships/slideLayout" Target="../slideLayouts/slideLayout1428.xml"/><Relationship Id="rId2" Type="http://schemas.openxmlformats.org/officeDocument/2006/relationships/slideLayout" Target="../slideLayouts/slideLayout1418.xml"/><Relationship Id="rId1" Type="http://schemas.openxmlformats.org/officeDocument/2006/relationships/slideLayout" Target="../slideLayouts/slideLayout1417.xml"/><Relationship Id="rId6" Type="http://schemas.openxmlformats.org/officeDocument/2006/relationships/slideLayout" Target="../slideLayouts/slideLayout1422.xml"/><Relationship Id="rId11" Type="http://schemas.openxmlformats.org/officeDocument/2006/relationships/slideLayout" Target="../slideLayouts/slideLayout1427.xml"/><Relationship Id="rId5" Type="http://schemas.openxmlformats.org/officeDocument/2006/relationships/slideLayout" Target="../slideLayouts/slideLayout1421.xml"/><Relationship Id="rId10" Type="http://schemas.openxmlformats.org/officeDocument/2006/relationships/slideLayout" Target="../slideLayouts/slideLayout1426.xml"/><Relationship Id="rId4" Type="http://schemas.openxmlformats.org/officeDocument/2006/relationships/slideLayout" Target="../slideLayouts/slideLayout1420.xml"/><Relationship Id="rId9" Type="http://schemas.openxmlformats.org/officeDocument/2006/relationships/slideLayout" Target="../slideLayouts/slideLayout14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20.xml.rels><?xml version="1.0" encoding="UTF-8" standalone="yes"?>
<Relationships xmlns="http://schemas.openxmlformats.org/package/2006/relationships"><Relationship Id="rId8" Type="http://schemas.openxmlformats.org/officeDocument/2006/relationships/slideLayout" Target="../slideLayouts/slideLayout1436.xml"/><Relationship Id="rId13" Type="http://schemas.openxmlformats.org/officeDocument/2006/relationships/theme" Target="../theme/theme120.xml"/><Relationship Id="rId3" Type="http://schemas.openxmlformats.org/officeDocument/2006/relationships/slideLayout" Target="../slideLayouts/slideLayout1431.xml"/><Relationship Id="rId7" Type="http://schemas.openxmlformats.org/officeDocument/2006/relationships/slideLayout" Target="../slideLayouts/slideLayout1435.xml"/><Relationship Id="rId12" Type="http://schemas.openxmlformats.org/officeDocument/2006/relationships/slideLayout" Target="../slideLayouts/slideLayout1440.xml"/><Relationship Id="rId2" Type="http://schemas.openxmlformats.org/officeDocument/2006/relationships/slideLayout" Target="../slideLayouts/slideLayout1430.xml"/><Relationship Id="rId1" Type="http://schemas.openxmlformats.org/officeDocument/2006/relationships/slideLayout" Target="../slideLayouts/slideLayout1429.xml"/><Relationship Id="rId6" Type="http://schemas.openxmlformats.org/officeDocument/2006/relationships/slideLayout" Target="../slideLayouts/slideLayout1434.xml"/><Relationship Id="rId11" Type="http://schemas.openxmlformats.org/officeDocument/2006/relationships/slideLayout" Target="../slideLayouts/slideLayout1439.xml"/><Relationship Id="rId5" Type="http://schemas.openxmlformats.org/officeDocument/2006/relationships/slideLayout" Target="../slideLayouts/slideLayout1433.xml"/><Relationship Id="rId10" Type="http://schemas.openxmlformats.org/officeDocument/2006/relationships/slideLayout" Target="../slideLayouts/slideLayout1438.xml"/><Relationship Id="rId4" Type="http://schemas.openxmlformats.org/officeDocument/2006/relationships/slideLayout" Target="../slideLayouts/slideLayout1432.xml"/><Relationship Id="rId9" Type="http://schemas.openxmlformats.org/officeDocument/2006/relationships/slideLayout" Target="../slideLayouts/slideLayout1437.xml"/></Relationships>
</file>

<file path=ppt/slideMasters/_rels/slideMaster121.xml.rels><?xml version="1.0" encoding="UTF-8" standalone="yes"?>
<Relationships xmlns="http://schemas.openxmlformats.org/package/2006/relationships"><Relationship Id="rId8" Type="http://schemas.openxmlformats.org/officeDocument/2006/relationships/slideLayout" Target="../slideLayouts/slideLayout1448.xml"/><Relationship Id="rId13" Type="http://schemas.openxmlformats.org/officeDocument/2006/relationships/theme" Target="../theme/theme121.xml"/><Relationship Id="rId3" Type="http://schemas.openxmlformats.org/officeDocument/2006/relationships/slideLayout" Target="../slideLayouts/slideLayout1443.xml"/><Relationship Id="rId7" Type="http://schemas.openxmlformats.org/officeDocument/2006/relationships/slideLayout" Target="../slideLayouts/slideLayout1447.xml"/><Relationship Id="rId12" Type="http://schemas.openxmlformats.org/officeDocument/2006/relationships/slideLayout" Target="../slideLayouts/slideLayout1452.xml"/><Relationship Id="rId2" Type="http://schemas.openxmlformats.org/officeDocument/2006/relationships/slideLayout" Target="../slideLayouts/slideLayout1442.xml"/><Relationship Id="rId1" Type="http://schemas.openxmlformats.org/officeDocument/2006/relationships/slideLayout" Target="../slideLayouts/slideLayout1441.xml"/><Relationship Id="rId6" Type="http://schemas.openxmlformats.org/officeDocument/2006/relationships/slideLayout" Target="../slideLayouts/slideLayout1446.xml"/><Relationship Id="rId11" Type="http://schemas.openxmlformats.org/officeDocument/2006/relationships/slideLayout" Target="../slideLayouts/slideLayout1451.xml"/><Relationship Id="rId5" Type="http://schemas.openxmlformats.org/officeDocument/2006/relationships/slideLayout" Target="../slideLayouts/slideLayout1445.xml"/><Relationship Id="rId10" Type="http://schemas.openxmlformats.org/officeDocument/2006/relationships/slideLayout" Target="../slideLayouts/slideLayout1450.xml"/><Relationship Id="rId4" Type="http://schemas.openxmlformats.org/officeDocument/2006/relationships/slideLayout" Target="../slideLayouts/slideLayout1444.xml"/><Relationship Id="rId9" Type="http://schemas.openxmlformats.org/officeDocument/2006/relationships/slideLayout" Target="../slideLayouts/slideLayout1449.xml"/></Relationships>
</file>

<file path=ppt/slideMasters/_rels/slideMaster122.xml.rels><?xml version="1.0" encoding="UTF-8" standalone="yes"?>
<Relationships xmlns="http://schemas.openxmlformats.org/package/2006/relationships"><Relationship Id="rId8" Type="http://schemas.openxmlformats.org/officeDocument/2006/relationships/slideLayout" Target="../slideLayouts/slideLayout1460.xml"/><Relationship Id="rId13" Type="http://schemas.openxmlformats.org/officeDocument/2006/relationships/theme" Target="../theme/theme122.xml"/><Relationship Id="rId3" Type="http://schemas.openxmlformats.org/officeDocument/2006/relationships/slideLayout" Target="../slideLayouts/slideLayout1455.xml"/><Relationship Id="rId7" Type="http://schemas.openxmlformats.org/officeDocument/2006/relationships/slideLayout" Target="../slideLayouts/slideLayout1459.xml"/><Relationship Id="rId12" Type="http://schemas.openxmlformats.org/officeDocument/2006/relationships/slideLayout" Target="../slideLayouts/slideLayout1464.xml"/><Relationship Id="rId2" Type="http://schemas.openxmlformats.org/officeDocument/2006/relationships/slideLayout" Target="../slideLayouts/slideLayout1454.xml"/><Relationship Id="rId1" Type="http://schemas.openxmlformats.org/officeDocument/2006/relationships/slideLayout" Target="../slideLayouts/slideLayout1453.xml"/><Relationship Id="rId6" Type="http://schemas.openxmlformats.org/officeDocument/2006/relationships/slideLayout" Target="../slideLayouts/slideLayout1458.xml"/><Relationship Id="rId11" Type="http://schemas.openxmlformats.org/officeDocument/2006/relationships/slideLayout" Target="../slideLayouts/slideLayout1463.xml"/><Relationship Id="rId5" Type="http://schemas.openxmlformats.org/officeDocument/2006/relationships/slideLayout" Target="../slideLayouts/slideLayout1457.xml"/><Relationship Id="rId10" Type="http://schemas.openxmlformats.org/officeDocument/2006/relationships/slideLayout" Target="../slideLayouts/slideLayout1462.xml"/><Relationship Id="rId4" Type="http://schemas.openxmlformats.org/officeDocument/2006/relationships/slideLayout" Target="../slideLayouts/slideLayout1456.xml"/><Relationship Id="rId9" Type="http://schemas.openxmlformats.org/officeDocument/2006/relationships/slideLayout" Target="../slideLayouts/slideLayout1461.xml"/></Relationships>
</file>

<file path=ppt/slideMasters/_rels/slideMaster123.xml.rels><?xml version="1.0" encoding="UTF-8" standalone="yes"?>
<Relationships xmlns="http://schemas.openxmlformats.org/package/2006/relationships"><Relationship Id="rId8" Type="http://schemas.openxmlformats.org/officeDocument/2006/relationships/slideLayout" Target="../slideLayouts/slideLayout1472.xml"/><Relationship Id="rId13" Type="http://schemas.openxmlformats.org/officeDocument/2006/relationships/theme" Target="../theme/theme123.xml"/><Relationship Id="rId3" Type="http://schemas.openxmlformats.org/officeDocument/2006/relationships/slideLayout" Target="../slideLayouts/slideLayout1467.xml"/><Relationship Id="rId7" Type="http://schemas.openxmlformats.org/officeDocument/2006/relationships/slideLayout" Target="../slideLayouts/slideLayout1471.xml"/><Relationship Id="rId12" Type="http://schemas.openxmlformats.org/officeDocument/2006/relationships/slideLayout" Target="../slideLayouts/slideLayout1476.xml"/><Relationship Id="rId2" Type="http://schemas.openxmlformats.org/officeDocument/2006/relationships/slideLayout" Target="../slideLayouts/slideLayout1466.xml"/><Relationship Id="rId1" Type="http://schemas.openxmlformats.org/officeDocument/2006/relationships/slideLayout" Target="../slideLayouts/slideLayout1465.xml"/><Relationship Id="rId6" Type="http://schemas.openxmlformats.org/officeDocument/2006/relationships/slideLayout" Target="../slideLayouts/slideLayout1470.xml"/><Relationship Id="rId11" Type="http://schemas.openxmlformats.org/officeDocument/2006/relationships/slideLayout" Target="../slideLayouts/slideLayout1475.xml"/><Relationship Id="rId5" Type="http://schemas.openxmlformats.org/officeDocument/2006/relationships/slideLayout" Target="../slideLayouts/slideLayout1469.xml"/><Relationship Id="rId10" Type="http://schemas.openxmlformats.org/officeDocument/2006/relationships/slideLayout" Target="../slideLayouts/slideLayout1474.xml"/><Relationship Id="rId4" Type="http://schemas.openxmlformats.org/officeDocument/2006/relationships/slideLayout" Target="../slideLayouts/slideLayout1468.xml"/><Relationship Id="rId9" Type="http://schemas.openxmlformats.org/officeDocument/2006/relationships/slideLayout" Target="../slideLayouts/slideLayout1473.xml"/></Relationships>
</file>

<file path=ppt/slideMasters/_rels/slideMaster124.xml.rels><?xml version="1.0" encoding="UTF-8" standalone="yes"?>
<Relationships xmlns="http://schemas.openxmlformats.org/package/2006/relationships"><Relationship Id="rId8" Type="http://schemas.openxmlformats.org/officeDocument/2006/relationships/slideLayout" Target="../slideLayouts/slideLayout1484.xml"/><Relationship Id="rId13" Type="http://schemas.openxmlformats.org/officeDocument/2006/relationships/theme" Target="../theme/theme124.xml"/><Relationship Id="rId3" Type="http://schemas.openxmlformats.org/officeDocument/2006/relationships/slideLayout" Target="../slideLayouts/slideLayout1479.xml"/><Relationship Id="rId7" Type="http://schemas.openxmlformats.org/officeDocument/2006/relationships/slideLayout" Target="../slideLayouts/slideLayout1483.xml"/><Relationship Id="rId12" Type="http://schemas.openxmlformats.org/officeDocument/2006/relationships/slideLayout" Target="../slideLayouts/slideLayout1488.xml"/><Relationship Id="rId2" Type="http://schemas.openxmlformats.org/officeDocument/2006/relationships/slideLayout" Target="../slideLayouts/slideLayout1478.xml"/><Relationship Id="rId1" Type="http://schemas.openxmlformats.org/officeDocument/2006/relationships/slideLayout" Target="../slideLayouts/slideLayout1477.xml"/><Relationship Id="rId6" Type="http://schemas.openxmlformats.org/officeDocument/2006/relationships/slideLayout" Target="../slideLayouts/slideLayout1482.xml"/><Relationship Id="rId11" Type="http://schemas.openxmlformats.org/officeDocument/2006/relationships/slideLayout" Target="../slideLayouts/slideLayout1487.xml"/><Relationship Id="rId5" Type="http://schemas.openxmlformats.org/officeDocument/2006/relationships/slideLayout" Target="../slideLayouts/slideLayout1481.xml"/><Relationship Id="rId10" Type="http://schemas.openxmlformats.org/officeDocument/2006/relationships/slideLayout" Target="../slideLayouts/slideLayout1486.xml"/><Relationship Id="rId4" Type="http://schemas.openxmlformats.org/officeDocument/2006/relationships/slideLayout" Target="../slideLayouts/slideLayout1480.xml"/><Relationship Id="rId9" Type="http://schemas.openxmlformats.org/officeDocument/2006/relationships/slideLayout" Target="../slideLayouts/slideLayout1485.xml"/></Relationships>
</file>

<file path=ppt/slideMasters/_rels/slideMaster125.xml.rels><?xml version="1.0" encoding="UTF-8" standalone="yes"?>
<Relationships xmlns="http://schemas.openxmlformats.org/package/2006/relationships"><Relationship Id="rId8" Type="http://schemas.openxmlformats.org/officeDocument/2006/relationships/slideLayout" Target="../slideLayouts/slideLayout1496.xml"/><Relationship Id="rId13" Type="http://schemas.openxmlformats.org/officeDocument/2006/relationships/theme" Target="../theme/theme125.xml"/><Relationship Id="rId3" Type="http://schemas.openxmlformats.org/officeDocument/2006/relationships/slideLayout" Target="../slideLayouts/slideLayout1491.xml"/><Relationship Id="rId7" Type="http://schemas.openxmlformats.org/officeDocument/2006/relationships/slideLayout" Target="../slideLayouts/slideLayout1495.xml"/><Relationship Id="rId12" Type="http://schemas.openxmlformats.org/officeDocument/2006/relationships/slideLayout" Target="../slideLayouts/slideLayout1500.xml"/><Relationship Id="rId2" Type="http://schemas.openxmlformats.org/officeDocument/2006/relationships/slideLayout" Target="../slideLayouts/slideLayout1490.xml"/><Relationship Id="rId1" Type="http://schemas.openxmlformats.org/officeDocument/2006/relationships/slideLayout" Target="../slideLayouts/slideLayout1489.xml"/><Relationship Id="rId6" Type="http://schemas.openxmlformats.org/officeDocument/2006/relationships/slideLayout" Target="../slideLayouts/slideLayout1494.xml"/><Relationship Id="rId11" Type="http://schemas.openxmlformats.org/officeDocument/2006/relationships/slideLayout" Target="../slideLayouts/slideLayout1499.xml"/><Relationship Id="rId5" Type="http://schemas.openxmlformats.org/officeDocument/2006/relationships/slideLayout" Target="../slideLayouts/slideLayout1493.xml"/><Relationship Id="rId10" Type="http://schemas.openxmlformats.org/officeDocument/2006/relationships/slideLayout" Target="../slideLayouts/slideLayout1498.xml"/><Relationship Id="rId4" Type="http://schemas.openxmlformats.org/officeDocument/2006/relationships/slideLayout" Target="../slideLayouts/slideLayout1492.xml"/><Relationship Id="rId9" Type="http://schemas.openxmlformats.org/officeDocument/2006/relationships/slideLayout" Target="../slideLayouts/slideLayout1497.xml"/></Relationships>
</file>

<file path=ppt/slideMasters/_rels/slideMaster126.xml.rels><?xml version="1.0" encoding="UTF-8" standalone="yes"?>
<Relationships xmlns="http://schemas.openxmlformats.org/package/2006/relationships"><Relationship Id="rId8" Type="http://schemas.openxmlformats.org/officeDocument/2006/relationships/slideLayout" Target="../slideLayouts/slideLayout1508.xml"/><Relationship Id="rId13" Type="http://schemas.openxmlformats.org/officeDocument/2006/relationships/theme" Target="../theme/theme126.xml"/><Relationship Id="rId3" Type="http://schemas.openxmlformats.org/officeDocument/2006/relationships/slideLayout" Target="../slideLayouts/slideLayout1503.xml"/><Relationship Id="rId7" Type="http://schemas.openxmlformats.org/officeDocument/2006/relationships/slideLayout" Target="../slideLayouts/slideLayout1507.xml"/><Relationship Id="rId12" Type="http://schemas.openxmlformats.org/officeDocument/2006/relationships/slideLayout" Target="../slideLayouts/slideLayout1512.xml"/><Relationship Id="rId2" Type="http://schemas.openxmlformats.org/officeDocument/2006/relationships/slideLayout" Target="../slideLayouts/slideLayout1502.xml"/><Relationship Id="rId1" Type="http://schemas.openxmlformats.org/officeDocument/2006/relationships/slideLayout" Target="../slideLayouts/slideLayout1501.xml"/><Relationship Id="rId6" Type="http://schemas.openxmlformats.org/officeDocument/2006/relationships/slideLayout" Target="../slideLayouts/slideLayout1506.xml"/><Relationship Id="rId11" Type="http://schemas.openxmlformats.org/officeDocument/2006/relationships/slideLayout" Target="../slideLayouts/slideLayout1511.xml"/><Relationship Id="rId5" Type="http://schemas.openxmlformats.org/officeDocument/2006/relationships/slideLayout" Target="../slideLayouts/slideLayout1505.xml"/><Relationship Id="rId10" Type="http://schemas.openxmlformats.org/officeDocument/2006/relationships/slideLayout" Target="../slideLayouts/slideLayout1510.xml"/><Relationship Id="rId4" Type="http://schemas.openxmlformats.org/officeDocument/2006/relationships/slideLayout" Target="../slideLayouts/slideLayout1504.xml"/><Relationship Id="rId9" Type="http://schemas.openxmlformats.org/officeDocument/2006/relationships/slideLayout" Target="../slideLayouts/slideLayout1509.xml"/></Relationships>
</file>

<file path=ppt/slideMasters/_rels/slideMaster127.xml.rels><?xml version="1.0" encoding="UTF-8" standalone="yes"?>
<Relationships xmlns="http://schemas.openxmlformats.org/package/2006/relationships"><Relationship Id="rId8" Type="http://schemas.openxmlformats.org/officeDocument/2006/relationships/slideLayout" Target="../slideLayouts/slideLayout1520.xml"/><Relationship Id="rId13" Type="http://schemas.openxmlformats.org/officeDocument/2006/relationships/theme" Target="../theme/theme127.xml"/><Relationship Id="rId3" Type="http://schemas.openxmlformats.org/officeDocument/2006/relationships/slideLayout" Target="../slideLayouts/slideLayout1515.xml"/><Relationship Id="rId7" Type="http://schemas.openxmlformats.org/officeDocument/2006/relationships/slideLayout" Target="../slideLayouts/slideLayout1519.xml"/><Relationship Id="rId12" Type="http://schemas.openxmlformats.org/officeDocument/2006/relationships/slideLayout" Target="../slideLayouts/slideLayout1524.xml"/><Relationship Id="rId2" Type="http://schemas.openxmlformats.org/officeDocument/2006/relationships/slideLayout" Target="../slideLayouts/slideLayout1514.xml"/><Relationship Id="rId1" Type="http://schemas.openxmlformats.org/officeDocument/2006/relationships/slideLayout" Target="../slideLayouts/slideLayout1513.xml"/><Relationship Id="rId6" Type="http://schemas.openxmlformats.org/officeDocument/2006/relationships/slideLayout" Target="../slideLayouts/slideLayout1518.xml"/><Relationship Id="rId11" Type="http://schemas.openxmlformats.org/officeDocument/2006/relationships/slideLayout" Target="../slideLayouts/slideLayout1523.xml"/><Relationship Id="rId5" Type="http://schemas.openxmlformats.org/officeDocument/2006/relationships/slideLayout" Target="../slideLayouts/slideLayout1517.xml"/><Relationship Id="rId10" Type="http://schemas.openxmlformats.org/officeDocument/2006/relationships/slideLayout" Target="../slideLayouts/slideLayout1522.xml"/><Relationship Id="rId4" Type="http://schemas.openxmlformats.org/officeDocument/2006/relationships/slideLayout" Target="../slideLayouts/slideLayout1516.xml"/><Relationship Id="rId9" Type="http://schemas.openxmlformats.org/officeDocument/2006/relationships/slideLayout" Target="../slideLayouts/slideLayout1521.xml"/></Relationships>
</file>

<file path=ppt/slideMasters/_rels/slideMaster128.xml.rels><?xml version="1.0" encoding="UTF-8" standalone="yes"?>
<Relationships xmlns="http://schemas.openxmlformats.org/package/2006/relationships"><Relationship Id="rId8" Type="http://schemas.openxmlformats.org/officeDocument/2006/relationships/slideLayout" Target="../slideLayouts/slideLayout1532.xml"/><Relationship Id="rId13" Type="http://schemas.openxmlformats.org/officeDocument/2006/relationships/theme" Target="../theme/theme128.xml"/><Relationship Id="rId3" Type="http://schemas.openxmlformats.org/officeDocument/2006/relationships/slideLayout" Target="../slideLayouts/slideLayout1527.xml"/><Relationship Id="rId7" Type="http://schemas.openxmlformats.org/officeDocument/2006/relationships/slideLayout" Target="../slideLayouts/slideLayout1531.xml"/><Relationship Id="rId12" Type="http://schemas.openxmlformats.org/officeDocument/2006/relationships/slideLayout" Target="../slideLayouts/slideLayout1536.xml"/><Relationship Id="rId2" Type="http://schemas.openxmlformats.org/officeDocument/2006/relationships/slideLayout" Target="../slideLayouts/slideLayout1526.xml"/><Relationship Id="rId1" Type="http://schemas.openxmlformats.org/officeDocument/2006/relationships/slideLayout" Target="../slideLayouts/slideLayout1525.xml"/><Relationship Id="rId6" Type="http://schemas.openxmlformats.org/officeDocument/2006/relationships/slideLayout" Target="../slideLayouts/slideLayout1530.xml"/><Relationship Id="rId11" Type="http://schemas.openxmlformats.org/officeDocument/2006/relationships/slideLayout" Target="../slideLayouts/slideLayout1535.xml"/><Relationship Id="rId5" Type="http://schemas.openxmlformats.org/officeDocument/2006/relationships/slideLayout" Target="../slideLayouts/slideLayout1529.xml"/><Relationship Id="rId10" Type="http://schemas.openxmlformats.org/officeDocument/2006/relationships/slideLayout" Target="../slideLayouts/slideLayout1534.xml"/><Relationship Id="rId4" Type="http://schemas.openxmlformats.org/officeDocument/2006/relationships/slideLayout" Target="../slideLayouts/slideLayout1528.xml"/><Relationship Id="rId9" Type="http://schemas.openxmlformats.org/officeDocument/2006/relationships/slideLayout" Target="../slideLayouts/slideLayout1533.xml"/></Relationships>
</file>

<file path=ppt/slideMasters/_rels/slideMaster129.xml.rels><?xml version="1.0" encoding="UTF-8" standalone="yes"?>
<Relationships xmlns="http://schemas.openxmlformats.org/package/2006/relationships"><Relationship Id="rId8" Type="http://schemas.openxmlformats.org/officeDocument/2006/relationships/slideLayout" Target="../slideLayouts/slideLayout1544.xml"/><Relationship Id="rId13" Type="http://schemas.openxmlformats.org/officeDocument/2006/relationships/theme" Target="../theme/theme129.xml"/><Relationship Id="rId3" Type="http://schemas.openxmlformats.org/officeDocument/2006/relationships/slideLayout" Target="../slideLayouts/slideLayout1539.xml"/><Relationship Id="rId7" Type="http://schemas.openxmlformats.org/officeDocument/2006/relationships/slideLayout" Target="../slideLayouts/slideLayout1543.xml"/><Relationship Id="rId12" Type="http://schemas.openxmlformats.org/officeDocument/2006/relationships/slideLayout" Target="../slideLayouts/slideLayout1548.xml"/><Relationship Id="rId2" Type="http://schemas.openxmlformats.org/officeDocument/2006/relationships/slideLayout" Target="../slideLayouts/slideLayout1538.xml"/><Relationship Id="rId1" Type="http://schemas.openxmlformats.org/officeDocument/2006/relationships/slideLayout" Target="../slideLayouts/slideLayout1537.xml"/><Relationship Id="rId6" Type="http://schemas.openxmlformats.org/officeDocument/2006/relationships/slideLayout" Target="../slideLayouts/slideLayout1542.xml"/><Relationship Id="rId11" Type="http://schemas.openxmlformats.org/officeDocument/2006/relationships/slideLayout" Target="../slideLayouts/slideLayout1547.xml"/><Relationship Id="rId5" Type="http://schemas.openxmlformats.org/officeDocument/2006/relationships/slideLayout" Target="../slideLayouts/slideLayout1541.xml"/><Relationship Id="rId10" Type="http://schemas.openxmlformats.org/officeDocument/2006/relationships/slideLayout" Target="../slideLayouts/slideLayout1546.xml"/><Relationship Id="rId4" Type="http://schemas.openxmlformats.org/officeDocument/2006/relationships/slideLayout" Target="../slideLayouts/slideLayout1540.xml"/><Relationship Id="rId9" Type="http://schemas.openxmlformats.org/officeDocument/2006/relationships/slideLayout" Target="../slideLayouts/slideLayout154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30.xml.rels><?xml version="1.0" encoding="UTF-8" standalone="yes"?>
<Relationships xmlns="http://schemas.openxmlformats.org/package/2006/relationships"><Relationship Id="rId8" Type="http://schemas.openxmlformats.org/officeDocument/2006/relationships/slideLayout" Target="../slideLayouts/slideLayout1556.xml"/><Relationship Id="rId13" Type="http://schemas.openxmlformats.org/officeDocument/2006/relationships/theme" Target="../theme/theme130.xml"/><Relationship Id="rId3" Type="http://schemas.openxmlformats.org/officeDocument/2006/relationships/slideLayout" Target="../slideLayouts/slideLayout1551.xml"/><Relationship Id="rId7" Type="http://schemas.openxmlformats.org/officeDocument/2006/relationships/slideLayout" Target="../slideLayouts/slideLayout1555.xml"/><Relationship Id="rId12" Type="http://schemas.openxmlformats.org/officeDocument/2006/relationships/slideLayout" Target="../slideLayouts/slideLayout1560.xml"/><Relationship Id="rId2" Type="http://schemas.openxmlformats.org/officeDocument/2006/relationships/slideLayout" Target="../slideLayouts/slideLayout1550.xml"/><Relationship Id="rId1" Type="http://schemas.openxmlformats.org/officeDocument/2006/relationships/slideLayout" Target="../slideLayouts/slideLayout1549.xml"/><Relationship Id="rId6" Type="http://schemas.openxmlformats.org/officeDocument/2006/relationships/slideLayout" Target="../slideLayouts/slideLayout1554.xml"/><Relationship Id="rId11" Type="http://schemas.openxmlformats.org/officeDocument/2006/relationships/slideLayout" Target="../slideLayouts/slideLayout1559.xml"/><Relationship Id="rId5" Type="http://schemas.openxmlformats.org/officeDocument/2006/relationships/slideLayout" Target="../slideLayouts/slideLayout1553.xml"/><Relationship Id="rId10" Type="http://schemas.openxmlformats.org/officeDocument/2006/relationships/slideLayout" Target="../slideLayouts/slideLayout1558.xml"/><Relationship Id="rId4" Type="http://schemas.openxmlformats.org/officeDocument/2006/relationships/slideLayout" Target="../slideLayouts/slideLayout1552.xml"/><Relationship Id="rId9" Type="http://schemas.openxmlformats.org/officeDocument/2006/relationships/slideLayout" Target="../slideLayouts/slideLayout1557.xml"/></Relationships>
</file>

<file path=ppt/slideMasters/_rels/slideMaster131.xml.rels><?xml version="1.0" encoding="UTF-8" standalone="yes"?>
<Relationships xmlns="http://schemas.openxmlformats.org/package/2006/relationships"><Relationship Id="rId8" Type="http://schemas.openxmlformats.org/officeDocument/2006/relationships/slideLayout" Target="../slideLayouts/slideLayout1568.xml"/><Relationship Id="rId13" Type="http://schemas.openxmlformats.org/officeDocument/2006/relationships/theme" Target="../theme/theme131.xml"/><Relationship Id="rId3" Type="http://schemas.openxmlformats.org/officeDocument/2006/relationships/slideLayout" Target="../slideLayouts/slideLayout1563.xml"/><Relationship Id="rId7" Type="http://schemas.openxmlformats.org/officeDocument/2006/relationships/slideLayout" Target="../slideLayouts/slideLayout1567.xml"/><Relationship Id="rId12" Type="http://schemas.openxmlformats.org/officeDocument/2006/relationships/slideLayout" Target="../slideLayouts/slideLayout1572.xml"/><Relationship Id="rId2" Type="http://schemas.openxmlformats.org/officeDocument/2006/relationships/slideLayout" Target="../slideLayouts/slideLayout1562.xml"/><Relationship Id="rId1" Type="http://schemas.openxmlformats.org/officeDocument/2006/relationships/slideLayout" Target="../slideLayouts/slideLayout1561.xml"/><Relationship Id="rId6" Type="http://schemas.openxmlformats.org/officeDocument/2006/relationships/slideLayout" Target="../slideLayouts/slideLayout1566.xml"/><Relationship Id="rId11" Type="http://schemas.openxmlformats.org/officeDocument/2006/relationships/slideLayout" Target="../slideLayouts/slideLayout1571.xml"/><Relationship Id="rId5" Type="http://schemas.openxmlformats.org/officeDocument/2006/relationships/slideLayout" Target="../slideLayouts/slideLayout1565.xml"/><Relationship Id="rId10" Type="http://schemas.openxmlformats.org/officeDocument/2006/relationships/slideLayout" Target="../slideLayouts/slideLayout1570.xml"/><Relationship Id="rId4" Type="http://schemas.openxmlformats.org/officeDocument/2006/relationships/slideLayout" Target="../slideLayouts/slideLayout1564.xml"/><Relationship Id="rId9" Type="http://schemas.openxmlformats.org/officeDocument/2006/relationships/slideLayout" Target="../slideLayouts/slideLayout1569.xml"/></Relationships>
</file>

<file path=ppt/slideMasters/_rels/slideMaster132.xml.rels><?xml version="1.0" encoding="UTF-8" standalone="yes"?>
<Relationships xmlns="http://schemas.openxmlformats.org/package/2006/relationships"><Relationship Id="rId8" Type="http://schemas.openxmlformats.org/officeDocument/2006/relationships/slideLayout" Target="../slideLayouts/slideLayout1580.xml"/><Relationship Id="rId13" Type="http://schemas.openxmlformats.org/officeDocument/2006/relationships/theme" Target="../theme/theme132.xml"/><Relationship Id="rId3" Type="http://schemas.openxmlformats.org/officeDocument/2006/relationships/slideLayout" Target="../slideLayouts/slideLayout1575.xml"/><Relationship Id="rId7" Type="http://schemas.openxmlformats.org/officeDocument/2006/relationships/slideLayout" Target="../slideLayouts/slideLayout1579.xml"/><Relationship Id="rId12" Type="http://schemas.openxmlformats.org/officeDocument/2006/relationships/slideLayout" Target="../slideLayouts/slideLayout1584.xml"/><Relationship Id="rId2" Type="http://schemas.openxmlformats.org/officeDocument/2006/relationships/slideLayout" Target="../slideLayouts/slideLayout1574.xml"/><Relationship Id="rId1" Type="http://schemas.openxmlformats.org/officeDocument/2006/relationships/slideLayout" Target="../slideLayouts/slideLayout1573.xml"/><Relationship Id="rId6" Type="http://schemas.openxmlformats.org/officeDocument/2006/relationships/slideLayout" Target="../slideLayouts/slideLayout1578.xml"/><Relationship Id="rId11" Type="http://schemas.openxmlformats.org/officeDocument/2006/relationships/slideLayout" Target="../slideLayouts/slideLayout1583.xml"/><Relationship Id="rId5" Type="http://schemas.openxmlformats.org/officeDocument/2006/relationships/slideLayout" Target="../slideLayouts/slideLayout1577.xml"/><Relationship Id="rId10" Type="http://schemas.openxmlformats.org/officeDocument/2006/relationships/slideLayout" Target="../slideLayouts/slideLayout1582.xml"/><Relationship Id="rId4" Type="http://schemas.openxmlformats.org/officeDocument/2006/relationships/slideLayout" Target="../slideLayouts/slideLayout1576.xml"/><Relationship Id="rId9" Type="http://schemas.openxmlformats.org/officeDocument/2006/relationships/slideLayout" Target="../slideLayouts/slideLayout1581.xml"/></Relationships>
</file>

<file path=ppt/slideMasters/_rels/slideMaster133.xml.rels><?xml version="1.0" encoding="UTF-8" standalone="yes"?>
<Relationships xmlns="http://schemas.openxmlformats.org/package/2006/relationships"><Relationship Id="rId8" Type="http://schemas.openxmlformats.org/officeDocument/2006/relationships/slideLayout" Target="../slideLayouts/slideLayout1592.xml"/><Relationship Id="rId13" Type="http://schemas.openxmlformats.org/officeDocument/2006/relationships/theme" Target="../theme/theme133.xml"/><Relationship Id="rId3" Type="http://schemas.openxmlformats.org/officeDocument/2006/relationships/slideLayout" Target="../slideLayouts/slideLayout1587.xml"/><Relationship Id="rId7" Type="http://schemas.openxmlformats.org/officeDocument/2006/relationships/slideLayout" Target="../slideLayouts/slideLayout1591.xml"/><Relationship Id="rId12" Type="http://schemas.openxmlformats.org/officeDocument/2006/relationships/slideLayout" Target="../slideLayouts/slideLayout1596.xml"/><Relationship Id="rId2" Type="http://schemas.openxmlformats.org/officeDocument/2006/relationships/slideLayout" Target="../slideLayouts/slideLayout1586.xml"/><Relationship Id="rId1" Type="http://schemas.openxmlformats.org/officeDocument/2006/relationships/slideLayout" Target="../slideLayouts/slideLayout1585.xml"/><Relationship Id="rId6" Type="http://schemas.openxmlformats.org/officeDocument/2006/relationships/slideLayout" Target="../slideLayouts/slideLayout1590.xml"/><Relationship Id="rId11" Type="http://schemas.openxmlformats.org/officeDocument/2006/relationships/slideLayout" Target="../slideLayouts/slideLayout1595.xml"/><Relationship Id="rId5" Type="http://schemas.openxmlformats.org/officeDocument/2006/relationships/slideLayout" Target="../slideLayouts/slideLayout1589.xml"/><Relationship Id="rId10" Type="http://schemas.openxmlformats.org/officeDocument/2006/relationships/slideLayout" Target="../slideLayouts/slideLayout1594.xml"/><Relationship Id="rId4" Type="http://schemas.openxmlformats.org/officeDocument/2006/relationships/slideLayout" Target="../slideLayouts/slideLayout1588.xml"/><Relationship Id="rId9" Type="http://schemas.openxmlformats.org/officeDocument/2006/relationships/slideLayout" Target="../slideLayouts/slideLayout1593.xml"/></Relationships>
</file>

<file path=ppt/slideMasters/_rels/slideMaster134.xml.rels><?xml version="1.0" encoding="UTF-8" standalone="yes"?>
<Relationships xmlns="http://schemas.openxmlformats.org/package/2006/relationships"><Relationship Id="rId8" Type="http://schemas.openxmlformats.org/officeDocument/2006/relationships/slideLayout" Target="../slideLayouts/slideLayout1604.xml"/><Relationship Id="rId13" Type="http://schemas.openxmlformats.org/officeDocument/2006/relationships/theme" Target="../theme/theme134.xml"/><Relationship Id="rId3" Type="http://schemas.openxmlformats.org/officeDocument/2006/relationships/slideLayout" Target="../slideLayouts/slideLayout1599.xml"/><Relationship Id="rId7" Type="http://schemas.openxmlformats.org/officeDocument/2006/relationships/slideLayout" Target="../slideLayouts/slideLayout1603.xml"/><Relationship Id="rId12" Type="http://schemas.openxmlformats.org/officeDocument/2006/relationships/slideLayout" Target="../slideLayouts/slideLayout1608.xml"/><Relationship Id="rId2" Type="http://schemas.openxmlformats.org/officeDocument/2006/relationships/slideLayout" Target="../slideLayouts/slideLayout1598.xml"/><Relationship Id="rId1" Type="http://schemas.openxmlformats.org/officeDocument/2006/relationships/slideLayout" Target="../slideLayouts/slideLayout1597.xml"/><Relationship Id="rId6" Type="http://schemas.openxmlformats.org/officeDocument/2006/relationships/slideLayout" Target="../slideLayouts/slideLayout1602.xml"/><Relationship Id="rId11" Type="http://schemas.openxmlformats.org/officeDocument/2006/relationships/slideLayout" Target="../slideLayouts/slideLayout1607.xml"/><Relationship Id="rId5" Type="http://schemas.openxmlformats.org/officeDocument/2006/relationships/slideLayout" Target="../slideLayouts/slideLayout1601.xml"/><Relationship Id="rId10" Type="http://schemas.openxmlformats.org/officeDocument/2006/relationships/slideLayout" Target="../slideLayouts/slideLayout1606.xml"/><Relationship Id="rId4" Type="http://schemas.openxmlformats.org/officeDocument/2006/relationships/slideLayout" Target="../slideLayouts/slideLayout1600.xml"/><Relationship Id="rId9" Type="http://schemas.openxmlformats.org/officeDocument/2006/relationships/slideLayout" Target="../slideLayouts/slideLayout1605.xml"/></Relationships>
</file>

<file path=ppt/slideMasters/_rels/slideMaster135.xml.rels><?xml version="1.0" encoding="UTF-8" standalone="yes"?>
<Relationships xmlns="http://schemas.openxmlformats.org/package/2006/relationships"><Relationship Id="rId8" Type="http://schemas.openxmlformats.org/officeDocument/2006/relationships/slideLayout" Target="../slideLayouts/slideLayout1616.xml"/><Relationship Id="rId13" Type="http://schemas.openxmlformats.org/officeDocument/2006/relationships/theme" Target="../theme/theme135.xml"/><Relationship Id="rId3" Type="http://schemas.openxmlformats.org/officeDocument/2006/relationships/slideLayout" Target="../slideLayouts/slideLayout1611.xml"/><Relationship Id="rId7" Type="http://schemas.openxmlformats.org/officeDocument/2006/relationships/slideLayout" Target="../slideLayouts/slideLayout1615.xml"/><Relationship Id="rId12" Type="http://schemas.openxmlformats.org/officeDocument/2006/relationships/slideLayout" Target="../slideLayouts/slideLayout1620.xml"/><Relationship Id="rId2" Type="http://schemas.openxmlformats.org/officeDocument/2006/relationships/slideLayout" Target="../slideLayouts/slideLayout1610.xml"/><Relationship Id="rId1" Type="http://schemas.openxmlformats.org/officeDocument/2006/relationships/slideLayout" Target="../slideLayouts/slideLayout1609.xml"/><Relationship Id="rId6" Type="http://schemas.openxmlformats.org/officeDocument/2006/relationships/slideLayout" Target="../slideLayouts/slideLayout1614.xml"/><Relationship Id="rId11" Type="http://schemas.openxmlformats.org/officeDocument/2006/relationships/slideLayout" Target="../slideLayouts/slideLayout1619.xml"/><Relationship Id="rId5" Type="http://schemas.openxmlformats.org/officeDocument/2006/relationships/slideLayout" Target="../slideLayouts/slideLayout1613.xml"/><Relationship Id="rId10" Type="http://schemas.openxmlformats.org/officeDocument/2006/relationships/slideLayout" Target="../slideLayouts/slideLayout1618.xml"/><Relationship Id="rId4" Type="http://schemas.openxmlformats.org/officeDocument/2006/relationships/slideLayout" Target="../slideLayouts/slideLayout1612.xml"/><Relationship Id="rId9" Type="http://schemas.openxmlformats.org/officeDocument/2006/relationships/slideLayout" Target="../slideLayouts/slideLayout1617.xml"/></Relationships>
</file>

<file path=ppt/slideMasters/_rels/slideMaster136.xml.rels><?xml version="1.0" encoding="UTF-8" standalone="yes"?>
<Relationships xmlns="http://schemas.openxmlformats.org/package/2006/relationships"><Relationship Id="rId8" Type="http://schemas.openxmlformats.org/officeDocument/2006/relationships/slideLayout" Target="../slideLayouts/slideLayout1628.xml"/><Relationship Id="rId13" Type="http://schemas.openxmlformats.org/officeDocument/2006/relationships/theme" Target="../theme/theme136.xml"/><Relationship Id="rId3" Type="http://schemas.openxmlformats.org/officeDocument/2006/relationships/slideLayout" Target="../slideLayouts/slideLayout1623.xml"/><Relationship Id="rId7" Type="http://schemas.openxmlformats.org/officeDocument/2006/relationships/slideLayout" Target="../slideLayouts/slideLayout1627.xml"/><Relationship Id="rId12" Type="http://schemas.openxmlformats.org/officeDocument/2006/relationships/slideLayout" Target="../slideLayouts/slideLayout1632.xml"/><Relationship Id="rId2" Type="http://schemas.openxmlformats.org/officeDocument/2006/relationships/slideLayout" Target="../slideLayouts/slideLayout1622.xml"/><Relationship Id="rId1" Type="http://schemas.openxmlformats.org/officeDocument/2006/relationships/slideLayout" Target="../slideLayouts/slideLayout1621.xml"/><Relationship Id="rId6" Type="http://schemas.openxmlformats.org/officeDocument/2006/relationships/slideLayout" Target="../slideLayouts/slideLayout1626.xml"/><Relationship Id="rId11" Type="http://schemas.openxmlformats.org/officeDocument/2006/relationships/slideLayout" Target="../slideLayouts/slideLayout1631.xml"/><Relationship Id="rId5" Type="http://schemas.openxmlformats.org/officeDocument/2006/relationships/slideLayout" Target="../slideLayouts/slideLayout1625.xml"/><Relationship Id="rId10" Type="http://schemas.openxmlformats.org/officeDocument/2006/relationships/slideLayout" Target="../slideLayouts/slideLayout1630.xml"/><Relationship Id="rId4" Type="http://schemas.openxmlformats.org/officeDocument/2006/relationships/slideLayout" Target="../slideLayouts/slideLayout1624.xml"/><Relationship Id="rId9" Type="http://schemas.openxmlformats.org/officeDocument/2006/relationships/slideLayout" Target="../slideLayouts/slideLayout1629.xml"/></Relationships>
</file>

<file path=ppt/slideMasters/_rels/slideMaster137.xml.rels><?xml version="1.0" encoding="UTF-8" standalone="yes"?>
<Relationships xmlns="http://schemas.openxmlformats.org/package/2006/relationships"><Relationship Id="rId8" Type="http://schemas.openxmlformats.org/officeDocument/2006/relationships/slideLayout" Target="../slideLayouts/slideLayout1640.xml"/><Relationship Id="rId13" Type="http://schemas.openxmlformats.org/officeDocument/2006/relationships/theme" Target="../theme/theme137.xml"/><Relationship Id="rId3" Type="http://schemas.openxmlformats.org/officeDocument/2006/relationships/slideLayout" Target="../slideLayouts/slideLayout1635.xml"/><Relationship Id="rId7" Type="http://schemas.openxmlformats.org/officeDocument/2006/relationships/slideLayout" Target="../slideLayouts/slideLayout1639.xml"/><Relationship Id="rId12" Type="http://schemas.openxmlformats.org/officeDocument/2006/relationships/slideLayout" Target="../slideLayouts/slideLayout1644.xml"/><Relationship Id="rId2" Type="http://schemas.openxmlformats.org/officeDocument/2006/relationships/slideLayout" Target="../slideLayouts/slideLayout1634.xml"/><Relationship Id="rId1" Type="http://schemas.openxmlformats.org/officeDocument/2006/relationships/slideLayout" Target="../slideLayouts/slideLayout1633.xml"/><Relationship Id="rId6" Type="http://schemas.openxmlformats.org/officeDocument/2006/relationships/slideLayout" Target="../slideLayouts/slideLayout1638.xml"/><Relationship Id="rId11" Type="http://schemas.openxmlformats.org/officeDocument/2006/relationships/slideLayout" Target="../slideLayouts/slideLayout1643.xml"/><Relationship Id="rId5" Type="http://schemas.openxmlformats.org/officeDocument/2006/relationships/slideLayout" Target="../slideLayouts/slideLayout1637.xml"/><Relationship Id="rId10" Type="http://schemas.openxmlformats.org/officeDocument/2006/relationships/slideLayout" Target="../slideLayouts/slideLayout1642.xml"/><Relationship Id="rId4" Type="http://schemas.openxmlformats.org/officeDocument/2006/relationships/slideLayout" Target="../slideLayouts/slideLayout1636.xml"/><Relationship Id="rId9" Type="http://schemas.openxmlformats.org/officeDocument/2006/relationships/slideLayout" Target="../slideLayouts/slideLayout1641.xml"/></Relationships>
</file>

<file path=ppt/slideMasters/_rels/slideMaster138.xml.rels><?xml version="1.0" encoding="UTF-8" standalone="yes"?>
<Relationships xmlns="http://schemas.openxmlformats.org/package/2006/relationships"><Relationship Id="rId8" Type="http://schemas.openxmlformats.org/officeDocument/2006/relationships/slideLayout" Target="../slideLayouts/slideLayout1652.xml"/><Relationship Id="rId13" Type="http://schemas.openxmlformats.org/officeDocument/2006/relationships/theme" Target="../theme/theme138.xml"/><Relationship Id="rId3" Type="http://schemas.openxmlformats.org/officeDocument/2006/relationships/slideLayout" Target="../slideLayouts/slideLayout1647.xml"/><Relationship Id="rId7" Type="http://schemas.openxmlformats.org/officeDocument/2006/relationships/slideLayout" Target="../slideLayouts/slideLayout1651.xml"/><Relationship Id="rId12" Type="http://schemas.openxmlformats.org/officeDocument/2006/relationships/slideLayout" Target="../slideLayouts/slideLayout1656.xml"/><Relationship Id="rId2" Type="http://schemas.openxmlformats.org/officeDocument/2006/relationships/slideLayout" Target="../slideLayouts/slideLayout1646.xml"/><Relationship Id="rId1" Type="http://schemas.openxmlformats.org/officeDocument/2006/relationships/slideLayout" Target="../slideLayouts/slideLayout1645.xml"/><Relationship Id="rId6" Type="http://schemas.openxmlformats.org/officeDocument/2006/relationships/slideLayout" Target="../slideLayouts/slideLayout1650.xml"/><Relationship Id="rId11" Type="http://schemas.openxmlformats.org/officeDocument/2006/relationships/slideLayout" Target="../slideLayouts/slideLayout1655.xml"/><Relationship Id="rId5" Type="http://schemas.openxmlformats.org/officeDocument/2006/relationships/slideLayout" Target="../slideLayouts/slideLayout1649.xml"/><Relationship Id="rId10" Type="http://schemas.openxmlformats.org/officeDocument/2006/relationships/slideLayout" Target="../slideLayouts/slideLayout1654.xml"/><Relationship Id="rId4" Type="http://schemas.openxmlformats.org/officeDocument/2006/relationships/slideLayout" Target="../slideLayouts/slideLayout1648.xml"/><Relationship Id="rId9" Type="http://schemas.openxmlformats.org/officeDocument/2006/relationships/slideLayout" Target="../slideLayouts/slideLayout1653.xml"/></Relationships>
</file>

<file path=ppt/slideMasters/_rels/slideMaster139.xml.rels><?xml version="1.0" encoding="UTF-8" standalone="yes"?>
<Relationships xmlns="http://schemas.openxmlformats.org/package/2006/relationships"><Relationship Id="rId8" Type="http://schemas.openxmlformats.org/officeDocument/2006/relationships/slideLayout" Target="../slideLayouts/slideLayout1664.xml"/><Relationship Id="rId13" Type="http://schemas.openxmlformats.org/officeDocument/2006/relationships/theme" Target="../theme/theme139.xml"/><Relationship Id="rId3" Type="http://schemas.openxmlformats.org/officeDocument/2006/relationships/slideLayout" Target="../slideLayouts/slideLayout1659.xml"/><Relationship Id="rId7" Type="http://schemas.openxmlformats.org/officeDocument/2006/relationships/slideLayout" Target="../slideLayouts/slideLayout1663.xml"/><Relationship Id="rId12" Type="http://schemas.openxmlformats.org/officeDocument/2006/relationships/slideLayout" Target="../slideLayouts/slideLayout1668.xml"/><Relationship Id="rId2" Type="http://schemas.openxmlformats.org/officeDocument/2006/relationships/slideLayout" Target="../slideLayouts/slideLayout1658.xml"/><Relationship Id="rId1" Type="http://schemas.openxmlformats.org/officeDocument/2006/relationships/slideLayout" Target="../slideLayouts/slideLayout1657.xml"/><Relationship Id="rId6" Type="http://schemas.openxmlformats.org/officeDocument/2006/relationships/slideLayout" Target="../slideLayouts/slideLayout1662.xml"/><Relationship Id="rId11" Type="http://schemas.openxmlformats.org/officeDocument/2006/relationships/slideLayout" Target="../slideLayouts/slideLayout1667.xml"/><Relationship Id="rId5" Type="http://schemas.openxmlformats.org/officeDocument/2006/relationships/slideLayout" Target="../slideLayouts/slideLayout1661.xml"/><Relationship Id="rId10" Type="http://schemas.openxmlformats.org/officeDocument/2006/relationships/slideLayout" Target="../slideLayouts/slideLayout1666.xml"/><Relationship Id="rId4" Type="http://schemas.openxmlformats.org/officeDocument/2006/relationships/slideLayout" Target="../slideLayouts/slideLayout1660.xml"/><Relationship Id="rId9" Type="http://schemas.openxmlformats.org/officeDocument/2006/relationships/slideLayout" Target="../slideLayouts/slideLayout166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40.xml.rels><?xml version="1.0" encoding="UTF-8" standalone="yes"?>
<Relationships xmlns="http://schemas.openxmlformats.org/package/2006/relationships"><Relationship Id="rId8" Type="http://schemas.openxmlformats.org/officeDocument/2006/relationships/slideLayout" Target="../slideLayouts/slideLayout1676.xml"/><Relationship Id="rId13" Type="http://schemas.openxmlformats.org/officeDocument/2006/relationships/theme" Target="../theme/theme140.xml"/><Relationship Id="rId3" Type="http://schemas.openxmlformats.org/officeDocument/2006/relationships/slideLayout" Target="../slideLayouts/slideLayout1671.xml"/><Relationship Id="rId7" Type="http://schemas.openxmlformats.org/officeDocument/2006/relationships/slideLayout" Target="../slideLayouts/slideLayout1675.xml"/><Relationship Id="rId12" Type="http://schemas.openxmlformats.org/officeDocument/2006/relationships/slideLayout" Target="../slideLayouts/slideLayout1680.xml"/><Relationship Id="rId2" Type="http://schemas.openxmlformats.org/officeDocument/2006/relationships/slideLayout" Target="../slideLayouts/slideLayout1670.xml"/><Relationship Id="rId1" Type="http://schemas.openxmlformats.org/officeDocument/2006/relationships/slideLayout" Target="../slideLayouts/slideLayout1669.xml"/><Relationship Id="rId6" Type="http://schemas.openxmlformats.org/officeDocument/2006/relationships/slideLayout" Target="../slideLayouts/slideLayout1674.xml"/><Relationship Id="rId11" Type="http://schemas.openxmlformats.org/officeDocument/2006/relationships/slideLayout" Target="../slideLayouts/slideLayout1679.xml"/><Relationship Id="rId5" Type="http://schemas.openxmlformats.org/officeDocument/2006/relationships/slideLayout" Target="../slideLayouts/slideLayout1673.xml"/><Relationship Id="rId10" Type="http://schemas.openxmlformats.org/officeDocument/2006/relationships/slideLayout" Target="../slideLayouts/slideLayout1678.xml"/><Relationship Id="rId4" Type="http://schemas.openxmlformats.org/officeDocument/2006/relationships/slideLayout" Target="../slideLayouts/slideLayout1672.xml"/><Relationship Id="rId9" Type="http://schemas.openxmlformats.org/officeDocument/2006/relationships/slideLayout" Target="../slideLayouts/slideLayout1677.xml"/></Relationships>
</file>

<file path=ppt/slideMasters/_rels/slideMaster141.xml.rels><?xml version="1.0" encoding="UTF-8" standalone="yes"?>
<Relationships xmlns="http://schemas.openxmlformats.org/package/2006/relationships"><Relationship Id="rId8" Type="http://schemas.openxmlformats.org/officeDocument/2006/relationships/slideLayout" Target="../slideLayouts/slideLayout1688.xml"/><Relationship Id="rId13" Type="http://schemas.openxmlformats.org/officeDocument/2006/relationships/theme" Target="../theme/theme141.xml"/><Relationship Id="rId3" Type="http://schemas.openxmlformats.org/officeDocument/2006/relationships/slideLayout" Target="../slideLayouts/slideLayout1683.xml"/><Relationship Id="rId7" Type="http://schemas.openxmlformats.org/officeDocument/2006/relationships/slideLayout" Target="../slideLayouts/slideLayout1687.xml"/><Relationship Id="rId12" Type="http://schemas.openxmlformats.org/officeDocument/2006/relationships/slideLayout" Target="../slideLayouts/slideLayout1692.xml"/><Relationship Id="rId2" Type="http://schemas.openxmlformats.org/officeDocument/2006/relationships/slideLayout" Target="../slideLayouts/slideLayout1682.xml"/><Relationship Id="rId1" Type="http://schemas.openxmlformats.org/officeDocument/2006/relationships/slideLayout" Target="../slideLayouts/slideLayout1681.xml"/><Relationship Id="rId6" Type="http://schemas.openxmlformats.org/officeDocument/2006/relationships/slideLayout" Target="../slideLayouts/slideLayout1686.xml"/><Relationship Id="rId11" Type="http://schemas.openxmlformats.org/officeDocument/2006/relationships/slideLayout" Target="../slideLayouts/slideLayout1691.xml"/><Relationship Id="rId5" Type="http://schemas.openxmlformats.org/officeDocument/2006/relationships/slideLayout" Target="../slideLayouts/slideLayout1685.xml"/><Relationship Id="rId10" Type="http://schemas.openxmlformats.org/officeDocument/2006/relationships/slideLayout" Target="../slideLayouts/slideLayout1690.xml"/><Relationship Id="rId4" Type="http://schemas.openxmlformats.org/officeDocument/2006/relationships/slideLayout" Target="../slideLayouts/slideLayout1684.xml"/><Relationship Id="rId9" Type="http://schemas.openxmlformats.org/officeDocument/2006/relationships/slideLayout" Target="../slideLayouts/slideLayout1689.xml"/></Relationships>
</file>

<file path=ppt/slideMasters/_rels/slideMaster142.xml.rels><?xml version="1.0" encoding="UTF-8" standalone="yes"?>
<Relationships xmlns="http://schemas.openxmlformats.org/package/2006/relationships"><Relationship Id="rId8" Type="http://schemas.openxmlformats.org/officeDocument/2006/relationships/slideLayout" Target="../slideLayouts/slideLayout1700.xml"/><Relationship Id="rId13" Type="http://schemas.openxmlformats.org/officeDocument/2006/relationships/theme" Target="../theme/theme142.xml"/><Relationship Id="rId3" Type="http://schemas.openxmlformats.org/officeDocument/2006/relationships/slideLayout" Target="../slideLayouts/slideLayout1695.xml"/><Relationship Id="rId7" Type="http://schemas.openxmlformats.org/officeDocument/2006/relationships/slideLayout" Target="../slideLayouts/slideLayout1699.xml"/><Relationship Id="rId12" Type="http://schemas.openxmlformats.org/officeDocument/2006/relationships/slideLayout" Target="../slideLayouts/slideLayout1704.xml"/><Relationship Id="rId2" Type="http://schemas.openxmlformats.org/officeDocument/2006/relationships/slideLayout" Target="../slideLayouts/slideLayout1694.xml"/><Relationship Id="rId1" Type="http://schemas.openxmlformats.org/officeDocument/2006/relationships/slideLayout" Target="../slideLayouts/slideLayout1693.xml"/><Relationship Id="rId6" Type="http://schemas.openxmlformats.org/officeDocument/2006/relationships/slideLayout" Target="../slideLayouts/slideLayout1698.xml"/><Relationship Id="rId11" Type="http://schemas.openxmlformats.org/officeDocument/2006/relationships/slideLayout" Target="../slideLayouts/slideLayout1703.xml"/><Relationship Id="rId5" Type="http://schemas.openxmlformats.org/officeDocument/2006/relationships/slideLayout" Target="../slideLayouts/slideLayout1697.xml"/><Relationship Id="rId10" Type="http://schemas.openxmlformats.org/officeDocument/2006/relationships/slideLayout" Target="../slideLayouts/slideLayout1702.xml"/><Relationship Id="rId4" Type="http://schemas.openxmlformats.org/officeDocument/2006/relationships/slideLayout" Target="../slideLayouts/slideLayout1696.xml"/><Relationship Id="rId9" Type="http://schemas.openxmlformats.org/officeDocument/2006/relationships/slideLayout" Target="../slideLayouts/slideLayout1701.xml"/></Relationships>
</file>

<file path=ppt/slideMasters/_rels/slideMaster143.xml.rels><?xml version="1.0" encoding="UTF-8" standalone="yes"?>
<Relationships xmlns="http://schemas.openxmlformats.org/package/2006/relationships"><Relationship Id="rId8" Type="http://schemas.openxmlformats.org/officeDocument/2006/relationships/slideLayout" Target="../slideLayouts/slideLayout1712.xml"/><Relationship Id="rId13" Type="http://schemas.openxmlformats.org/officeDocument/2006/relationships/theme" Target="../theme/theme143.xml"/><Relationship Id="rId3" Type="http://schemas.openxmlformats.org/officeDocument/2006/relationships/slideLayout" Target="../slideLayouts/slideLayout1707.xml"/><Relationship Id="rId7" Type="http://schemas.openxmlformats.org/officeDocument/2006/relationships/slideLayout" Target="../slideLayouts/slideLayout1711.xml"/><Relationship Id="rId12" Type="http://schemas.openxmlformats.org/officeDocument/2006/relationships/slideLayout" Target="../slideLayouts/slideLayout1716.xml"/><Relationship Id="rId2" Type="http://schemas.openxmlformats.org/officeDocument/2006/relationships/slideLayout" Target="../slideLayouts/slideLayout1706.xml"/><Relationship Id="rId1" Type="http://schemas.openxmlformats.org/officeDocument/2006/relationships/slideLayout" Target="../slideLayouts/slideLayout1705.xml"/><Relationship Id="rId6" Type="http://schemas.openxmlformats.org/officeDocument/2006/relationships/slideLayout" Target="../slideLayouts/slideLayout1710.xml"/><Relationship Id="rId11" Type="http://schemas.openxmlformats.org/officeDocument/2006/relationships/slideLayout" Target="../slideLayouts/slideLayout1715.xml"/><Relationship Id="rId5" Type="http://schemas.openxmlformats.org/officeDocument/2006/relationships/slideLayout" Target="../slideLayouts/slideLayout1709.xml"/><Relationship Id="rId10" Type="http://schemas.openxmlformats.org/officeDocument/2006/relationships/slideLayout" Target="../slideLayouts/slideLayout1714.xml"/><Relationship Id="rId4" Type="http://schemas.openxmlformats.org/officeDocument/2006/relationships/slideLayout" Target="../slideLayouts/slideLayout1708.xml"/><Relationship Id="rId9" Type="http://schemas.openxmlformats.org/officeDocument/2006/relationships/slideLayout" Target="../slideLayouts/slideLayout1713.xml"/></Relationships>
</file>

<file path=ppt/slideMasters/_rels/slideMaster144.xml.rels><?xml version="1.0" encoding="UTF-8" standalone="yes"?>
<Relationships xmlns="http://schemas.openxmlformats.org/package/2006/relationships"><Relationship Id="rId8" Type="http://schemas.openxmlformats.org/officeDocument/2006/relationships/slideLayout" Target="../slideLayouts/slideLayout1724.xml"/><Relationship Id="rId13" Type="http://schemas.openxmlformats.org/officeDocument/2006/relationships/theme" Target="../theme/theme144.xml"/><Relationship Id="rId3" Type="http://schemas.openxmlformats.org/officeDocument/2006/relationships/slideLayout" Target="../slideLayouts/slideLayout1719.xml"/><Relationship Id="rId7" Type="http://schemas.openxmlformats.org/officeDocument/2006/relationships/slideLayout" Target="../slideLayouts/slideLayout1723.xml"/><Relationship Id="rId12" Type="http://schemas.openxmlformats.org/officeDocument/2006/relationships/slideLayout" Target="../slideLayouts/slideLayout1728.xml"/><Relationship Id="rId2" Type="http://schemas.openxmlformats.org/officeDocument/2006/relationships/slideLayout" Target="../slideLayouts/slideLayout1718.xml"/><Relationship Id="rId1" Type="http://schemas.openxmlformats.org/officeDocument/2006/relationships/slideLayout" Target="../slideLayouts/slideLayout1717.xml"/><Relationship Id="rId6" Type="http://schemas.openxmlformats.org/officeDocument/2006/relationships/slideLayout" Target="../slideLayouts/slideLayout1722.xml"/><Relationship Id="rId11" Type="http://schemas.openxmlformats.org/officeDocument/2006/relationships/slideLayout" Target="../slideLayouts/slideLayout1727.xml"/><Relationship Id="rId5" Type="http://schemas.openxmlformats.org/officeDocument/2006/relationships/slideLayout" Target="../slideLayouts/slideLayout1721.xml"/><Relationship Id="rId10" Type="http://schemas.openxmlformats.org/officeDocument/2006/relationships/slideLayout" Target="../slideLayouts/slideLayout1726.xml"/><Relationship Id="rId4" Type="http://schemas.openxmlformats.org/officeDocument/2006/relationships/slideLayout" Target="../slideLayouts/slideLayout1720.xml"/><Relationship Id="rId9" Type="http://schemas.openxmlformats.org/officeDocument/2006/relationships/slideLayout" Target="../slideLayouts/slideLayout1725.xml"/></Relationships>
</file>

<file path=ppt/slideMasters/_rels/slideMaster145.xml.rels><?xml version="1.0" encoding="UTF-8" standalone="yes"?>
<Relationships xmlns="http://schemas.openxmlformats.org/package/2006/relationships"><Relationship Id="rId8" Type="http://schemas.openxmlformats.org/officeDocument/2006/relationships/slideLayout" Target="../slideLayouts/slideLayout1736.xml"/><Relationship Id="rId13" Type="http://schemas.openxmlformats.org/officeDocument/2006/relationships/theme" Target="../theme/theme145.xml"/><Relationship Id="rId3" Type="http://schemas.openxmlformats.org/officeDocument/2006/relationships/slideLayout" Target="../slideLayouts/slideLayout1731.xml"/><Relationship Id="rId7" Type="http://schemas.openxmlformats.org/officeDocument/2006/relationships/slideLayout" Target="../slideLayouts/slideLayout1735.xml"/><Relationship Id="rId12" Type="http://schemas.openxmlformats.org/officeDocument/2006/relationships/slideLayout" Target="../slideLayouts/slideLayout1740.xml"/><Relationship Id="rId2" Type="http://schemas.openxmlformats.org/officeDocument/2006/relationships/slideLayout" Target="../slideLayouts/slideLayout1730.xml"/><Relationship Id="rId1" Type="http://schemas.openxmlformats.org/officeDocument/2006/relationships/slideLayout" Target="../slideLayouts/slideLayout1729.xml"/><Relationship Id="rId6" Type="http://schemas.openxmlformats.org/officeDocument/2006/relationships/slideLayout" Target="../slideLayouts/slideLayout1734.xml"/><Relationship Id="rId11" Type="http://schemas.openxmlformats.org/officeDocument/2006/relationships/slideLayout" Target="../slideLayouts/slideLayout1739.xml"/><Relationship Id="rId5" Type="http://schemas.openxmlformats.org/officeDocument/2006/relationships/slideLayout" Target="../slideLayouts/slideLayout1733.xml"/><Relationship Id="rId10" Type="http://schemas.openxmlformats.org/officeDocument/2006/relationships/slideLayout" Target="../slideLayouts/slideLayout1738.xml"/><Relationship Id="rId4" Type="http://schemas.openxmlformats.org/officeDocument/2006/relationships/slideLayout" Target="../slideLayouts/slideLayout1732.xml"/><Relationship Id="rId9" Type="http://schemas.openxmlformats.org/officeDocument/2006/relationships/slideLayout" Target="../slideLayouts/slideLayout1737.xml"/></Relationships>
</file>

<file path=ppt/slideMasters/_rels/slideMaster146.xml.rels><?xml version="1.0" encoding="UTF-8" standalone="yes"?>
<Relationships xmlns="http://schemas.openxmlformats.org/package/2006/relationships"><Relationship Id="rId8" Type="http://schemas.openxmlformats.org/officeDocument/2006/relationships/slideLayout" Target="../slideLayouts/slideLayout1748.xml"/><Relationship Id="rId13" Type="http://schemas.openxmlformats.org/officeDocument/2006/relationships/theme" Target="../theme/theme146.xml"/><Relationship Id="rId3" Type="http://schemas.openxmlformats.org/officeDocument/2006/relationships/slideLayout" Target="../slideLayouts/slideLayout1743.xml"/><Relationship Id="rId7" Type="http://schemas.openxmlformats.org/officeDocument/2006/relationships/slideLayout" Target="../slideLayouts/slideLayout1747.xml"/><Relationship Id="rId12" Type="http://schemas.openxmlformats.org/officeDocument/2006/relationships/slideLayout" Target="../slideLayouts/slideLayout1752.xml"/><Relationship Id="rId2" Type="http://schemas.openxmlformats.org/officeDocument/2006/relationships/slideLayout" Target="../slideLayouts/slideLayout1742.xml"/><Relationship Id="rId1" Type="http://schemas.openxmlformats.org/officeDocument/2006/relationships/slideLayout" Target="../slideLayouts/slideLayout1741.xml"/><Relationship Id="rId6" Type="http://schemas.openxmlformats.org/officeDocument/2006/relationships/slideLayout" Target="../slideLayouts/slideLayout1746.xml"/><Relationship Id="rId11" Type="http://schemas.openxmlformats.org/officeDocument/2006/relationships/slideLayout" Target="../slideLayouts/slideLayout1751.xml"/><Relationship Id="rId5" Type="http://schemas.openxmlformats.org/officeDocument/2006/relationships/slideLayout" Target="../slideLayouts/slideLayout1745.xml"/><Relationship Id="rId10" Type="http://schemas.openxmlformats.org/officeDocument/2006/relationships/slideLayout" Target="../slideLayouts/slideLayout1750.xml"/><Relationship Id="rId4" Type="http://schemas.openxmlformats.org/officeDocument/2006/relationships/slideLayout" Target="../slideLayouts/slideLayout1744.xml"/><Relationship Id="rId9" Type="http://schemas.openxmlformats.org/officeDocument/2006/relationships/slideLayout" Target="../slideLayouts/slideLayout1749.xml"/></Relationships>
</file>

<file path=ppt/slideMasters/_rels/slideMaster147.xml.rels><?xml version="1.0" encoding="UTF-8" standalone="yes"?>
<Relationships xmlns="http://schemas.openxmlformats.org/package/2006/relationships"><Relationship Id="rId8" Type="http://schemas.openxmlformats.org/officeDocument/2006/relationships/slideLayout" Target="../slideLayouts/slideLayout1760.xml"/><Relationship Id="rId13" Type="http://schemas.openxmlformats.org/officeDocument/2006/relationships/theme" Target="../theme/theme147.xml"/><Relationship Id="rId3" Type="http://schemas.openxmlformats.org/officeDocument/2006/relationships/slideLayout" Target="../slideLayouts/slideLayout1755.xml"/><Relationship Id="rId7" Type="http://schemas.openxmlformats.org/officeDocument/2006/relationships/slideLayout" Target="../slideLayouts/slideLayout1759.xml"/><Relationship Id="rId12" Type="http://schemas.openxmlformats.org/officeDocument/2006/relationships/slideLayout" Target="../slideLayouts/slideLayout1764.xml"/><Relationship Id="rId2" Type="http://schemas.openxmlformats.org/officeDocument/2006/relationships/slideLayout" Target="../slideLayouts/slideLayout1754.xml"/><Relationship Id="rId1" Type="http://schemas.openxmlformats.org/officeDocument/2006/relationships/slideLayout" Target="../slideLayouts/slideLayout1753.xml"/><Relationship Id="rId6" Type="http://schemas.openxmlformats.org/officeDocument/2006/relationships/slideLayout" Target="../slideLayouts/slideLayout1758.xml"/><Relationship Id="rId11" Type="http://schemas.openxmlformats.org/officeDocument/2006/relationships/slideLayout" Target="../slideLayouts/slideLayout1763.xml"/><Relationship Id="rId5" Type="http://schemas.openxmlformats.org/officeDocument/2006/relationships/slideLayout" Target="../slideLayouts/slideLayout1757.xml"/><Relationship Id="rId10" Type="http://schemas.openxmlformats.org/officeDocument/2006/relationships/slideLayout" Target="../slideLayouts/slideLayout1762.xml"/><Relationship Id="rId4" Type="http://schemas.openxmlformats.org/officeDocument/2006/relationships/slideLayout" Target="../slideLayouts/slideLayout1756.xml"/><Relationship Id="rId9" Type="http://schemas.openxmlformats.org/officeDocument/2006/relationships/slideLayout" Target="../slideLayouts/slideLayout1761.xml"/></Relationships>
</file>

<file path=ppt/slideMasters/_rels/slideMaster148.xml.rels><?xml version="1.0" encoding="UTF-8" standalone="yes"?>
<Relationships xmlns="http://schemas.openxmlformats.org/package/2006/relationships"><Relationship Id="rId8" Type="http://schemas.openxmlformats.org/officeDocument/2006/relationships/slideLayout" Target="../slideLayouts/slideLayout1772.xml"/><Relationship Id="rId13" Type="http://schemas.openxmlformats.org/officeDocument/2006/relationships/theme" Target="../theme/theme148.xml"/><Relationship Id="rId3" Type="http://schemas.openxmlformats.org/officeDocument/2006/relationships/slideLayout" Target="../slideLayouts/slideLayout1767.xml"/><Relationship Id="rId7" Type="http://schemas.openxmlformats.org/officeDocument/2006/relationships/slideLayout" Target="../slideLayouts/slideLayout1771.xml"/><Relationship Id="rId12" Type="http://schemas.openxmlformats.org/officeDocument/2006/relationships/slideLayout" Target="../slideLayouts/slideLayout1776.xml"/><Relationship Id="rId2" Type="http://schemas.openxmlformats.org/officeDocument/2006/relationships/slideLayout" Target="../slideLayouts/slideLayout1766.xml"/><Relationship Id="rId1" Type="http://schemas.openxmlformats.org/officeDocument/2006/relationships/slideLayout" Target="../slideLayouts/slideLayout1765.xml"/><Relationship Id="rId6" Type="http://schemas.openxmlformats.org/officeDocument/2006/relationships/slideLayout" Target="../slideLayouts/slideLayout1770.xml"/><Relationship Id="rId11" Type="http://schemas.openxmlformats.org/officeDocument/2006/relationships/slideLayout" Target="../slideLayouts/slideLayout1775.xml"/><Relationship Id="rId5" Type="http://schemas.openxmlformats.org/officeDocument/2006/relationships/slideLayout" Target="../slideLayouts/slideLayout1769.xml"/><Relationship Id="rId10" Type="http://schemas.openxmlformats.org/officeDocument/2006/relationships/slideLayout" Target="../slideLayouts/slideLayout1774.xml"/><Relationship Id="rId4" Type="http://schemas.openxmlformats.org/officeDocument/2006/relationships/slideLayout" Target="../slideLayouts/slideLayout1768.xml"/><Relationship Id="rId9" Type="http://schemas.openxmlformats.org/officeDocument/2006/relationships/slideLayout" Target="../slideLayouts/slideLayout1773.xml"/></Relationships>
</file>

<file path=ppt/slideMasters/_rels/slideMaster149.xml.rels><?xml version="1.0" encoding="UTF-8" standalone="yes"?>
<Relationships xmlns="http://schemas.openxmlformats.org/package/2006/relationships"><Relationship Id="rId8" Type="http://schemas.openxmlformats.org/officeDocument/2006/relationships/slideLayout" Target="../slideLayouts/slideLayout1784.xml"/><Relationship Id="rId13" Type="http://schemas.openxmlformats.org/officeDocument/2006/relationships/theme" Target="../theme/theme149.xml"/><Relationship Id="rId3" Type="http://schemas.openxmlformats.org/officeDocument/2006/relationships/slideLayout" Target="../slideLayouts/slideLayout1779.xml"/><Relationship Id="rId7" Type="http://schemas.openxmlformats.org/officeDocument/2006/relationships/slideLayout" Target="../slideLayouts/slideLayout1783.xml"/><Relationship Id="rId12" Type="http://schemas.openxmlformats.org/officeDocument/2006/relationships/slideLayout" Target="../slideLayouts/slideLayout1788.xml"/><Relationship Id="rId2" Type="http://schemas.openxmlformats.org/officeDocument/2006/relationships/slideLayout" Target="../slideLayouts/slideLayout1778.xml"/><Relationship Id="rId1" Type="http://schemas.openxmlformats.org/officeDocument/2006/relationships/slideLayout" Target="../slideLayouts/slideLayout1777.xml"/><Relationship Id="rId6" Type="http://schemas.openxmlformats.org/officeDocument/2006/relationships/slideLayout" Target="../slideLayouts/slideLayout1782.xml"/><Relationship Id="rId11" Type="http://schemas.openxmlformats.org/officeDocument/2006/relationships/slideLayout" Target="../slideLayouts/slideLayout1787.xml"/><Relationship Id="rId5" Type="http://schemas.openxmlformats.org/officeDocument/2006/relationships/slideLayout" Target="../slideLayouts/slideLayout1781.xml"/><Relationship Id="rId10" Type="http://schemas.openxmlformats.org/officeDocument/2006/relationships/slideLayout" Target="../slideLayouts/slideLayout1786.xml"/><Relationship Id="rId4" Type="http://schemas.openxmlformats.org/officeDocument/2006/relationships/slideLayout" Target="../slideLayouts/slideLayout1780.xml"/><Relationship Id="rId9" Type="http://schemas.openxmlformats.org/officeDocument/2006/relationships/slideLayout" Target="../slideLayouts/slideLayout17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50.xml.rels><?xml version="1.0" encoding="UTF-8" standalone="yes"?>
<Relationships xmlns="http://schemas.openxmlformats.org/package/2006/relationships"><Relationship Id="rId8" Type="http://schemas.openxmlformats.org/officeDocument/2006/relationships/slideLayout" Target="../slideLayouts/slideLayout1796.xml"/><Relationship Id="rId13" Type="http://schemas.openxmlformats.org/officeDocument/2006/relationships/theme" Target="../theme/theme150.xml"/><Relationship Id="rId3" Type="http://schemas.openxmlformats.org/officeDocument/2006/relationships/slideLayout" Target="../slideLayouts/slideLayout1791.xml"/><Relationship Id="rId7" Type="http://schemas.openxmlformats.org/officeDocument/2006/relationships/slideLayout" Target="../slideLayouts/slideLayout1795.xml"/><Relationship Id="rId12" Type="http://schemas.openxmlformats.org/officeDocument/2006/relationships/slideLayout" Target="../slideLayouts/slideLayout1800.xml"/><Relationship Id="rId2" Type="http://schemas.openxmlformats.org/officeDocument/2006/relationships/slideLayout" Target="../slideLayouts/slideLayout1790.xml"/><Relationship Id="rId1" Type="http://schemas.openxmlformats.org/officeDocument/2006/relationships/slideLayout" Target="../slideLayouts/slideLayout1789.xml"/><Relationship Id="rId6" Type="http://schemas.openxmlformats.org/officeDocument/2006/relationships/slideLayout" Target="../slideLayouts/slideLayout1794.xml"/><Relationship Id="rId11" Type="http://schemas.openxmlformats.org/officeDocument/2006/relationships/slideLayout" Target="../slideLayouts/slideLayout1799.xml"/><Relationship Id="rId5" Type="http://schemas.openxmlformats.org/officeDocument/2006/relationships/slideLayout" Target="../slideLayouts/slideLayout1793.xml"/><Relationship Id="rId10" Type="http://schemas.openxmlformats.org/officeDocument/2006/relationships/slideLayout" Target="../slideLayouts/slideLayout1798.xml"/><Relationship Id="rId4" Type="http://schemas.openxmlformats.org/officeDocument/2006/relationships/slideLayout" Target="../slideLayouts/slideLayout1792.xml"/><Relationship Id="rId9" Type="http://schemas.openxmlformats.org/officeDocument/2006/relationships/slideLayout" Target="../slideLayouts/slideLayout1797.xml"/></Relationships>
</file>

<file path=ppt/slideMasters/_rels/slideMaster151.xml.rels><?xml version="1.0" encoding="UTF-8" standalone="yes"?>
<Relationships xmlns="http://schemas.openxmlformats.org/package/2006/relationships"><Relationship Id="rId8" Type="http://schemas.openxmlformats.org/officeDocument/2006/relationships/slideLayout" Target="../slideLayouts/slideLayout1808.xml"/><Relationship Id="rId13" Type="http://schemas.openxmlformats.org/officeDocument/2006/relationships/theme" Target="../theme/theme151.xml"/><Relationship Id="rId3" Type="http://schemas.openxmlformats.org/officeDocument/2006/relationships/slideLayout" Target="../slideLayouts/slideLayout1803.xml"/><Relationship Id="rId7" Type="http://schemas.openxmlformats.org/officeDocument/2006/relationships/slideLayout" Target="../slideLayouts/slideLayout1807.xml"/><Relationship Id="rId12" Type="http://schemas.openxmlformats.org/officeDocument/2006/relationships/slideLayout" Target="../slideLayouts/slideLayout1812.xml"/><Relationship Id="rId2" Type="http://schemas.openxmlformats.org/officeDocument/2006/relationships/slideLayout" Target="../slideLayouts/slideLayout1802.xml"/><Relationship Id="rId1" Type="http://schemas.openxmlformats.org/officeDocument/2006/relationships/slideLayout" Target="../slideLayouts/slideLayout1801.xml"/><Relationship Id="rId6" Type="http://schemas.openxmlformats.org/officeDocument/2006/relationships/slideLayout" Target="../slideLayouts/slideLayout1806.xml"/><Relationship Id="rId11" Type="http://schemas.openxmlformats.org/officeDocument/2006/relationships/slideLayout" Target="../slideLayouts/slideLayout1811.xml"/><Relationship Id="rId5" Type="http://schemas.openxmlformats.org/officeDocument/2006/relationships/slideLayout" Target="../slideLayouts/slideLayout1805.xml"/><Relationship Id="rId10" Type="http://schemas.openxmlformats.org/officeDocument/2006/relationships/slideLayout" Target="../slideLayouts/slideLayout1810.xml"/><Relationship Id="rId4" Type="http://schemas.openxmlformats.org/officeDocument/2006/relationships/slideLayout" Target="../slideLayouts/slideLayout1804.xml"/><Relationship Id="rId9" Type="http://schemas.openxmlformats.org/officeDocument/2006/relationships/slideLayout" Target="../slideLayouts/slideLayout1809.xml"/></Relationships>
</file>

<file path=ppt/slideMasters/_rels/slideMaster152.xml.rels><?xml version="1.0" encoding="UTF-8" standalone="yes"?>
<Relationships xmlns="http://schemas.openxmlformats.org/package/2006/relationships"><Relationship Id="rId8" Type="http://schemas.openxmlformats.org/officeDocument/2006/relationships/slideLayout" Target="../slideLayouts/slideLayout1820.xml"/><Relationship Id="rId13" Type="http://schemas.openxmlformats.org/officeDocument/2006/relationships/theme" Target="../theme/theme152.xml"/><Relationship Id="rId3" Type="http://schemas.openxmlformats.org/officeDocument/2006/relationships/slideLayout" Target="../slideLayouts/slideLayout1815.xml"/><Relationship Id="rId7" Type="http://schemas.openxmlformats.org/officeDocument/2006/relationships/slideLayout" Target="../slideLayouts/slideLayout1819.xml"/><Relationship Id="rId12" Type="http://schemas.openxmlformats.org/officeDocument/2006/relationships/slideLayout" Target="../slideLayouts/slideLayout1824.xml"/><Relationship Id="rId2" Type="http://schemas.openxmlformats.org/officeDocument/2006/relationships/slideLayout" Target="../slideLayouts/slideLayout1814.xml"/><Relationship Id="rId1" Type="http://schemas.openxmlformats.org/officeDocument/2006/relationships/slideLayout" Target="../slideLayouts/slideLayout1813.xml"/><Relationship Id="rId6" Type="http://schemas.openxmlformats.org/officeDocument/2006/relationships/slideLayout" Target="../slideLayouts/slideLayout1818.xml"/><Relationship Id="rId11" Type="http://schemas.openxmlformats.org/officeDocument/2006/relationships/slideLayout" Target="../slideLayouts/slideLayout1823.xml"/><Relationship Id="rId5" Type="http://schemas.openxmlformats.org/officeDocument/2006/relationships/slideLayout" Target="../slideLayouts/slideLayout1817.xml"/><Relationship Id="rId10" Type="http://schemas.openxmlformats.org/officeDocument/2006/relationships/slideLayout" Target="../slideLayouts/slideLayout1822.xml"/><Relationship Id="rId4" Type="http://schemas.openxmlformats.org/officeDocument/2006/relationships/slideLayout" Target="../slideLayouts/slideLayout1816.xml"/><Relationship Id="rId9" Type="http://schemas.openxmlformats.org/officeDocument/2006/relationships/slideLayout" Target="../slideLayouts/slideLayout1821.xml"/></Relationships>
</file>

<file path=ppt/slideMasters/_rels/slideMaster153.xml.rels><?xml version="1.0" encoding="UTF-8" standalone="yes"?>
<Relationships xmlns="http://schemas.openxmlformats.org/package/2006/relationships"><Relationship Id="rId8" Type="http://schemas.openxmlformats.org/officeDocument/2006/relationships/slideLayout" Target="../slideLayouts/slideLayout1832.xml"/><Relationship Id="rId13" Type="http://schemas.openxmlformats.org/officeDocument/2006/relationships/theme" Target="../theme/theme153.xml"/><Relationship Id="rId3" Type="http://schemas.openxmlformats.org/officeDocument/2006/relationships/slideLayout" Target="../slideLayouts/slideLayout1827.xml"/><Relationship Id="rId7" Type="http://schemas.openxmlformats.org/officeDocument/2006/relationships/slideLayout" Target="../slideLayouts/slideLayout1831.xml"/><Relationship Id="rId12" Type="http://schemas.openxmlformats.org/officeDocument/2006/relationships/slideLayout" Target="../slideLayouts/slideLayout1836.xml"/><Relationship Id="rId2" Type="http://schemas.openxmlformats.org/officeDocument/2006/relationships/slideLayout" Target="../slideLayouts/slideLayout1826.xml"/><Relationship Id="rId1" Type="http://schemas.openxmlformats.org/officeDocument/2006/relationships/slideLayout" Target="../slideLayouts/slideLayout1825.xml"/><Relationship Id="rId6" Type="http://schemas.openxmlformats.org/officeDocument/2006/relationships/slideLayout" Target="../slideLayouts/slideLayout1830.xml"/><Relationship Id="rId11" Type="http://schemas.openxmlformats.org/officeDocument/2006/relationships/slideLayout" Target="../slideLayouts/slideLayout1835.xml"/><Relationship Id="rId5" Type="http://schemas.openxmlformats.org/officeDocument/2006/relationships/slideLayout" Target="../slideLayouts/slideLayout1829.xml"/><Relationship Id="rId10" Type="http://schemas.openxmlformats.org/officeDocument/2006/relationships/slideLayout" Target="../slideLayouts/slideLayout1834.xml"/><Relationship Id="rId4" Type="http://schemas.openxmlformats.org/officeDocument/2006/relationships/slideLayout" Target="../slideLayouts/slideLayout1828.xml"/><Relationship Id="rId9" Type="http://schemas.openxmlformats.org/officeDocument/2006/relationships/slideLayout" Target="../slideLayouts/slideLayout1833.xml"/></Relationships>
</file>

<file path=ppt/slideMasters/_rels/slideMaster154.xml.rels><?xml version="1.0" encoding="UTF-8" standalone="yes"?>
<Relationships xmlns="http://schemas.openxmlformats.org/package/2006/relationships"><Relationship Id="rId8" Type="http://schemas.openxmlformats.org/officeDocument/2006/relationships/slideLayout" Target="../slideLayouts/slideLayout1844.xml"/><Relationship Id="rId13" Type="http://schemas.openxmlformats.org/officeDocument/2006/relationships/theme" Target="../theme/theme154.xml"/><Relationship Id="rId3" Type="http://schemas.openxmlformats.org/officeDocument/2006/relationships/slideLayout" Target="../slideLayouts/slideLayout1839.xml"/><Relationship Id="rId7" Type="http://schemas.openxmlformats.org/officeDocument/2006/relationships/slideLayout" Target="../slideLayouts/slideLayout1843.xml"/><Relationship Id="rId12" Type="http://schemas.openxmlformats.org/officeDocument/2006/relationships/slideLayout" Target="../slideLayouts/slideLayout1848.xml"/><Relationship Id="rId2" Type="http://schemas.openxmlformats.org/officeDocument/2006/relationships/slideLayout" Target="../slideLayouts/slideLayout1838.xml"/><Relationship Id="rId1" Type="http://schemas.openxmlformats.org/officeDocument/2006/relationships/slideLayout" Target="../slideLayouts/slideLayout1837.xml"/><Relationship Id="rId6" Type="http://schemas.openxmlformats.org/officeDocument/2006/relationships/slideLayout" Target="../slideLayouts/slideLayout1842.xml"/><Relationship Id="rId11" Type="http://schemas.openxmlformats.org/officeDocument/2006/relationships/slideLayout" Target="../slideLayouts/slideLayout1847.xml"/><Relationship Id="rId5" Type="http://schemas.openxmlformats.org/officeDocument/2006/relationships/slideLayout" Target="../slideLayouts/slideLayout1841.xml"/><Relationship Id="rId10" Type="http://schemas.openxmlformats.org/officeDocument/2006/relationships/slideLayout" Target="../slideLayouts/slideLayout1846.xml"/><Relationship Id="rId4" Type="http://schemas.openxmlformats.org/officeDocument/2006/relationships/slideLayout" Target="../slideLayouts/slideLayout1840.xml"/><Relationship Id="rId9" Type="http://schemas.openxmlformats.org/officeDocument/2006/relationships/slideLayout" Target="../slideLayouts/slideLayout1845.xml"/></Relationships>
</file>

<file path=ppt/slideMasters/_rels/slideMaster155.xml.rels><?xml version="1.0" encoding="UTF-8" standalone="yes"?>
<Relationships xmlns="http://schemas.openxmlformats.org/package/2006/relationships"><Relationship Id="rId8" Type="http://schemas.openxmlformats.org/officeDocument/2006/relationships/slideLayout" Target="../slideLayouts/slideLayout1856.xml"/><Relationship Id="rId13" Type="http://schemas.openxmlformats.org/officeDocument/2006/relationships/theme" Target="../theme/theme155.xml"/><Relationship Id="rId3" Type="http://schemas.openxmlformats.org/officeDocument/2006/relationships/slideLayout" Target="../slideLayouts/slideLayout1851.xml"/><Relationship Id="rId7" Type="http://schemas.openxmlformats.org/officeDocument/2006/relationships/slideLayout" Target="../slideLayouts/slideLayout1855.xml"/><Relationship Id="rId12" Type="http://schemas.openxmlformats.org/officeDocument/2006/relationships/slideLayout" Target="../slideLayouts/slideLayout1860.xml"/><Relationship Id="rId2" Type="http://schemas.openxmlformats.org/officeDocument/2006/relationships/slideLayout" Target="../slideLayouts/slideLayout1850.xml"/><Relationship Id="rId1" Type="http://schemas.openxmlformats.org/officeDocument/2006/relationships/slideLayout" Target="../slideLayouts/slideLayout1849.xml"/><Relationship Id="rId6" Type="http://schemas.openxmlformats.org/officeDocument/2006/relationships/slideLayout" Target="../slideLayouts/slideLayout1854.xml"/><Relationship Id="rId11" Type="http://schemas.openxmlformats.org/officeDocument/2006/relationships/slideLayout" Target="../slideLayouts/slideLayout1859.xml"/><Relationship Id="rId5" Type="http://schemas.openxmlformats.org/officeDocument/2006/relationships/slideLayout" Target="../slideLayouts/slideLayout1853.xml"/><Relationship Id="rId10" Type="http://schemas.openxmlformats.org/officeDocument/2006/relationships/slideLayout" Target="../slideLayouts/slideLayout1858.xml"/><Relationship Id="rId4" Type="http://schemas.openxmlformats.org/officeDocument/2006/relationships/slideLayout" Target="../slideLayouts/slideLayout1852.xml"/><Relationship Id="rId9" Type="http://schemas.openxmlformats.org/officeDocument/2006/relationships/slideLayout" Target="../slideLayouts/slideLayout1857.xml"/></Relationships>
</file>

<file path=ppt/slideMasters/_rels/slideMaster156.xml.rels><?xml version="1.0" encoding="UTF-8" standalone="yes"?>
<Relationships xmlns="http://schemas.openxmlformats.org/package/2006/relationships"><Relationship Id="rId8" Type="http://schemas.openxmlformats.org/officeDocument/2006/relationships/slideLayout" Target="../slideLayouts/slideLayout1868.xml"/><Relationship Id="rId13" Type="http://schemas.openxmlformats.org/officeDocument/2006/relationships/theme" Target="../theme/theme156.xml"/><Relationship Id="rId3" Type="http://schemas.openxmlformats.org/officeDocument/2006/relationships/slideLayout" Target="../slideLayouts/slideLayout1863.xml"/><Relationship Id="rId7" Type="http://schemas.openxmlformats.org/officeDocument/2006/relationships/slideLayout" Target="../slideLayouts/slideLayout1867.xml"/><Relationship Id="rId12" Type="http://schemas.openxmlformats.org/officeDocument/2006/relationships/slideLayout" Target="../slideLayouts/slideLayout1872.xml"/><Relationship Id="rId2" Type="http://schemas.openxmlformats.org/officeDocument/2006/relationships/slideLayout" Target="../slideLayouts/slideLayout1862.xml"/><Relationship Id="rId1" Type="http://schemas.openxmlformats.org/officeDocument/2006/relationships/slideLayout" Target="../slideLayouts/slideLayout1861.xml"/><Relationship Id="rId6" Type="http://schemas.openxmlformats.org/officeDocument/2006/relationships/slideLayout" Target="../slideLayouts/slideLayout1866.xml"/><Relationship Id="rId11" Type="http://schemas.openxmlformats.org/officeDocument/2006/relationships/slideLayout" Target="../slideLayouts/slideLayout1871.xml"/><Relationship Id="rId5" Type="http://schemas.openxmlformats.org/officeDocument/2006/relationships/slideLayout" Target="../slideLayouts/slideLayout1865.xml"/><Relationship Id="rId10" Type="http://schemas.openxmlformats.org/officeDocument/2006/relationships/slideLayout" Target="../slideLayouts/slideLayout1870.xml"/><Relationship Id="rId4" Type="http://schemas.openxmlformats.org/officeDocument/2006/relationships/slideLayout" Target="../slideLayouts/slideLayout1864.xml"/><Relationship Id="rId9" Type="http://schemas.openxmlformats.org/officeDocument/2006/relationships/slideLayout" Target="../slideLayouts/slideLayout1869.xml"/></Relationships>
</file>

<file path=ppt/slideMasters/_rels/slideMaster157.xml.rels><?xml version="1.0" encoding="UTF-8" standalone="yes"?>
<Relationships xmlns="http://schemas.openxmlformats.org/package/2006/relationships"><Relationship Id="rId8" Type="http://schemas.openxmlformats.org/officeDocument/2006/relationships/slideLayout" Target="../slideLayouts/slideLayout1880.xml"/><Relationship Id="rId13" Type="http://schemas.openxmlformats.org/officeDocument/2006/relationships/theme" Target="../theme/theme157.xml"/><Relationship Id="rId3" Type="http://schemas.openxmlformats.org/officeDocument/2006/relationships/slideLayout" Target="../slideLayouts/slideLayout1875.xml"/><Relationship Id="rId7" Type="http://schemas.openxmlformats.org/officeDocument/2006/relationships/slideLayout" Target="../slideLayouts/slideLayout1879.xml"/><Relationship Id="rId12" Type="http://schemas.openxmlformats.org/officeDocument/2006/relationships/slideLayout" Target="../slideLayouts/slideLayout1884.xml"/><Relationship Id="rId2" Type="http://schemas.openxmlformats.org/officeDocument/2006/relationships/slideLayout" Target="../slideLayouts/slideLayout1874.xml"/><Relationship Id="rId1" Type="http://schemas.openxmlformats.org/officeDocument/2006/relationships/slideLayout" Target="../slideLayouts/slideLayout1873.xml"/><Relationship Id="rId6" Type="http://schemas.openxmlformats.org/officeDocument/2006/relationships/slideLayout" Target="../slideLayouts/slideLayout1878.xml"/><Relationship Id="rId11" Type="http://schemas.openxmlformats.org/officeDocument/2006/relationships/slideLayout" Target="../slideLayouts/slideLayout1883.xml"/><Relationship Id="rId5" Type="http://schemas.openxmlformats.org/officeDocument/2006/relationships/slideLayout" Target="../slideLayouts/slideLayout1877.xml"/><Relationship Id="rId10" Type="http://schemas.openxmlformats.org/officeDocument/2006/relationships/slideLayout" Target="../slideLayouts/slideLayout1882.xml"/><Relationship Id="rId4" Type="http://schemas.openxmlformats.org/officeDocument/2006/relationships/slideLayout" Target="../slideLayouts/slideLayout1876.xml"/><Relationship Id="rId9" Type="http://schemas.openxmlformats.org/officeDocument/2006/relationships/slideLayout" Target="../slideLayouts/slideLayout1881.xml"/></Relationships>
</file>

<file path=ppt/slideMasters/_rels/slideMaster158.xml.rels><?xml version="1.0" encoding="UTF-8" standalone="yes"?>
<Relationships xmlns="http://schemas.openxmlformats.org/package/2006/relationships"><Relationship Id="rId8" Type="http://schemas.openxmlformats.org/officeDocument/2006/relationships/slideLayout" Target="../slideLayouts/slideLayout1892.xml"/><Relationship Id="rId13" Type="http://schemas.openxmlformats.org/officeDocument/2006/relationships/theme" Target="../theme/theme158.xml"/><Relationship Id="rId3" Type="http://schemas.openxmlformats.org/officeDocument/2006/relationships/slideLayout" Target="../slideLayouts/slideLayout1887.xml"/><Relationship Id="rId7" Type="http://schemas.openxmlformats.org/officeDocument/2006/relationships/slideLayout" Target="../slideLayouts/slideLayout1891.xml"/><Relationship Id="rId12" Type="http://schemas.openxmlformats.org/officeDocument/2006/relationships/slideLayout" Target="../slideLayouts/slideLayout1896.xml"/><Relationship Id="rId2" Type="http://schemas.openxmlformats.org/officeDocument/2006/relationships/slideLayout" Target="../slideLayouts/slideLayout1886.xml"/><Relationship Id="rId1" Type="http://schemas.openxmlformats.org/officeDocument/2006/relationships/slideLayout" Target="../slideLayouts/slideLayout1885.xml"/><Relationship Id="rId6" Type="http://schemas.openxmlformats.org/officeDocument/2006/relationships/slideLayout" Target="../slideLayouts/slideLayout1890.xml"/><Relationship Id="rId11" Type="http://schemas.openxmlformats.org/officeDocument/2006/relationships/slideLayout" Target="../slideLayouts/slideLayout1895.xml"/><Relationship Id="rId5" Type="http://schemas.openxmlformats.org/officeDocument/2006/relationships/slideLayout" Target="../slideLayouts/slideLayout1889.xml"/><Relationship Id="rId10" Type="http://schemas.openxmlformats.org/officeDocument/2006/relationships/slideLayout" Target="../slideLayouts/slideLayout1894.xml"/><Relationship Id="rId4" Type="http://schemas.openxmlformats.org/officeDocument/2006/relationships/slideLayout" Target="../slideLayouts/slideLayout1888.xml"/><Relationship Id="rId9" Type="http://schemas.openxmlformats.org/officeDocument/2006/relationships/slideLayout" Target="../slideLayouts/slideLayout1893.xml"/></Relationships>
</file>

<file path=ppt/slideMasters/_rels/slideMaster159.xml.rels><?xml version="1.0" encoding="UTF-8" standalone="yes"?>
<Relationships xmlns="http://schemas.openxmlformats.org/package/2006/relationships"><Relationship Id="rId8" Type="http://schemas.openxmlformats.org/officeDocument/2006/relationships/slideLayout" Target="../slideLayouts/slideLayout1904.xml"/><Relationship Id="rId13" Type="http://schemas.openxmlformats.org/officeDocument/2006/relationships/theme" Target="../theme/theme159.xml"/><Relationship Id="rId3" Type="http://schemas.openxmlformats.org/officeDocument/2006/relationships/slideLayout" Target="../slideLayouts/slideLayout1899.xml"/><Relationship Id="rId7" Type="http://schemas.openxmlformats.org/officeDocument/2006/relationships/slideLayout" Target="../slideLayouts/slideLayout1903.xml"/><Relationship Id="rId12" Type="http://schemas.openxmlformats.org/officeDocument/2006/relationships/slideLayout" Target="../slideLayouts/slideLayout1908.xml"/><Relationship Id="rId2" Type="http://schemas.openxmlformats.org/officeDocument/2006/relationships/slideLayout" Target="../slideLayouts/slideLayout1898.xml"/><Relationship Id="rId1" Type="http://schemas.openxmlformats.org/officeDocument/2006/relationships/slideLayout" Target="../slideLayouts/slideLayout1897.xml"/><Relationship Id="rId6" Type="http://schemas.openxmlformats.org/officeDocument/2006/relationships/slideLayout" Target="../slideLayouts/slideLayout1902.xml"/><Relationship Id="rId11" Type="http://schemas.openxmlformats.org/officeDocument/2006/relationships/slideLayout" Target="../slideLayouts/slideLayout1907.xml"/><Relationship Id="rId5" Type="http://schemas.openxmlformats.org/officeDocument/2006/relationships/slideLayout" Target="../slideLayouts/slideLayout1901.xml"/><Relationship Id="rId10" Type="http://schemas.openxmlformats.org/officeDocument/2006/relationships/slideLayout" Target="../slideLayouts/slideLayout1906.xml"/><Relationship Id="rId4" Type="http://schemas.openxmlformats.org/officeDocument/2006/relationships/slideLayout" Target="../slideLayouts/slideLayout1900.xml"/><Relationship Id="rId9" Type="http://schemas.openxmlformats.org/officeDocument/2006/relationships/slideLayout" Target="../slideLayouts/slideLayout190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160.xml.rels><?xml version="1.0" encoding="UTF-8" standalone="yes"?>
<Relationships xmlns="http://schemas.openxmlformats.org/package/2006/relationships"><Relationship Id="rId8" Type="http://schemas.openxmlformats.org/officeDocument/2006/relationships/slideLayout" Target="../slideLayouts/slideLayout1916.xml"/><Relationship Id="rId13" Type="http://schemas.openxmlformats.org/officeDocument/2006/relationships/theme" Target="../theme/theme160.xml"/><Relationship Id="rId3" Type="http://schemas.openxmlformats.org/officeDocument/2006/relationships/slideLayout" Target="../slideLayouts/slideLayout1911.xml"/><Relationship Id="rId7" Type="http://schemas.openxmlformats.org/officeDocument/2006/relationships/slideLayout" Target="../slideLayouts/slideLayout1915.xml"/><Relationship Id="rId12" Type="http://schemas.openxmlformats.org/officeDocument/2006/relationships/slideLayout" Target="../slideLayouts/slideLayout1920.xml"/><Relationship Id="rId2" Type="http://schemas.openxmlformats.org/officeDocument/2006/relationships/slideLayout" Target="../slideLayouts/slideLayout1910.xml"/><Relationship Id="rId1" Type="http://schemas.openxmlformats.org/officeDocument/2006/relationships/slideLayout" Target="../slideLayouts/slideLayout1909.xml"/><Relationship Id="rId6" Type="http://schemas.openxmlformats.org/officeDocument/2006/relationships/slideLayout" Target="../slideLayouts/slideLayout1914.xml"/><Relationship Id="rId11" Type="http://schemas.openxmlformats.org/officeDocument/2006/relationships/slideLayout" Target="../slideLayouts/slideLayout1919.xml"/><Relationship Id="rId5" Type="http://schemas.openxmlformats.org/officeDocument/2006/relationships/slideLayout" Target="../slideLayouts/slideLayout1913.xml"/><Relationship Id="rId10" Type="http://schemas.openxmlformats.org/officeDocument/2006/relationships/slideLayout" Target="../slideLayouts/slideLayout1918.xml"/><Relationship Id="rId4" Type="http://schemas.openxmlformats.org/officeDocument/2006/relationships/slideLayout" Target="../slideLayouts/slideLayout1912.xml"/><Relationship Id="rId9" Type="http://schemas.openxmlformats.org/officeDocument/2006/relationships/slideLayout" Target="../slideLayouts/slideLayout1917.xml"/></Relationships>
</file>

<file path=ppt/slideMasters/_rels/slideMaster161.xml.rels><?xml version="1.0" encoding="UTF-8" standalone="yes"?>
<Relationships xmlns="http://schemas.openxmlformats.org/package/2006/relationships"><Relationship Id="rId8" Type="http://schemas.openxmlformats.org/officeDocument/2006/relationships/slideLayout" Target="../slideLayouts/slideLayout1928.xml"/><Relationship Id="rId13" Type="http://schemas.openxmlformats.org/officeDocument/2006/relationships/theme" Target="../theme/theme161.xml"/><Relationship Id="rId3" Type="http://schemas.openxmlformats.org/officeDocument/2006/relationships/slideLayout" Target="../slideLayouts/slideLayout1923.xml"/><Relationship Id="rId7" Type="http://schemas.openxmlformats.org/officeDocument/2006/relationships/slideLayout" Target="../slideLayouts/slideLayout1927.xml"/><Relationship Id="rId12" Type="http://schemas.openxmlformats.org/officeDocument/2006/relationships/slideLayout" Target="../slideLayouts/slideLayout1932.xml"/><Relationship Id="rId2" Type="http://schemas.openxmlformats.org/officeDocument/2006/relationships/slideLayout" Target="../slideLayouts/slideLayout1922.xml"/><Relationship Id="rId1" Type="http://schemas.openxmlformats.org/officeDocument/2006/relationships/slideLayout" Target="../slideLayouts/slideLayout1921.xml"/><Relationship Id="rId6" Type="http://schemas.openxmlformats.org/officeDocument/2006/relationships/slideLayout" Target="../slideLayouts/slideLayout1926.xml"/><Relationship Id="rId11" Type="http://schemas.openxmlformats.org/officeDocument/2006/relationships/slideLayout" Target="../slideLayouts/slideLayout1931.xml"/><Relationship Id="rId5" Type="http://schemas.openxmlformats.org/officeDocument/2006/relationships/slideLayout" Target="../slideLayouts/slideLayout1925.xml"/><Relationship Id="rId10" Type="http://schemas.openxmlformats.org/officeDocument/2006/relationships/slideLayout" Target="../slideLayouts/slideLayout1930.xml"/><Relationship Id="rId4" Type="http://schemas.openxmlformats.org/officeDocument/2006/relationships/slideLayout" Target="../slideLayouts/slideLayout1924.xml"/><Relationship Id="rId9" Type="http://schemas.openxmlformats.org/officeDocument/2006/relationships/slideLayout" Target="../slideLayouts/slideLayout1929.xml"/></Relationships>
</file>

<file path=ppt/slideMasters/_rels/slideMaster162.xml.rels><?xml version="1.0" encoding="UTF-8" standalone="yes"?>
<Relationships xmlns="http://schemas.openxmlformats.org/package/2006/relationships"><Relationship Id="rId8" Type="http://schemas.openxmlformats.org/officeDocument/2006/relationships/slideLayout" Target="../slideLayouts/slideLayout1940.xml"/><Relationship Id="rId13" Type="http://schemas.openxmlformats.org/officeDocument/2006/relationships/theme" Target="../theme/theme162.xml"/><Relationship Id="rId3" Type="http://schemas.openxmlformats.org/officeDocument/2006/relationships/slideLayout" Target="../slideLayouts/slideLayout1935.xml"/><Relationship Id="rId7" Type="http://schemas.openxmlformats.org/officeDocument/2006/relationships/slideLayout" Target="../slideLayouts/slideLayout1939.xml"/><Relationship Id="rId12" Type="http://schemas.openxmlformats.org/officeDocument/2006/relationships/slideLayout" Target="../slideLayouts/slideLayout1944.xml"/><Relationship Id="rId2" Type="http://schemas.openxmlformats.org/officeDocument/2006/relationships/slideLayout" Target="../slideLayouts/slideLayout1934.xml"/><Relationship Id="rId1" Type="http://schemas.openxmlformats.org/officeDocument/2006/relationships/slideLayout" Target="../slideLayouts/slideLayout1933.xml"/><Relationship Id="rId6" Type="http://schemas.openxmlformats.org/officeDocument/2006/relationships/slideLayout" Target="../slideLayouts/slideLayout1938.xml"/><Relationship Id="rId11" Type="http://schemas.openxmlformats.org/officeDocument/2006/relationships/slideLayout" Target="../slideLayouts/slideLayout1943.xml"/><Relationship Id="rId5" Type="http://schemas.openxmlformats.org/officeDocument/2006/relationships/slideLayout" Target="../slideLayouts/slideLayout1937.xml"/><Relationship Id="rId10" Type="http://schemas.openxmlformats.org/officeDocument/2006/relationships/slideLayout" Target="../slideLayouts/slideLayout1942.xml"/><Relationship Id="rId4" Type="http://schemas.openxmlformats.org/officeDocument/2006/relationships/slideLayout" Target="../slideLayouts/slideLayout1936.xml"/><Relationship Id="rId9" Type="http://schemas.openxmlformats.org/officeDocument/2006/relationships/slideLayout" Target="../slideLayouts/slideLayout1941.xml"/></Relationships>
</file>

<file path=ppt/slideMasters/_rels/slideMaster163.xml.rels><?xml version="1.0" encoding="UTF-8" standalone="yes"?>
<Relationships xmlns="http://schemas.openxmlformats.org/package/2006/relationships"><Relationship Id="rId8" Type="http://schemas.openxmlformats.org/officeDocument/2006/relationships/slideLayout" Target="../slideLayouts/slideLayout1952.xml"/><Relationship Id="rId13" Type="http://schemas.openxmlformats.org/officeDocument/2006/relationships/theme" Target="../theme/theme163.xml"/><Relationship Id="rId3" Type="http://schemas.openxmlformats.org/officeDocument/2006/relationships/slideLayout" Target="../slideLayouts/slideLayout1947.xml"/><Relationship Id="rId7" Type="http://schemas.openxmlformats.org/officeDocument/2006/relationships/slideLayout" Target="../slideLayouts/slideLayout1951.xml"/><Relationship Id="rId12" Type="http://schemas.openxmlformats.org/officeDocument/2006/relationships/slideLayout" Target="../slideLayouts/slideLayout1956.xml"/><Relationship Id="rId2" Type="http://schemas.openxmlformats.org/officeDocument/2006/relationships/slideLayout" Target="../slideLayouts/slideLayout1946.xml"/><Relationship Id="rId1" Type="http://schemas.openxmlformats.org/officeDocument/2006/relationships/slideLayout" Target="../slideLayouts/slideLayout1945.xml"/><Relationship Id="rId6" Type="http://schemas.openxmlformats.org/officeDocument/2006/relationships/slideLayout" Target="../slideLayouts/slideLayout1950.xml"/><Relationship Id="rId11" Type="http://schemas.openxmlformats.org/officeDocument/2006/relationships/slideLayout" Target="../slideLayouts/slideLayout1955.xml"/><Relationship Id="rId5" Type="http://schemas.openxmlformats.org/officeDocument/2006/relationships/slideLayout" Target="../slideLayouts/slideLayout1949.xml"/><Relationship Id="rId10" Type="http://schemas.openxmlformats.org/officeDocument/2006/relationships/slideLayout" Target="../slideLayouts/slideLayout1954.xml"/><Relationship Id="rId4" Type="http://schemas.openxmlformats.org/officeDocument/2006/relationships/slideLayout" Target="../slideLayouts/slideLayout1948.xml"/><Relationship Id="rId9" Type="http://schemas.openxmlformats.org/officeDocument/2006/relationships/slideLayout" Target="../slideLayouts/slideLayout1953.xml"/></Relationships>
</file>

<file path=ppt/slideMasters/_rels/slideMaster164.xml.rels><?xml version="1.0" encoding="UTF-8" standalone="yes"?>
<Relationships xmlns="http://schemas.openxmlformats.org/package/2006/relationships"><Relationship Id="rId8" Type="http://schemas.openxmlformats.org/officeDocument/2006/relationships/slideLayout" Target="../slideLayouts/slideLayout1964.xml"/><Relationship Id="rId13" Type="http://schemas.openxmlformats.org/officeDocument/2006/relationships/theme" Target="../theme/theme164.xml"/><Relationship Id="rId3" Type="http://schemas.openxmlformats.org/officeDocument/2006/relationships/slideLayout" Target="../slideLayouts/slideLayout1959.xml"/><Relationship Id="rId7" Type="http://schemas.openxmlformats.org/officeDocument/2006/relationships/slideLayout" Target="../slideLayouts/slideLayout1963.xml"/><Relationship Id="rId12" Type="http://schemas.openxmlformats.org/officeDocument/2006/relationships/slideLayout" Target="../slideLayouts/slideLayout1968.xml"/><Relationship Id="rId2" Type="http://schemas.openxmlformats.org/officeDocument/2006/relationships/slideLayout" Target="../slideLayouts/slideLayout1958.xml"/><Relationship Id="rId1" Type="http://schemas.openxmlformats.org/officeDocument/2006/relationships/slideLayout" Target="../slideLayouts/slideLayout1957.xml"/><Relationship Id="rId6" Type="http://schemas.openxmlformats.org/officeDocument/2006/relationships/slideLayout" Target="../slideLayouts/slideLayout1962.xml"/><Relationship Id="rId11" Type="http://schemas.openxmlformats.org/officeDocument/2006/relationships/slideLayout" Target="../slideLayouts/slideLayout1967.xml"/><Relationship Id="rId5" Type="http://schemas.openxmlformats.org/officeDocument/2006/relationships/slideLayout" Target="../slideLayouts/slideLayout1961.xml"/><Relationship Id="rId10" Type="http://schemas.openxmlformats.org/officeDocument/2006/relationships/slideLayout" Target="../slideLayouts/slideLayout1966.xml"/><Relationship Id="rId4" Type="http://schemas.openxmlformats.org/officeDocument/2006/relationships/slideLayout" Target="../slideLayouts/slideLayout1960.xml"/><Relationship Id="rId9" Type="http://schemas.openxmlformats.org/officeDocument/2006/relationships/slideLayout" Target="../slideLayouts/slideLayout1965.xml"/></Relationships>
</file>

<file path=ppt/slideMasters/_rels/slideMaster165.xml.rels><?xml version="1.0" encoding="UTF-8" standalone="yes"?>
<Relationships xmlns="http://schemas.openxmlformats.org/package/2006/relationships"><Relationship Id="rId8" Type="http://schemas.openxmlformats.org/officeDocument/2006/relationships/slideLayout" Target="../slideLayouts/slideLayout1976.xml"/><Relationship Id="rId13" Type="http://schemas.openxmlformats.org/officeDocument/2006/relationships/theme" Target="../theme/theme165.xml"/><Relationship Id="rId3" Type="http://schemas.openxmlformats.org/officeDocument/2006/relationships/slideLayout" Target="../slideLayouts/slideLayout1971.xml"/><Relationship Id="rId7" Type="http://schemas.openxmlformats.org/officeDocument/2006/relationships/slideLayout" Target="../slideLayouts/slideLayout1975.xml"/><Relationship Id="rId12" Type="http://schemas.openxmlformats.org/officeDocument/2006/relationships/slideLayout" Target="../slideLayouts/slideLayout1980.xml"/><Relationship Id="rId2" Type="http://schemas.openxmlformats.org/officeDocument/2006/relationships/slideLayout" Target="../slideLayouts/slideLayout1970.xml"/><Relationship Id="rId1" Type="http://schemas.openxmlformats.org/officeDocument/2006/relationships/slideLayout" Target="../slideLayouts/slideLayout1969.xml"/><Relationship Id="rId6" Type="http://schemas.openxmlformats.org/officeDocument/2006/relationships/slideLayout" Target="../slideLayouts/slideLayout1974.xml"/><Relationship Id="rId11" Type="http://schemas.openxmlformats.org/officeDocument/2006/relationships/slideLayout" Target="../slideLayouts/slideLayout1979.xml"/><Relationship Id="rId5" Type="http://schemas.openxmlformats.org/officeDocument/2006/relationships/slideLayout" Target="../slideLayouts/slideLayout1973.xml"/><Relationship Id="rId10" Type="http://schemas.openxmlformats.org/officeDocument/2006/relationships/slideLayout" Target="../slideLayouts/slideLayout1978.xml"/><Relationship Id="rId4" Type="http://schemas.openxmlformats.org/officeDocument/2006/relationships/slideLayout" Target="../slideLayouts/slideLayout1972.xml"/><Relationship Id="rId9" Type="http://schemas.openxmlformats.org/officeDocument/2006/relationships/slideLayout" Target="../slideLayouts/slideLayout1977.xml"/></Relationships>
</file>

<file path=ppt/slideMasters/_rels/slideMaster166.xml.rels><?xml version="1.0" encoding="UTF-8" standalone="yes"?>
<Relationships xmlns="http://schemas.openxmlformats.org/package/2006/relationships"><Relationship Id="rId8" Type="http://schemas.openxmlformats.org/officeDocument/2006/relationships/slideLayout" Target="../slideLayouts/slideLayout1988.xml"/><Relationship Id="rId13" Type="http://schemas.openxmlformats.org/officeDocument/2006/relationships/theme" Target="../theme/theme166.xml"/><Relationship Id="rId3" Type="http://schemas.openxmlformats.org/officeDocument/2006/relationships/slideLayout" Target="../slideLayouts/slideLayout1983.xml"/><Relationship Id="rId7" Type="http://schemas.openxmlformats.org/officeDocument/2006/relationships/slideLayout" Target="../slideLayouts/slideLayout1987.xml"/><Relationship Id="rId12" Type="http://schemas.openxmlformats.org/officeDocument/2006/relationships/slideLayout" Target="../slideLayouts/slideLayout1992.xml"/><Relationship Id="rId2" Type="http://schemas.openxmlformats.org/officeDocument/2006/relationships/slideLayout" Target="../slideLayouts/slideLayout1982.xml"/><Relationship Id="rId1" Type="http://schemas.openxmlformats.org/officeDocument/2006/relationships/slideLayout" Target="../slideLayouts/slideLayout1981.xml"/><Relationship Id="rId6" Type="http://schemas.openxmlformats.org/officeDocument/2006/relationships/slideLayout" Target="../slideLayouts/slideLayout1986.xml"/><Relationship Id="rId11" Type="http://schemas.openxmlformats.org/officeDocument/2006/relationships/slideLayout" Target="../slideLayouts/slideLayout1991.xml"/><Relationship Id="rId5" Type="http://schemas.openxmlformats.org/officeDocument/2006/relationships/slideLayout" Target="../slideLayouts/slideLayout1985.xml"/><Relationship Id="rId10" Type="http://schemas.openxmlformats.org/officeDocument/2006/relationships/slideLayout" Target="../slideLayouts/slideLayout1990.xml"/><Relationship Id="rId4" Type="http://schemas.openxmlformats.org/officeDocument/2006/relationships/slideLayout" Target="../slideLayouts/slideLayout1984.xml"/><Relationship Id="rId9" Type="http://schemas.openxmlformats.org/officeDocument/2006/relationships/slideLayout" Target="../slideLayouts/slideLayout1989.xml"/></Relationships>
</file>

<file path=ppt/slideMasters/_rels/slideMaster167.xml.rels><?xml version="1.0" encoding="UTF-8" standalone="yes"?>
<Relationships xmlns="http://schemas.openxmlformats.org/package/2006/relationships"><Relationship Id="rId8" Type="http://schemas.openxmlformats.org/officeDocument/2006/relationships/slideLayout" Target="../slideLayouts/slideLayout2000.xml"/><Relationship Id="rId13" Type="http://schemas.openxmlformats.org/officeDocument/2006/relationships/theme" Target="../theme/theme167.xml"/><Relationship Id="rId3" Type="http://schemas.openxmlformats.org/officeDocument/2006/relationships/slideLayout" Target="../slideLayouts/slideLayout1995.xml"/><Relationship Id="rId7" Type="http://schemas.openxmlformats.org/officeDocument/2006/relationships/slideLayout" Target="../slideLayouts/slideLayout1999.xml"/><Relationship Id="rId12" Type="http://schemas.openxmlformats.org/officeDocument/2006/relationships/slideLayout" Target="../slideLayouts/slideLayout2004.xml"/><Relationship Id="rId2" Type="http://schemas.openxmlformats.org/officeDocument/2006/relationships/slideLayout" Target="../slideLayouts/slideLayout1994.xml"/><Relationship Id="rId1" Type="http://schemas.openxmlformats.org/officeDocument/2006/relationships/slideLayout" Target="../slideLayouts/slideLayout1993.xml"/><Relationship Id="rId6" Type="http://schemas.openxmlformats.org/officeDocument/2006/relationships/slideLayout" Target="../slideLayouts/slideLayout1998.xml"/><Relationship Id="rId11" Type="http://schemas.openxmlformats.org/officeDocument/2006/relationships/slideLayout" Target="../slideLayouts/slideLayout2003.xml"/><Relationship Id="rId5" Type="http://schemas.openxmlformats.org/officeDocument/2006/relationships/slideLayout" Target="../slideLayouts/slideLayout1997.xml"/><Relationship Id="rId10" Type="http://schemas.openxmlformats.org/officeDocument/2006/relationships/slideLayout" Target="../slideLayouts/slideLayout2002.xml"/><Relationship Id="rId4" Type="http://schemas.openxmlformats.org/officeDocument/2006/relationships/slideLayout" Target="../slideLayouts/slideLayout1996.xml"/><Relationship Id="rId9" Type="http://schemas.openxmlformats.org/officeDocument/2006/relationships/slideLayout" Target="../slideLayouts/slideLayout2001.xml"/></Relationships>
</file>

<file path=ppt/slideMasters/_rels/slideMaster168.xml.rels><?xml version="1.0" encoding="UTF-8" standalone="yes"?>
<Relationships xmlns="http://schemas.openxmlformats.org/package/2006/relationships"><Relationship Id="rId8" Type="http://schemas.openxmlformats.org/officeDocument/2006/relationships/slideLayout" Target="../slideLayouts/slideLayout2012.xml"/><Relationship Id="rId13" Type="http://schemas.openxmlformats.org/officeDocument/2006/relationships/theme" Target="../theme/theme168.xml"/><Relationship Id="rId3" Type="http://schemas.openxmlformats.org/officeDocument/2006/relationships/slideLayout" Target="../slideLayouts/slideLayout2007.xml"/><Relationship Id="rId7" Type="http://schemas.openxmlformats.org/officeDocument/2006/relationships/slideLayout" Target="../slideLayouts/slideLayout2011.xml"/><Relationship Id="rId12" Type="http://schemas.openxmlformats.org/officeDocument/2006/relationships/slideLayout" Target="../slideLayouts/slideLayout2016.xml"/><Relationship Id="rId2" Type="http://schemas.openxmlformats.org/officeDocument/2006/relationships/slideLayout" Target="../slideLayouts/slideLayout2006.xml"/><Relationship Id="rId1" Type="http://schemas.openxmlformats.org/officeDocument/2006/relationships/slideLayout" Target="../slideLayouts/slideLayout2005.xml"/><Relationship Id="rId6" Type="http://schemas.openxmlformats.org/officeDocument/2006/relationships/slideLayout" Target="../slideLayouts/slideLayout2010.xml"/><Relationship Id="rId11" Type="http://schemas.openxmlformats.org/officeDocument/2006/relationships/slideLayout" Target="../slideLayouts/slideLayout2015.xml"/><Relationship Id="rId5" Type="http://schemas.openxmlformats.org/officeDocument/2006/relationships/slideLayout" Target="../slideLayouts/slideLayout2009.xml"/><Relationship Id="rId10" Type="http://schemas.openxmlformats.org/officeDocument/2006/relationships/slideLayout" Target="../slideLayouts/slideLayout2014.xml"/><Relationship Id="rId4" Type="http://schemas.openxmlformats.org/officeDocument/2006/relationships/slideLayout" Target="../slideLayouts/slideLayout2008.xml"/><Relationship Id="rId9" Type="http://schemas.openxmlformats.org/officeDocument/2006/relationships/slideLayout" Target="../slideLayouts/slideLayout2013.xml"/></Relationships>
</file>

<file path=ppt/slideMasters/_rels/slideMaster169.xml.rels><?xml version="1.0" encoding="UTF-8" standalone="yes"?>
<Relationships xmlns="http://schemas.openxmlformats.org/package/2006/relationships"><Relationship Id="rId8" Type="http://schemas.openxmlformats.org/officeDocument/2006/relationships/slideLayout" Target="../slideLayouts/slideLayout2024.xml"/><Relationship Id="rId13" Type="http://schemas.openxmlformats.org/officeDocument/2006/relationships/theme" Target="../theme/theme169.xml"/><Relationship Id="rId3" Type="http://schemas.openxmlformats.org/officeDocument/2006/relationships/slideLayout" Target="../slideLayouts/slideLayout2019.xml"/><Relationship Id="rId7" Type="http://schemas.openxmlformats.org/officeDocument/2006/relationships/slideLayout" Target="../slideLayouts/slideLayout2023.xml"/><Relationship Id="rId12" Type="http://schemas.openxmlformats.org/officeDocument/2006/relationships/slideLayout" Target="../slideLayouts/slideLayout2028.xml"/><Relationship Id="rId2" Type="http://schemas.openxmlformats.org/officeDocument/2006/relationships/slideLayout" Target="../slideLayouts/slideLayout2018.xml"/><Relationship Id="rId1" Type="http://schemas.openxmlformats.org/officeDocument/2006/relationships/slideLayout" Target="../slideLayouts/slideLayout2017.xml"/><Relationship Id="rId6" Type="http://schemas.openxmlformats.org/officeDocument/2006/relationships/slideLayout" Target="../slideLayouts/slideLayout2022.xml"/><Relationship Id="rId11" Type="http://schemas.openxmlformats.org/officeDocument/2006/relationships/slideLayout" Target="../slideLayouts/slideLayout2027.xml"/><Relationship Id="rId5" Type="http://schemas.openxmlformats.org/officeDocument/2006/relationships/slideLayout" Target="../slideLayouts/slideLayout2021.xml"/><Relationship Id="rId10" Type="http://schemas.openxmlformats.org/officeDocument/2006/relationships/slideLayout" Target="../slideLayouts/slideLayout2026.xml"/><Relationship Id="rId4" Type="http://schemas.openxmlformats.org/officeDocument/2006/relationships/slideLayout" Target="../slideLayouts/slideLayout2020.xml"/><Relationship Id="rId9" Type="http://schemas.openxmlformats.org/officeDocument/2006/relationships/slideLayout" Target="../slideLayouts/slideLayout202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7.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170.xml.rels><?xml version="1.0" encoding="UTF-8" standalone="yes"?>
<Relationships xmlns="http://schemas.openxmlformats.org/package/2006/relationships"><Relationship Id="rId8" Type="http://schemas.openxmlformats.org/officeDocument/2006/relationships/slideLayout" Target="../slideLayouts/slideLayout2036.xml"/><Relationship Id="rId13" Type="http://schemas.openxmlformats.org/officeDocument/2006/relationships/theme" Target="../theme/theme170.xml"/><Relationship Id="rId3" Type="http://schemas.openxmlformats.org/officeDocument/2006/relationships/slideLayout" Target="../slideLayouts/slideLayout2031.xml"/><Relationship Id="rId7" Type="http://schemas.openxmlformats.org/officeDocument/2006/relationships/slideLayout" Target="../slideLayouts/slideLayout2035.xml"/><Relationship Id="rId12" Type="http://schemas.openxmlformats.org/officeDocument/2006/relationships/slideLayout" Target="../slideLayouts/slideLayout2040.xml"/><Relationship Id="rId2" Type="http://schemas.openxmlformats.org/officeDocument/2006/relationships/slideLayout" Target="../slideLayouts/slideLayout2030.xml"/><Relationship Id="rId1" Type="http://schemas.openxmlformats.org/officeDocument/2006/relationships/slideLayout" Target="../slideLayouts/slideLayout2029.xml"/><Relationship Id="rId6" Type="http://schemas.openxmlformats.org/officeDocument/2006/relationships/slideLayout" Target="../slideLayouts/slideLayout2034.xml"/><Relationship Id="rId11" Type="http://schemas.openxmlformats.org/officeDocument/2006/relationships/slideLayout" Target="../slideLayouts/slideLayout2039.xml"/><Relationship Id="rId5" Type="http://schemas.openxmlformats.org/officeDocument/2006/relationships/slideLayout" Target="../slideLayouts/slideLayout2033.xml"/><Relationship Id="rId10" Type="http://schemas.openxmlformats.org/officeDocument/2006/relationships/slideLayout" Target="../slideLayouts/slideLayout2038.xml"/><Relationship Id="rId4" Type="http://schemas.openxmlformats.org/officeDocument/2006/relationships/slideLayout" Target="../slideLayouts/slideLayout2032.xml"/><Relationship Id="rId9" Type="http://schemas.openxmlformats.org/officeDocument/2006/relationships/slideLayout" Target="../slideLayouts/slideLayout2037.xml"/></Relationships>
</file>

<file path=ppt/slideMasters/_rels/slideMaster171.xml.rels><?xml version="1.0" encoding="UTF-8" standalone="yes"?>
<Relationships xmlns="http://schemas.openxmlformats.org/package/2006/relationships"><Relationship Id="rId8" Type="http://schemas.openxmlformats.org/officeDocument/2006/relationships/slideLayout" Target="../slideLayouts/slideLayout2048.xml"/><Relationship Id="rId13" Type="http://schemas.openxmlformats.org/officeDocument/2006/relationships/theme" Target="../theme/theme171.xml"/><Relationship Id="rId3" Type="http://schemas.openxmlformats.org/officeDocument/2006/relationships/slideLayout" Target="../slideLayouts/slideLayout2043.xml"/><Relationship Id="rId7" Type="http://schemas.openxmlformats.org/officeDocument/2006/relationships/slideLayout" Target="../slideLayouts/slideLayout2047.xml"/><Relationship Id="rId12" Type="http://schemas.openxmlformats.org/officeDocument/2006/relationships/slideLayout" Target="../slideLayouts/slideLayout2052.xml"/><Relationship Id="rId2" Type="http://schemas.openxmlformats.org/officeDocument/2006/relationships/slideLayout" Target="../slideLayouts/slideLayout2042.xml"/><Relationship Id="rId1" Type="http://schemas.openxmlformats.org/officeDocument/2006/relationships/slideLayout" Target="../slideLayouts/slideLayout2041.xml"/><Relationship Id="rId6" Type="http://schemas.openxmlformats.org/officeDocument/2006/relationships/slideLayout" Target="../slideLayouts/slideLayout2046.xml"/><Relationship Id="rId11" Type="http://schemas.openxmlformats.org/officeDocument/2006/relationships/slideLayout" Target="../slideLayouts/slideLayout2051.xml"/><Relationship Id="rId5" Type="http://schemas.openxmlformats.org/officeDocument/2006/relationships/slideLayout" Target="../slideLayouts/slideLayout2045.xml"/><Relationship Id="rId10" Type="http://schemas.openxmlformats.org/officeDocument/2006/relationships/slideLayout" Target="../slideLayouts/slideLayout2050.xml"/><Relationship Id="rId4" Type="http://schemas.openxmlformats.org/officeDocument/2006/relationships/slideLayout" Target="../slideLayouts/slideLayout2044.xml"/><Relationship Id="rId9" Type="http://schemas.openxmlformats.org/officeDocument/2006/relationships/slideLayout" Target="../slideLayouts/slideLayout2049.xml"/></Relationships>
</file>

<file path=ppt/slideMasters/_rels/slideMaster172.xml.rels><?xml version="1.0" encoding="UTF-8" standalone="yes"?>
<Relationships xmlns="http://schemas.openxmlformats.org/package/2006/relationships"><Relationship Id="rId8" Type="http://schemas.openxmlformats.org/officeDocument/2006/relationships/slideLayout" Target="../slideLayouts/slideLayout2060.xml"/><Relationship Id="rId13" Type="http://schemas.openxmlformats.org/officeDocument/2006/relationships/theme" Target="../theme/theme172.xml"/><Relationship Id="rId3" Type="http://schemas.openxmlformats.org/officeDocument/2006/relationships/slideLayout" Target="../slideLayouts/slideLayout2055.xml"/><Relationship Id="rId7" Type="http://schemas.openxmlformats.org/officeDocument/2006/relationships/slideLayout" Target="../slideLayouts/slideLayout2059.xml"/><Relationship Id="rId12" Type="http://schemas.openxmlformats.org/officeDocument/2006/relationships/slideLayout" Target="../slideLayouts/slideLayout2064.xml"/><Relationship Id="rId2" Type="http://schemas.openxmlformats.org/officeDocument/2006/relationships/slideLayout" Target="../slideLayouts/slideLayout2054.xml"/><Relationship Id="rId1" Type="http://schemas.openxmlformats.org/officeDocument/2006/relationships/slideLayout" Target="../slideLayouts/slideLayout2053.xml"/><Relationship Id="rId6" Type="http://schemas.openxmlformats.org/officeDocument/2006/relationships/slideLayout" Target="../slideLayouts/slideLayout2058.xml"/><Relationship Id="rId11" Type="http://schemas.openxmlformats.org/officeDocument/2006/relationships/slideLayout" Target="../slideLayouts/slideLayout2063.xml"/><Relationship Id="rId5" Type="http://schemas.openxmlformats.org/officeDocument/2006/relationships/slideLayout" Target="../slideLayouts/slideLayout2057.xml"/><Relationship Id="rId10" Type="http://schemas.openxmlformats.org/officeDocument/2006/relationships/slideLayout" Target="../slideLayouts/slideLayout2062.xml"/><Relationship Id="rId4" Type="http://schemas.openxmlformats.org/officeDocument/2006/relationships/slideLayout" Target="../slideLayouts/slideLayout2056.xml"/><Relationship Id="rId9" Type="http://schemas.openxmlformats.org/officeDocument/2006/relationships/slideLayout" Target="../slideLayouts/slideLayout2061.xml"/></Relationships>
</file>

<file path=ppt/slideMasters/_rels/slideMaster173.xml.rels><?xml version="1.0" encoding="UTF-8" standalone="yes"?>
<Relationships xmlns="http://schemas.openxmlformats.org/package/2006/relationships"><Relationship Id="rId8" Type="http://schemas.openxmlformats.org/officeDocument/2006/relationships/slideLayout" Target="../slideLayouts/slideLayout2072.xml"/><Relationship Id="rId13" Type="http://schemas.openxmlformats.org/officeDocument/2006/relationships/theme" Target="../theme/theme173.xml"/><Relationship Id="rId3" Type="http://schemas.openxmlformats.org/officeDocument/2006/relationships/slideLayout" Target="../slideLayouts/slideLayout2067.xml"/><Relationship Id="rId7" Type="http://schemas.openxmlformats.org/officeDocument/2006/relationships/slideLayout" Target="../slideLayouts/slideLayout2071.xml"/><Relationship Id="rId12" Type="http://schemas.openxmlformats.org/officeDocument/2006/relationships/slideLayout" Target="../slideLayouts/slideLayout2076.xml"/><Relationship Id="rId2" Type="http://schemas.openxmlformats.org/officeDocument/2006/relationships/slideLayout" Target="../slideLayouts/slideLayout2066.xml"/><Relationship Id="rId1" Type="http://schemas.openxmlformats.org/officeDocument/2006/relationships/slideLayout" Target="../slideLayouts/slideLayout2065.xml"/><Relationship Id="rId6" Type="http://schemas.openxmlformats.org/officeDocument/2006/relationships/slideLayout" Target="../slideLayouts/slideLayout2070.xml"/><Relationship Id="rId11" Type="http://schemas.openxmlformats.org/officeDocument/2006/relationships/slideLayout" Target="../slideLayouts/slideLayout2075.xml"/><Relationship Id="rId5" Type="http://schemas.openxmlformats.org/officeDocument/2006/relationships/slideLayout" Target="../slideLayouts/slideLayout2069.xml"/><Relationship Id="rId10" Type="http://schemas.openxmlformats.org/officeDocument/2006/relationships/slideLayout" Target="../slideLayouts/slideLayout2074.xml"/><Relationship Id="rId4" Type="http://schemas.openxmlformats.org/officeDocument/2006/relationships/slideLayout" Target="../slideLayouts/slideLayout2068.xml"/><Relationship Id="rId9" Type="http://schemas.openxmlformats.org/officeDocument/2006/relationships/slideLayout" Target="../slideLayouts/slideLayout2073.xml"/></Relationships>
</file>

<file path=ppt/slideMasters/_rels/slideMaster174.xml.rels><?xml version="1.0" encoding="UTF-8" standalone="yes"?>
<Relationships xmlns="http://schemas.openxmlformats.org/package/2006/relationships"><Relationship Id="rId8" Type="http://schemas.openxmlformats.org/officeDocument/2006/relationships/slideLayout" Target="../slideLayouts/slideLayout2084.xml"/><Relationship Id="rId13" Type="http://schemas.openxmlformats.org/officeDocument/2006/relationships/theme" Target="../theme/theme174.xml"/><Relationship Id="rId3" Type="http://schemas.openxmlformats.org/officeDocument/2006/relationships/slideLayout" Target="../slideLayouts/slideLayout2079.xml"/><Relationship Id="rId7" Type="http://schemas.openxmlformats.org/officeDocument/2006/relationships/slideLayout" Target="../slideLayouts/slideLayout2083.xml"/><Relationship Id="rId12" Type="http://schemas.openxmlformats.org/officeDocument/2006/relationships/slideLayout" Target="../slideLayouts/slideLayout2088.xml"/><Relationship Id="rId2" Type="http://schemas.openxmlformats.org/officeDocument/2006/relationships/slideLayout" Target="../slideLayouts/slideLayout2078.xml"/><Relationship Id="rId1" Type="http://schemas.openxmlformats.org/officeDocument/2006/relationships/slideLayout" Target="../slideLayouts/slideLayout2077.xml"/><Relationship Id="rId6" Type="http://schemas.openxmlformats.org/officeDocument/2006/relationships/slideLayout" Target="../slideLayouts/slideLayout2082.xml"/><Relationship Id="rId11" Type="http://schemas.openxmlformats.org/officeDocument/2006/relationships/slideLayout" Target="../slideLayouts/slideLayout2087.xml"/><Relationship Id="rId5" Type="http://schemas.openxmlformats.org/officeDocument/2006/relationships/slideLayout" Target="../slideLayouts/slideLayout2081.xml"/><Relationship Id="rId10" Type="http://schemas.openxmlformats.org/officeDocument/2006/relationships/slideLayout" Target="../slideLayouts/slideLayout2086.xml"/><Relationship Id="rId4" Type="http://schemas.openxmlformats.org/officeDocument/2006/relationships/slideLayout" Target="../slideLayouts/slideLayout2080.xml"/><Relationship Id="rId9" Type="http://schemas.openxmlformats.org/officeDocument/2006/relationships/slideLayout" Target="../slideLayouts/slideLayout2085.xml"/></Relationships>
</file>

<file path=ppt/slideMasters/_rels/slideMaster175.xml.rels><?xml version="1.0" encoding="UTF-8" standalone="yes"?>
<Relationships xmlns="http://schemas.openxmlformats.org/package/2006/relationships"><Relationship Id="rId8" Type="http://schemas.openxmlformats.org/officeDocument/2006/relationships/slideLayout" Target="../slideLayouts/slideLayout2096.xml"/><Relationship Id="rId13" Type="http://schemas.openxmlformats.org/officeDocument/2006/relationships/theme" Target="../theme/theme175.xml"/><Relationship Id="rId3" Type="http://schemas.openxmlformats.org/officeDocument/2006/relationships/slideLayout" Target="../slideLayouts/slideLayout2091.xml"/><Relationship Id="rId7" Type="http://schemas.openxmlformats.org/officeDocument/2006/relationships/slideLayout" Target="../slideLayouts/slideLayout2095.xml"/><Relationship Id="rId12" Type="http://schemas.openxmlformats.org/officeDocument/2006/relationships/slideLayout" Target="../slideLayouts/slideLayout2100.xml"/><Relationship Id="rId2" Type="http://schemas.openxmlformats.org/officeDocument/2006/relationships/slideLayout" Target="../slideLayouts/slideLayout2090.xml"/><Relationship Id="rId1" Type="http://schemas.openxmlformats.org/officeDocument/2006/relationships/slideLayout" Target="../slideLayouts/slideLayout2089.xml"/><Relationship Id="rId6" Type="http://schemas.openxmlformats.org/officeDocument/2006/relationships/slideLayout" Target="../slideLayouts/slideLayout2094.xml"/><Relationship Id="rId11" Type="http://schemas.openxmlformats.org/officeDocument/2006/relationships/slideLayout" Target="../slideLayouts/slideLayout2099.xml"/><Relationship Id="rId5" Type="http://schemas.openxmlformats.org/officeDocument/2006/relationships/slideLayout" Target="../slideLayouts/slideLayout2093.xml"/><Relationship Id="rId10" Type="http://schemas.openxmlformats.org/officeDocument/2006/relationships/slideLayout" Target="../slideLayouts/slideLayout2098.xml"/><Relationship Id="rId4" Type="http://schemas.openxmlformats.org/officeDocument/2006/relationships/slideLayout" Target="../slideLayouts/slideLayout2092.xml"/><Relationship Id="rId9" Type="http://schemas.openxmlformats.org/officeDocument/2006/relationships/slideLayout" Target="../slideLayouts/slideLayout2097.xml"/></Relationships>
</file>

<file path=ppt/slideMasters/_rels/slideMaster176.xml.rels><?xml version="1.0" encoding="UTF-8" standalone="yes"?>
<Relationships xmlns="http://schemas.openxmlformats.org/package/2006/relationships"><Relationship Id="rId8" Type="http://schemas.openxmlformats.org/officeDocument/2006/relationships/slideLayout" Target="../slideLayouts/slideLayout2108.xml"/><Relationship Id="rId13" Type="http://schemas.openxmlformats.org/officeDocument/2006/relationships/theme" Target="../theme/theme176.xml"/><Relationship Id="rId3" Type="http://schemas.openxmlformats.org/officeDocument/2006/relationships/slideLayout" Target="../slideLayouts/slideLayout2103.xml"/><Relationship Id="rId7" Type="http://schemas.openxmlformats.org/officeDocument/2006/relationships/slideLayout" Target="../slideLayouts/slideLayout2107.xml"/><Relationship Id="rId12" Type="http://schemas.openxmlformats.org/officeDocument/2006/relationships/slideLayout" Target="../slideLayouts/slideLayout2112.xml"/><Relationship Id="rId2" Type="http://schemas.openxmlformats.org/officeDocument/2006/relationships/slideLayout" Target="../slideLayouts/slideLayout2102.xml"/><Relationship Id="rId1" Type="http://schemas.openxmlformats.org/officeDocument/2006/relationships/slideLayout" Target="../slideLayouts/slideLayout2101.xml"/><Relationship Id="rId6" Type="http://schemas.openxmlformats.org/officeDocument/2006/relationships/slideLayout" Target="../slideLayouts/slideLayout2106.xml"/><Relationship Id="rId11" Type="http://schemas.openxmlformats.org/officeDocument/2006/relationships/slideLayout" Target="../slideLayouts/slideLayout2111.xml"/><Relationship Id="rId5" Type="http://schemas.openxmlformats.org/officeDocument/2006/relationships/slideLayout" Target="../slideLayouts/slideLayout2105.xml"/><Relationship Id="rId10" Type="http://schemas.openxmlformats.org/officeDocument/2006/relationships/slideLayout" Target="../slideLayouts/slideLayout2110.xml"/><Relationship Id="rId4" Type="http://schemas.openxmlformats.org/officeDocument/2006/relationships/slideLayout" Target="../slideLayouts/slideLayout2104.xml"/><Relationship Id="rId9" Type="http://schemas.openxmlformats.org/officeDocument/2006/relationships/slideLayout" Target="../slideLayouts/slideLayout2109.xml"/></Relationships>
</file>

<file path=ppt/slideMasters/_rels/slideMaster177.xml.rels><?xml version="1.0" encoding="UTF-8" standalone="yes"?>
<Relationships xmlns="http://schemas.openxmlformats.org/package/2006/relationships"><Relationship Id="rId8" Type="http://schemas.openxmlformats.org/officeDocument/2006/relationships/slideLayout" Target="../slideLayouts/slideLayout2120.xml"/><Relationship Id="rId13" Type="http://schemas.openxmlformats.org/officeDocument/2006/relationships/theme" Target="../theme/theme177.xml"/><Relationship Id="rId3" Type="http://schemas.openxmlformats.org/officeDocument/2006/relationships/slideLayout" Target="../slideLayouts/slideLayout2115.xml"/><Relationship Id="rId7" Type="http://schemas.openxmlformats.org/officeDocument/2006/relationships/slideLayout" Target="../slideLayouts/slideLayout2119.xml"/><Relationship Id="rId12" Type="http://schemas.openxmlformats.org/officeDocument/2006/relationships/slideLayout" Target="../slideLayouts/slideLayout2124.xml"/><Relationship Id="rId2" Type="http://schemas.openxmlformats.org/officeDocument/2006/relationships/slideLayout" Target="../slideLayouts/slideLayout2114.xml"/><Relationship Id="rId1" Type="http://schemas.openxmlformats.org/officeDocument/2006/relationships/slideLayout" Target="../slideLayouts/slideLayout2113.xml"/><Relationship Id="rId6" Type="http://schemas.openxmlformats.org/officeDocument/2006/relationships/slideLayout" Target="../slideLayouts/slideLayout2118.xml"/><Relationship Id="rId11" Type="http://schemas.openxmlformats.org/officeDocument/2006/relationships/slideLayout" Target="../slideLayouts/slideLayout2123.xml"/><Relationship Id="rId5" Type="http://schemas.openxmlformats.org/officeDocument/2006/relationships/slideLayout" Target="../slideLayouts/slideLayout2117.xml"/><Relationship Id="rId10" Type="http://schemas.openxmlformats.org/officeDocument/2006/relationships/slideLayout" Target="../slideLayouts/slideLayout2122.xml"/><Relationship Id="rId4" Type="http://schemas.openxmlformats.org/officeDocument/2006/relationships/slideLayout" Target="../slideLayouts/slideLayout2116.xml"/><Relationship Id="rId9" Type="http://schemas.openxmlformats.org/officeDocument/2006/relationships/slideLayout" Target="../slideLayouts/slideLayout2121.xml"/></Relationships>
</file>

<file path=ppt/slideMasters/_rels/slideMaster178.xml.rels><?xml version="1.0" encoding="UTF-8" standalone="yes"?>
<Relationships xmlns="http://schemas.openxmlformats.org/package/2006/relationships"><Relationship Id="rId8" Type="http://schemas.openxmlformats.org/officeDocument/2006/relationships/slideLayout" Target="../slideLayouts/slideLayout2132.xml"/><Relationship Id="rId13" Type="http://schemas.openxmlformats.org/officeDocument/2006/relationships/theme" Target="../theme/theme178.xml"/><Relationship Id="rId3" Type="http://schemas.openxmlformats.org/officeDocument/2006/relationships/slideLayout" Target="../slideLayouts/slideLayout2127.xml"/><Relationship Id="rId7" Type="http://schemas.openxmlformats.org/officeDocument/2006/relationships/slideLayout" Target="../slideLayouts/slideLayout2131.xml"/><Relationship Id="rId12" Type="http://schemas.openxmlformats.org/officeDocument/2006/relationships/slideLayout" Target="../slideLayouts/slideLayout2136.xml"/><Relationship Id="rId2" Type="http://schemas.openxmlformats.org/officeDocument/2006/relationships/slideLayout" Target="../slideLayouts/slideLayout2126.xml"/><Relationship Id="rId1" Type="http://schemas.openxmlformats.org/officeDocument/2006/relationships/slideLayout" Target="../slideLayouts/slideLayout2125.xml"/><Relationship Id="rId6" Type="http://schemas.openxmlformats.org/officeDocument/2006/relationships/slideLayout" Target="../slideLayouts/slideLayout2130.xml"/><Relationship Id="rId11" Type="http://schemas.openxmlformats.org/officeDocument/2006/relationships/slideLayout" Target="../slideLayouts/slideLayout2135.xml"/><Relationship Id="rId5" Type="http://schemas.openxmlformats.org/officeDocument/2006/relationships/slideLayout" Target="../slideLayouts/slideLayout2129.xml"/><Relationship Id="rId10" Type="http://schemas.openxmlformats.org/officeDocument/2006/relationships/slideLayout" Target="../slideLayouts/slideLayout2134.xml"/><Relationship Id="rId4" Type="http://schemas.openxmlformats.org/officeDocument/2006/relationships/slideLayout" Target="../slideLayouts/slideLayout2128.xml"/><Relationship Id="rId9" Type="http://schemas.openxmlformats.org/officeDocument/2006/relationships/slideLayout" Target="../slideLayouts/slideLayout2133.xml"/></Relationships>
</file>

<file path=ppt/slideMasters/_rels/slideMaster179.xml.rels><?xml version="1.0" encoding="UTF-8" standalone="yes"?>
<Relationships xmlns="http://schemas.openxmlformats.org/package/2006/relationships"><Relationship Id="rId8" Type="http://schemas.openxmlformats.org/officeDocument/2006/relationships/slideLayout" Target="../slideLayouts/slideLayout2144.xml"/><Relationship Id="rId13" Type="http://schemas.openxmlformats.org/officeDocument/2006/relationships/theme" Target="../theme/theme179.xml"/><Relationship Id="rId3" Type="http://schemas.openxmlformats.org/officeDocument/2006/relationships/slideLayout" Target="../slideLayouts/slideLayout2139.xml"/><Relationship Id="rId7" Type="http://schemas.openxmlformats.org/officeDocument/2006/relationships/slideLayout" Target="../slideLayouts/slideLayout2143.xml"/><Relationship Id="rId12" Type="http://schemas.openxmlformats.org/officeDocument/2006/relationships/slideLayout" Target="../slideLayouts/slideLayout2148.xml"/><Relationship Id="rId2" Type="http://schemas.openxmlformats.org/officeDocument/2006/relationships/slideLayout" Target="../slideLayouts/slideLayout2138.xml"/><Relationship Id="rId1" Type="http://schemas.openxmlformats.org/officeDocument/2006/relationships/slideLayout" Target="../slideLayouts/slideLayout2137.xml"/><Relationship Id="rId6" Type="http://schemas.openxmlformats.org/officeDocument/2006/relationships/slideLayout" Target="../slideLayouts/slideLayout2142.xml"/><Relationship Id="rId11" Type="http://schemas.openxmlformats.org/officeDocument/2006/relationships/slideLayout" Target="../slideLayouts/slideLayout2147.xml"/><Relationship Id="rId5" Type="http://schemas.openxmlformats.org/officeDocument/2006/relationships/slideLayout" Target="../slideLayouts/slideLayout2141.xml"/><Relationship Id="rId10" Type="http://schemas.openxmlformats.org/officeDocument/2006/relationships/slideLayout" Target="../slideLayouts/slideLayout2146.xml"/><Relationship Id="rId4" Type="http://schemas.openxmlformats.org/officeDocument/2006/relationships/slideLayout" Target="../slideLayouts/slideLayout2140.xml"/><Relationship Id="rId9" Type="http://schemas.openxmlformats.org/officeDocument/2006/relationships/slideLayout" Target="../slideLayouts/slideLayout214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heme" Target="../theme/theme18.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180.xml.rels><?xml version="1.0" encoding="UTF-8" standalone="yes"?>
<Relationships xmlns="http://schemas.openxmlformats.org/package/2006/relationships"><Relationship Id="rId8" Type="http://schemas.openxmlformats.org/officeDocument/2006/relationships/slideLayout" Target="../slideLayouts/slideLayout2156.xml"/><Relationship Id="rId13" Type="http://schemas.openxmlformats.org/officeDocument/2006/relationships/theme" Target="../theme/theme180.xml"/><Relationship Id="rId3" Type="http://schemas.openxmlformats.org/officeDocument/2006/relationships/slideLayout" Target="../slideLayouts/slideLayout2151.xml"/><Relationship Id="rId7" Type="http://schemas.openxmlformats.org/officeDocument/2006/relationships/slideLayout" Target="../slideLayouts/slideLayout2155.xml"/><Relationship Id="rId12" Type="http://schemas.openxmlformats.org/officeDocument/2006/relationships/slideLayout" Target="../slideLayouts/slideLayout2160.xml"/><Relationship Id="rId2" Type="http://schemas.openxmlformats.org/officeDocument/2006/relationships/slideLayout" Target="../slideLayouts/slideLayout2150.xml"/><Relationship Id="rId1" Type="http://schemas.openxmlformats.org/officeDocument/2006/relationships/slideLayout" Target="../slideLayouts/slideLayout2149.xml"/><Relationship Id="rId6" Type="http://schemas.openxmlformats.org/officeDocument/2006/relationships/slideLayout" Target="../slideLayouts/slideLayout2154.xml"/><Relationship Id="rId11" Type="http://schemas.openxmlformats.org/officeDocument/2006/relationships/slideLayout" Target="../slideLayouts/slideLayout2159.xml"/><Relationship Id="rId5" Type="http://schemas.openxmlformats.org/officeDocument/2006/relationships/slideLayout" Target="../slideLayouts/slideLayout2153.xml"/><Relationship Id="rId10" Type="http://schemas.openxmlformats.org/officeDocument/2006/relationships/slideLayout" Target="../slideLayouts/slideLayout2158.xml"/><Relationship Id="rId4" Type="http://schemas.openxmlformats.org/officeDocument/2006/relationships/slideLayout" Target="../slideLayouts/slideLayout2152.xml"/><Relationship Id="rId9" Type="http://schemas.openxmlformats.org/officeDocument/2006/relationships/slideLayout" Target="../slideLayouts/slideLayout2157.xml"/></Relationships>
</file>

<file path=ppt/slideMasters/_rels/slideMaster181.xml.rels><?xml version="1.0" encoding="UTF-8" standalone="yes"?>
<Relationships xmlns="http://schemas.openxmlformats.org/package/2006/relationships"><Relationship Id="rId8" Type="http://schemas.openxmlformats.org/officeDocument/2006/relationships/slideLayout" Target="../slideLayouts/slideLayout2168.xml"/><Relationship Id="rId13" Type="http://schemas.openxmlformats.org/officeDocument/2006/relationships/theme" Target="../theme/theme181.xml"/><Relationship Id="rId3" Type="http://schemas.openxmlformats.org/officeDocument/2006/relationships/slideLayout" Target="../slideLayouts/slideLayout2163.xml"/><Relationship Id="rId7" Type="http://schemas.openxmlformats.org/officeDocument/2006/relationships/slideLayout" Target="../slideLayouts/slideLayout2167.xml"/><Relationship Id="rId12" Type="http://schemas.openxmlformats.org/officeDocument/2006/relationships/slideLayout" Target="../slideLayouts/slideLayout2172.xml"/><Relationship Id="rId2" Type="http://schemas.openxmlformats.org/officeDocument/2006/relationships/slideLayout" Target="../slideLayouts/slideLayout2162.xml"/><Relationship Id="rId1" Type="http://schemas.openxmlformats.org/officeDocument/2006/relationships/slideLayout" Target="../slideLayouts/slideLayout2161.xml"/><Relationship Id="rId6" Type="http://schemas.openxmlformats.org/officeDocument/2006/relationships/slideLayout" Target="../slideLayouts/slideLayout2166.xml"/><Relationship Id="rId11" Type="http://schemas.openxmlformats.org/officeDocument/2006/relationships/slideLayout" Target="../slideLayouts/slideLayout2171.xml"/><Relationship Id="rId5" Type="http://schemas.openxmlformats.org/officeDocument/2006/relationships/slideLayout" Target="../slideLayouts/slideLayout2165.xml"/><Relationship Id="rId10" Type="http://schemas.openxmlformats.org/officeDocument/2006/relationships/slideLayout" Target="../slideLayouts/slideLayout2170.xml"/><Relationship Id="rId4" Type="http://schemas.openxmlformats.org/officeDocument/2006/relationships/slideLayout" Target="../slideLayouts/slideLayout2164.xml"/><Relationship Id="rId9" Type="http://schemas.openxmlformats.org/officeDocument/2006/relationships/slideLayout" Target="../slideLayouts/slideLayout2169.xml"/></Relationships>
</file>

<file path=ppt/slideMasters/_rels/slideMaster182.xml.rels><?xml version="1.0" encoding="UTF-8" standalone="yes"?>
<Relationships xmlns="http://schemas.openxmlformats.org/package/2006/relationships"><Relationship Id="rId8" Type="http://schemas.openxmlformats.org/officeDocument/2006/relationships/slideLayout" Target="../slideLayouts/slideLayout2180.xml"/><Relationship Id="rId13" Type="http://schemas.openxmlformats.org/officeDocument/2006/relationships/theme" Target="../theme/theme182.xml"/><Relationship Id="rId3" Type="http://schemas.openxmlformats.org/officeDocument/2006/relationships/slideLayout" Target="../slideLayouts/slideLayout2175.xml"/><Relationship Id="rId7" Type="http://schemas.openxmlformats.org/officeDocument/2006/relationships/slideLayout" Target="../slideLayouts/slideLayout2179.xml"/><Relationship Id="rId12" Type="http://schemas.openxmlformats.org/officeDocument/2006/relationships/slideLayout" Target="../slideLayouts/slideLayout2184.xml"/><Relationship Id="rId2" Type="http://schemas.openxmlformats.org/officeDocument/2006/relationships/slideLayout" Target="../slideLayouts/slideLayout2174.xml"/><Relationship Id="rId1" Type="http://schemas.openxmlformats.org/officeDocument/2006/relationships/slideLayout" Target="../slideLayouts/slideLayout2173.xml"/><Relationship Id="rId6" Type="http://schemas.openxmlformats.org/officeDocument/2006/relationships/slideLayout" Target="../slideLayouts/slideLayout2178.xml"/><Relationship Id="rId11" Type="http://schemas.openxmlformats.org/officeDocument/2006/relationships/slideLayout" Target="../slideLayouts/slideLayout2183.xml"/><Relationship Id="rId5" Type="http://schemas.openxmlformats.org/officeDocument/2006/relationships/slideLayout" Target="../slideLayouts/slideLayout2177.xml"/><Relationship Id="rId10" Type="http://schemas.openxmlformats.org/officeDocument/2006/relationships/slideLayout" Target="../slideLayouts/slideLayout2182.xml"/><Relationship Id="rId4" Type="http://schemas.openxmlformats.org/officeDocument/2006/relationships/slideLayout" Target="../slideLayouts/slideLayout2176.xml"/><Relationship Id="rId9" Type="http://schemas.openxmlformats.org/officeDocument/2006/relationships/slideLayout" Target="../slideLayouts/slideLayout2181.xml"/></Relationships>
</file>

<file path=ppt/slideMasters/_rels/slideMaster183.xml.rels><?xml version="1.0" encoding="UTF-8" standalone="yes"?>
<Relationships xmlns="http://schemas.openxmlformats.org/package/2006/relationships"><Relationship Id="rId8" Type="http://schemas.openxmlformats.org/officeDocument/2006/relationships/slideLayout" Target="../slideLayouts/slideLayout2192.xml"/><Relationship Id="rId13" Type="http://schemas.openxmlformats.org/officeDocument/2006/relationships/theme" Target="../theme/theme183.xml"/><Relationship Id="rId3" Type="http://schemas.openxmlformats.org/officeDocument/2006/relationships/slideLayout" Target="../slideLayouts/slideLayout2187.xml"/><Relationship Id="rId7" Type="http://schemas.openxmlformats.org/officeDocument/2006/relationships/slideLayout" Target="../slideLayouts/slideLayout2191.xml"/><Relationship Id="rId12" Type="http://schemas.openxmlformats.org/officeDocument/2006/relationships/slideLayout" Target="../slideLayouts/slideLayout2196.xml"/><Relationship Id="rId2" Type="http://schemas.openxmlformats.org/officeDocument/2006/relationships/slideLayout" Target="../slideLayouts/slideLayout2186.xml"/><Relationship Id="rId1" Type="http://schemas.openxmlformats.org/officeDocument/2006/relationships/slideLayout" Target="../slideLayouts/slideLayout2185.xml"/><Relationship Id="rId6" Type="http://schemas.openxmlformats.org/officeDocument/2006/relationships/slideLayout" Target="../slideLayouts/slideLayout2190.xml"/><Relationship Id="rId11" Type="http://schemas.openxmlformats.org/officeDocument/2006/relationships/slideLayout" Target="../slideLayouts/slideLayout2195.xml"/><Relationship Id="rId5" Type="http://schemas.openxmlformats.org/officeDocument/2006/relationships/slideLayout" Target="../slideLayouts/slideLayout2189.xml"/><Relationship Id="rId10" Type="http://schemas.openxmlformats.org/officeDocument/2006/relationships/slideLayout" Target="../slideLayouts/slideLayout2194.xml"/><Relationship Id="rId4" Type="http://schemas.openxmlformats.org/officeDocument/2006/relationships/slideLayout" Target="../slideLayouts/slideLayout2188.xml"/><Relationship Id="rId9" Type="http://schemas.openxmlformats.org/officeDocument/2006/relationships/slideLayout" Target="../slideLayouts/slideLayout2193.xml"/></Relationships>
</file>

<file path=ppt/slideMasters/_rels/slideMaster184.xml.rels><?xml version="1.0" encoding="UTF-8" standalone="yes"?>
<Relationships xmlns="http://schemas.openxmlformats.org/package/2006/relationships"><Relationship Id="rId8" Type="http://schemas.openxmlformats.org/officeDocument/2006/relationships/slideLayout" Target="../slideLayouts/slideLayout2204.xml"/><Relationship Id="rId13" Type="http://schemas.openxmlformats.org/officeDocument/2006/relationships/theme" Target="../theme/theme184.xml"/><Relationship Id="rId3" Type="http://schemas.openxmlformats.org/officeDocument/2006/relationships/slideLayout" Target="../slideLayouts/slideLayout2199.xml"/><Relationship Id="rId7" Type="http://schemas.openxmlformats.org/officeDocument/2006/relationships/slideLayout" Target="../slideLayouts/slideLayout2203.xml"/><Relationship Id="rId12" Type="http://schemas.openxmlformats.org/officeDocument/2006/relationships/slideLayout" Target="../slideLayouts/slideLayout2208.xml"/><Relationship Id="rId2" Type="http://schemas.openxmlformats.org/officeDocument/2006/relationships/slideLayout" Target="../slideLayouts/slideLayout2198.xml"/><Relationship Id="rId1" Type="http://schemas.openxmlformats.org/officeDocument/2006/relationships/slideLayout" Target="../slideLayouts/slideLayout2197.xml"/><Relationship Id="rId6" Type="http://schemas.openxmlformats.org/officeDocument/2006/relationships/slideLayout" Target="../slideLayouts/slideLayout2202.xml"/><Relationship Id="rId11" Type="http://schemas.openxmlformats.org/officeDocument/2006/relationships/slideLayout" Target="../slideLayouts/slideLayout2207.xml"/><Relationship Id="rId5" Type="http://schemas.openxmlformats.org/officeDocument/2006/relationships/slideLayout" Target="../slideLayouts/slideLayout2201.xml"/><Relationship Id="rId10" Type="http://schemas.openxmlformats.org/officeDocument/2006/relationships/slideLayout" Target="../slideLayouts/slideLayout2206.xml"/><Relationship Id="rId4" Type="http://schemas.openxmlformats.org/officeDocument/2006/relationships/slideLayout" Target="../slideLayouts/slideLayout2200.xml"/><Relationship Id="rId9" Type="http://schemas.openxmlformats.org/officeDocument/2006/relationships/slideLayout" Target="../slideLayouts/slideLayout2205.xml"/></Relationships>
</file>

<file path=ppt/slideMasters/_rels/slideMaster185.xml.rels><?xml version="1.0" encoding="UTF-8" standalone="yes"?>
<Relationships xmlns="http://schemas.openxmlformats.org/package/2006/relationships"><Relationship Id="rId8" Type="http://schemas.openxmlformats.org/officeDocument/2006/relationships/slideLayout" Target="../slideLayouts/slideLayout2216.xml"/><Relationship Id="rId13" Type="http://schemas.openxmlformats.org/officeDocument/2006/relationships/theme" Target="../theme/theme185.xml"/><Relationship Id="rId3" Type="http://schemas.openxmlformats.org/officeDocument/2006/relationships/slideLayout" Target="../slideLayouts/slideLayout2211.xml"/><Relationship Id="rId7" Type="http://schemas.openxmlformats.org/officeDocument/2006/relationships/slideLayout" Target="../slideLayouts/slideLayout2215.xml"/><Relationship Id="rId12" Type="http://schemas.openxmlformats.org/officeDocument/2006/relationships/slideLayout" Target="../slideLayouts/slideLayout2220.xml"/><Relationship Id="rId2" Type="http://schemas.openxmlformats.org/officeDocument/2006/relationships/slideLayout" Target="../slideLayouts/slideLayout2210.xml"/><Relationship Id="rId1" Type="http://schemas.openxmlformats.org/officeDocument/2006/relationships/slideLayout" Target="../slideLayouts/slideLayout2209.xml"/><Relationship Id="rId6" Type="http://schemas.openxmlformats.org/officeDocument/2006/relationships/slideLayout" Target="../slideLayouts/slideLayout2214.xml"/><Relationship Id="rId11" Type="http://schemas.openxmlformats.org/officeDocument/2006/relationships/slideLayout" Target="../slideLayouts/slideLayout2219.xml"/><Relationship Id="rId5" Type="http://schemas.openxmlformats.org/officeDocument/2006/relationships/slideLayout" Target="../slideLayouts/slideLayout2213.xml"/><Relationship Id="rId10" Type="http://schemas.openxmlformats.org/officeDocument/2006/relationships/slideLayout" Target="../slideLayouts/slideLayout2218.xml"/><Relationship Id="rId4" Type="http://schemas.openxmlformats.org/officeDocument/2006/relationships/slideLayout" Target="../slideLayouts/slideLayout2212.xml"/><Relationship Id="rId9" Type="http://schemas.openxmlformats.org/officeDocument/2006/relationships/slideLayout" Target="../slideLayouts/slideLayout2217.xml"/></Relationships>
</file>

<file path=ppt/slideMasters/_rels/slideMaster186.xml.rels><?xml version="1.0" encoding="UTF-8" standalone="yes"?>
<Relationships xmlns="http://schemas.openxmlformats.org/package/2006/relationships"><Relationship Id="rId8" Type="http://schemas.openxmlformats.org/officeDocument/2006/relationships/slideLayout" Target="../slideLayouts/slideLayout2228.xml"/><Relationship Id="rId13" Type="http://schemas.openxmlformats.org/officeDocument/2006/relationships/theme" Target="../theme/theme186.xml"/><Relationship Id="rId3" Type="http://schemas.openxmlformats.org/officeDocument/2006/relationships/slideLayout" Target="../slideLayouts/slideLayout2223.xml"/><Relationship Id="rId7" Type="http://schemas.openxmlformats.org/officeDocument/2006/relationships/slideLayout" Target="../slideLayouts/slideLayout2227.xml"/><Relationship Id="rId12" Type="http://schemas.openxmlformats.org/officeDocument/2006/relationships/slideLayout" Target="../slideLayouts/slideLayout2232.xml"/><Relationship Id="rId2" Type="http://schemas.openxmlformats.org/officeDocument/2006/relationships/slideLayout" Target="../slideLayouts/slideLayout2222.xml"/><Relationship Id="rId1" Type="http://schemas.openxmlformats.org/officeDocument/2006/relationships/slideLayout" Target="../slideLayouts/slideLayout2221.xml"/><Relationship Id="rId6" Type="http://schemas.openxmlformats.org/officeDocument/2006/relationships/slideLayout" Target="../slideLayouts/slideLayout2226.xml"/><Relationship Id="rId11" Type="http://schemas.openxmlformats.org/officeDocument/2006/relationships/slideLayout" Target="../slideLayouts/slideLayout2231.xml"/><Relationship Id="rId5" Type="http://schemas.openxmlformats.org/officeDocument/2006/relationships/slideLayout" Target="../slideLayouts/slideLayout2225.xml"/><Relationship Id="rId10" Type="http://schemas.openxmlformats.org/officeDocument/2006/relationships/slideLayout" Target="../slideLayouts/slideLayout2230.xml"/><Relationship Id="rId4" Type="http://schemas.openxmlformats.org/officeDocument/2006/relationships/slideLayout" Target="../slideLayouts/slideLayout2224.xml"/><Relationship Id="rId9" Type="http://schemas.openxmlformats.org/officeDocument/2006/relationships/slideLayout" Target="../slideLayouts/slideLayout2229.xml"/></Relationships>
</file>

<file path=ppt/slideMasters/_rels/slideMaster187.xml.rels><?xml version="1.0" encoding="UTF-8" standalone="yes"?>
<Relationships xmlns="http://schemas.openxmlformats.org/package/2006/relationships"><Relationship Id="rId8" Type="http://schemas.openxmlformats.org/officeDocument/2006/relationships/slideLayout" Target="../slideLayouts/slideLayout2240.xml"/><Relationship Id="rId13" Type="http://schemas.openxmlformats.org/officeDocument/2006/relationships/theme" Target="../theme/theme187.xml"/><Relationship Id="rId3" Type="http://schemas.openxmlformats.org/officeDocument/2006/relationships/slideLayout" Target="../slideLayouts/slideLayout2235.xml"/><Relationship Id="rId7" Type="http://schemas.openxmlformats.org/officeDocument/2006/relationships/slideLayout" Target="../slideLayouts/slideLayout2239.xml"/><Relationship Id="rId12" Type="http://schemas.openxmlformats.org/officeDocument/2006/relationships/slideLayout" Target="../slideLayouts/slideLayout2244.xml"/><Relationship Id="rId2" Type="http://schemas.openxmlformats.org/officeDocument/2006/relationships/slideLayout" Target="../slideLayouts/slideLayout2234.xml"/><Relationship Id="rId1" Type="http://schemas.openxmlformats.org/officeDocument/2006/relationships/slideLayout" Target="../slideLayouts/slideLayout2233.xml"/><Relationship Id="rId6" Type="http://schemas.openxmlformats.org/officeDocument/2006/relationships/slideLayout" Target="../slideLayouts/slideLayout2238.xml"/><Relationship Id="rId11" Type="http://schemas.openxmlformats.org/officeDocument/2006/relationships/slideLayout" Target="../slideLayouts/slideLayout2243.xml"/><Relationship Id="rId5" Type="http://schemas.openxmlformats.org/officeDocument/2006/relationships/slideLayout" Target="../slideLayouts/slideLayout2237.xml"/><Relationship Id="rId10" Type="http://schemas.openxmlformats.org/officeDocument/2006/relationships/slideLayout" Target="../slideLayouts/slideLayout2242.xml"/><Relationship Id="rId4" Type="http://schemas.openxmlformats.org/officeDocument/2006/relationships/slideLayout" Target="../slideLayouts/slideLayout2236.xml"/><Relationship Id="rId9" Type="http://schemas.openxmlformats.org/officeDocument/2006/relationships/slideLayout" Target="../slideLayouts/slideLayout2241.xml"/></Relationships>
</file>

<file path=ppt/slideMasters/_rels/slideMaster188.xml.rels><?xml version="1.0" encoding="UTF-8" standalone="yes"?>
<Relationships xmlns="http://schemas.openxmlformats.org/package/2006/relationships"><Relationship Id="rId8" Type="http://schemas.openxmlformats.org/officeDocument/2006/relationships/slideLayout" Target="../slideLayouts/slideLayout2252.xml"/><Relationship Id="rId13" Type="http://schemas.openxmlformats.org/officeDocument/2006/relationships/theme" Target="../theme/theme188.xml"/><Relationship Id="rId3" Type="http://schemas.openxmlformats.org/officeDocument/2006/relationships/slideLayout" Target="../slideLayouts/slideLayout2247.xml"/><Relationship Id="rId7" Type="http://schemas.openxmlformats.org/officeDocument/2006/relationships/slideLayout" Target="../slideLayouts/slideLayout2251.xml"/><Relationship Id="rId12" Type="http://schemas.openxmlformats.org/officeDocument/2006/relationships/slideLayout" Target="../slideLayouts/slideLayout2256.xml"/><Relationship Id="rId2" Type="http://schemas.openxmlformats.org/officeDocument/2006/relationships/slideLayout" Target="../slideLayouts/slideLayout2246.xml"/><Relationship Id="rId1" Type="http://schemas.openxmlformats.org/officeDocument/2006/relationships/slideLayout" Target="../slideLayouts/slideLayout2245.xml"/><Relationship Id="rId6" Type="http://schemas.openxmlformats.org/officeDocument/2006/relationships/slideLayout" Target="../slideLayouts/slideLayout2250.xml"/><Relationship Id="rId11" Type="http://schemas.openxmlformats.org/officeDocument/2006/relationships/slideLayout" Target="../slideLayouts/slideLayout2255.xml"/><Relationship Id="rId5" Type="http://schemas.openxmlformats.org/officeDocument/2006/relationships/slideLayout" Target="../slideLayouts/slideLayout2249.xml"/><Relationship Id="rId10" Type="http://schemas.openxmlformats.org/officeDocument/2006/relationships/slideLayout" Target="../slideLayouts/slideLayout2254.xml"/><Relationship Id="rId4" Type="http://schemas.openxmlformats.org/officeDocument/2006/relationships/slideLayout" Target="../slideLayouts/slideLayout2248.xml"/><Relationship Id="rId9" Type="http://schemas.openxmlformats.org/officeDocument/2006/relationships/slideLayout" Target="../slideLayouts/slideLayout2253.xml"/></Relationships>
</file>

<file path=ppt/slideMasters/_rels/slideMaster189.xml.rels><?xml version="1.0" encoding="UTF-8" standalone="yes"?>
<Relationships xmlns="http://schemas.openxmlformats.org/package/2006/relationships"><Relationship Id="rId8" Type="http://schemas.openxmlformats.org/officeDocument/2006/relationships/slideLayout" Target="../slideLayouts/slideLayout2264.xml"/><Relationship Id="rId13" Type="http://schemas.openxmlformats.org/officeDocument/2006/relationships/theme" Target="../theme/theme189.xml"/><Relationship Id="rId3" Type="http://schemas.openxmlformats.org/officeDocument/2006/relationships/slideLayout" Target="../slideLayouts/slideLayout2259.xml"/><Relationship Id="rId7" Type="http://schemas.openxmlformats.org/officeDocument/2006/relationships/slideLayout" Target="../slideLayouts/slideLayout2263.xml"/><Relationship Id="rId12" Type="http://schemas.openxmlformats.org/officeDocument/2006/relationships/slideLayout" Target="../slideLayouts/slideLayout2268.xml"/><Relationship Id="rId2" Type="http://schemas.openxmlformats.org/officeDocument/2006/relationships/slideLayout" Target="../slideLayouts/slideLayout2258.xml"/><Relationship Id="rId1" Type="http://schemas.openxmlformats.org/officeDocument/2006/relationships/slideLayout" Target="../slideLayouts/slideLayout2257.xml"/><Relationship Id="rId6" Type="http://schemas.openxmlformats.org/officeDocument/2006/relationships/slideLayout" Target="../slideLayouts/slideLayout2262.xml"/><Relationship Id="rId11" Type="http://schemas.openxmlformats.org/officeDocument/2006/relationships/slideLayout" Target="../slideLayouts/slideLayout2267.xml"/><Relationship Id="rId5" Type="http://schemas.openxmlformats.org/officeDocument/2006/relationships/slideLayout" Target="../slideLayouts/slideLayout2261.xml"/><Relationship Id="rId10" Type="http://schemas.openxmlformats.org/officeDocument/2006/relationships/slideLayout" Target="../slideLayouts/slideLayout2266.xml"/><Relationship Id="rId4" Type="http://schemas.openxmlformats.org/officeDocument/2006/relationships/slideLayout" Target="../slideLayouts/slideLayout2260.xml"/><Relationship Id="rId9" Type="http://schemas.openxmlformats.org/officeDocument/2006/relationships/slideLayout" Target="../slideLayouts/slideLayout226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theme" Target="../theme/theme19.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190.xml.rels><?xml version="1.0" encoding="UTF-8" standalone="yes"?>
<Relationships xmlns="http://schemas.openxmlformats.org/package/2006/relationships"><Relationship Id="rId8" Type="http://schemas.openxmlformats.org/officeDocument/2006/relationships/slideLayout" Target="../slideLayouts/slideLayout2276.xml"/><Relationship Id="rId13" Type="http://schemas.openxmlformats.org/officeDocument/2006/relationships/theme" Target="../theme/theme190.xml"/><Relationship Id="rId3" Type="http://schemas.openxmlformats.org/officeDocument/2006/relationships/slideLayout" Target="../slideLayouts/slideLayout2271.xml"/><Relationship Id="rId7" Type="http://schemas.openxmlformats.org/officeDocument/2006/relationships/slideLayout" Target="../slideLayouts/slideLayout2275.xml"/><Relationship Id="rId12" Type="http://schemas.openxmlformats.org/officeDocument/2006/relationships/slideLayout" Target="../slideLayouts/slideLayout2280.xml"/><Relationship Id="rId2" Type="http://schemas.openxmlformats.org/officeDocument/2006/relationships/slideLayout" Target="../slideLayouts/slideLayout2270.xml"/><Relationship Id="rId1" Type="http://schemas.openxmlformats.org/officeDocument/2006/relationships/slideLayout" Target="../slideLayouts/slideLayout2269.xml"/><Relationship Id="rId6" Type="http://schemas.openxmlformats.org/officeDocument/2006/relationships/slideLayout" Target="../slideLayouts/slideLayout2274.xml"/><Relationship Id="rId11" Type="http://schemas.openxmlformats.org/officeDocument/2006/relationships/slideLayout" Target="../slideLayouts/slideLayout2279.xml"/><Relationship Id="rId5" Type="http://schemas.openxmlformats.org/officeDocument/2006/relationships/slideLayout" Target="../slideLayouts/slideLayout2273.xml"/><Relationship Id="rId10" Type="http://schemas.openxmlformats.org/officeDocument/2006/relationships/slideLayout" Target="../slideLayouts/slideLayout2278.xml"/><Relationship Id="rId4" Type="http://schemas.openxmlformats.org/officeDocument/2006/relationships/slideLayout" Target="../slideLayouts/slideLayout2272.xml"/><Relationship Id="rId9" Type="http://schemas.openxmlformats.org/officeDocument/2006/relationships/slideLayout" Target="../slideLayouts/slideLayout2277.xml"/></Relationships>
</file>

<file path=ppt/slideMasters/_rels/slideMaster191.xml.rels><?xml version="1.0" encoding="UTF-8" standalone="yes"?>
<Relationships xmlns="http://schemas.openxmlformats.org/package/2006/relationships"><Relationship Id="rId8" Type="http://schemas.openxmlformats.org/officeDocument/2006/relationships/slideLayout" Target="../slideLayouts/slideLayout2288.xml"/><Relationship Id="rId13" Type="http://schemas.openxmlformats.org/officeDocument/2006/relationships/theme" Target="../theme/theme191.xml"/><Relationship Id="rId3" Type="http://schemas.openxmlformats.org/officeDocument/2006/relationships/slideLayout" Target="../slideLayouts/slideLayout2283.xml"/><Relationship Id="rId7" Type="http://schemas.openxmlformats.org/officeDocument/2006/relationships/slideLayout" Target="../slideLayouts/slideLayout2287.xml"/><Relationship Id="rId12" Type="http://schemas.openxmlformats.org/officeDocument/2006/relationships/slideLayout" Target="../slideLayouts/slideLayout2292.xml"/><Relationship Id="rId2" Type="http://schemas.openxmlformats.org/officeDocument/2006/relationships/slideLayout" Target="../slideLayouts/slideLayout2282.xml"/><Relationship Id="rId1" Type="http://schemas.openxmlformats.org/officeDocument/2006/relationships/slideLayout" Target="../slideLayouts/slideLayout2281.xml"/><Relationship Id="rId6" Type="http://schemas.openxmlformats.org/officeDocument/2006/relationships/slideLayout" Target="../slideLayouts/slideLayout2286.xml"/><Relationship Id="rId11" Type="http://schemas.openxmlformats.org/officeDocument/2006/relationships/slideLayout" Target="../slideLayouts/slideLayout2291.xml"/><Relationship Id="rId5" Type="http://schemas.openxmlformats.org/officeDocument/2006/relationships/slideLayout" Target="../slideLayouts/slideLayout2285.xml"/><Relationship Id="rId10" Type="http://schemas.openxmlformats.org/officeDocument/2006/relationships/slideLayout" Target="../slideLayouts/slideLayout2290.xml"/><Relationship Id="rId4" Type="http://schemas.openxmlformats.org/officeDocument/2006/relationships/slideLayout" Target="../slideLayouts/slideLayout2284.xml"/><Relationship Id="rId9" Type="http://schemas.openxmlformats.org/officeDocument/2006/relationships/slideLayout" Target="../slideLayouts/slideLayout2289.xml"/></Relationships>
</file>

<file path=ppt/slideMasters/_rels/slideMaster192.xml.rels><?xml version="1.0" encoding="UTF-8" standalone="yes"?>
<Relationships xmlns="http://schemas.openxmlformats.org/package/2006/relationships"><Relationship Id="rId8" Type="http://schemas.openxmlformats.org/officeDocument/2006/relationships/slideLayout" Target="../slideLayouts/slideLayout2300.xml"/><Relationship Id="rId13" Type="http://schemas.openxmlformats.org/officeDocument/2006/relationships/theme" Target="../theme/theme192.xml"/><Relationship Id="rId3" Type="http://schemas.openxmlformats.org/officeDocument/2006/relationships/slideLayout" Target="../slideLayouts/slideLayout2295.xml"/><Relationship Id="rId7" Type="http://schemas.openxmlformats.org/officeDocument/2006/relationships/slideLayout" Target="../slideLayouts/slideLayout2299.xml"/><Relationship Id="rId12" Type="http://schemas.openxmlformats.org/officeDocument/2006/relationships/slideLayout" Target="../slideLayouts/slideLayout2304.xml"/><Relationship Id="rId2" Type="http://schemas.openxmlformats.org/officeDocument/2006/relationships/slideLayout" Target="../slideLayouts/slideLayout2294.xml"/><Relationship Id="rId1" Type="http://schemas.openxmlformats.org/officeDocument/2006/relationships/slideLayout" Target="../slideLayouts/slideLayout2293.xml"/><Relationship Id="rId6" Type="http://schemas.openxmlformats.org/officeDocument/2006/relationships/slideLayout" Target="../slideLayouts/slideLayout2298.xml"/><Relationship Id="rId11" Type="http://schemas.openxmlformats.org/officeDocument/2006/relationships/slideLayout" Target="../slideLayouts/slideLayout2303.xml"/><Relationship Id="rId5" Type="http://schemas.openxmlformats.org/officeDocument/2006/relationships/slideLayout" Target="../slideLayouts/slideLayout2297.xml"/><Relationship Id="rId10" Type="http://schemas.openxmlformats.org/officeDocument/2006/relationships/slideLayout" Target="../slideLayouts/slideLayout2302.xml"/><Relationship Id="rId4" Type="http://schemas.openxmlformats.org/officeDocument/2006/relationships/slideLayout" Target="../slideLayouts/slideLayout2296.xml"/><Relationship Id="rId9" Type="http://schemas.openxmlformats.org/officeDocument/2006/relationships/slideLayout" Target="../slideLayouts/slideLayout2301.xml"/></Relationships>
</file>

<file path=ppt/slideMasters/_rels/slideMaster193.xml.rels><?xml version="1.0" encoding="UTF-8" standalone="yes"?>
<Relationships xmlns="http://schemas.openxmlformats.org/package/2006/relationships"><Relationship Id="rId8" Type="http://schemas.openxmlformats.org/officeDocument/2006/relationships/slideLayout" Target="../slideLayouts/slideLayout2312.xml"/><Relationship Id="rId13" Type="http://schemas.openxmlformats.org/officeDocument/2006/relationships/theme" Target="../theme/theme193.xml"/><Relationship Id="rId3" Type="http://schemas.openxmlformats.org/officeDocument/2006/relationships/slideLayout" Target="../slideLayouts/slideLayout2307.xml"/><Relationship Id="rId7" Type="http://schemas.openxmlformats.org/officeDocument/2006/relationships/slideLayout" Target="../slideLayouts/slideLayout2311.xml"/><Relationship Id="rId12" Type="http://schemas.openxmlformats.org/officeDocument/2006/relationships/slideLayout" Target="../slideLayouts/slideLayout2316.xml"/><Relationship Id="rId2" Type="http://schemas.openxmlformats.org/officeDocument/2006/relationships/slideLayout" Target="../slideLayouts/slideLayout2306.xml"/><Relationship Id="rId1" Type="http://schemas.openxmlformats.org/officeDocument/2006/relationships/slideLayout" Target="../slideLayouts/slideLayout2305.xml"/><Relationship Id="rId6" Type="http://schemas.openxmlformats.org/officeDocument/2006/relationships/slideLayout" Target="../slideLayouts/slideLayout2310.xml"/><Relationship Id="rId11" Type="http://schemas.openxmlformats.org/officeDocument/2006/relationships/slideLayout" Target="../slideLayouts/slideLayout2315.xml"/><Relationship Id="rId5" Type="http://schemas.openxmlformats.org/officeDocument/2006/relationships/slideLayout" Target="../slideLayouts/slideLayout2309.xml"/><Relationship Id="rId10" Type="http://schemas.openxmlformats.org/officeDocument/2006/relationships/slideLayout" Target="../slideLayouts/slideLayout2314.xml"/><Relationship Id="rId4" Type="http://schemas.openxmlformats.org/officeDocument/2006/relationships/slideLayout" Target="../slideLayouts/slideLayout2308.xml"/><Relationship Id="rId9" Type="http://schemas.openxmlformats.org/officeDocument/2006/relationships/slideLayout" Target="../slideLayouts/slideLayout2313.xml"/></Relationships>
</file>

<file path=ppt/slideMasters/_rels/slideMaster194.xml.rels><?xml version="1.0" encoding="UTF-8" standalone="yes"?>
<Relationships xmlns="http://schemas.openxmlformats.org/package/2006/relationships"><Relationship Id="rId8" Type="http://schemas.openxmlformats.org/officeDocument/2006/relationships/slideLayout" Target="../slideLayouts/slideLayout2324.xml"/><Relationship Id="rId13" Type="http://schemas.openxmlformats.org/officeDocument/2006/relationships/theme" Target="../theme/theme194.xml"/><Relationship Id="rId3" Type="http://schemas.openxmlformats.org/officeDocument/2006/relationships/slideLayout" Target="../slideLayouts/slideLayout2319.xml"/><Relationship Id="rId7" Type="http://schemas.openxmlformats.org/officeDocument/2006/relationships/slideLayout" Target="../slideLayouts/slideLayout2323.xml"/><Relationship Id="rId12" Type="http://schemas.openxmlformats.org/officeDocument/2006/relationships/slideLayout" Target="../slideLayouts/slideLayout2328.xml"/><Relationship Id="rId2" Type="http://schemas.openxmlformats.org/officeDocument/2006/relationships/slideLayout" Target="../slideLayouts/slideLayout2318.xml"/><Relationship Id="rId1" Type="http://schemas.openxmlformats.org/officeDocument/2006/relationships/slideLayout" Target="../slideLayouts/slideLayout2317.xml"/><Relationship Id="rId6" Type="http://schemas.openxmlformats.org/officeDocument/2006/relationships/slideLayout" Target="../slideLayouts/slideLayout2322.xml"/><Relationship Id="rId11" Type="http://schemas.openxmlformats.org/officeDocument/2006/relationships/slideLayout" Target="../slideLayouts/slideLayout2327.xml"/><Relationship Id="rId5" Type="http://schemas.openxmlformats.org/officeDocument/2006/relationships/slideLayout" Target="../slideLayouts/slideLayout2321.xml"/><Relationship Id="rId10" Type="http://schemas.openxmlformats.org/officeDocument/2006/relationships/slideLayout" Target="../slideLayouts/slideLayout2326.xml"/><Relationship Id="rId4" Type="http://schemas.openxmlformats.org/officeDocument/2006/relationships/slideLayout" Target="../slideLayouts/slideLayout2320.xml"/><Relationship Id="rId9" Type="http://schemas.openxmlformats.org/officeDocument/2006/relationships/slideLayout" Target="../slideLayouts/slideLayout2325.xml"/></Relationships>
</file>

<file path=ppt/slideMasters/_rels/slideMaster195.xml.rels><?xml version="1.0" encoding="UTF-8" standalone="yes"?>
<Relationships xmlns="http://schemas.openxmlformats.org/package/2006/relationships"><Relationship Id="rId8" Type="http://schemas.openxmlformats.org/officeDocument/2006/relationships/slideLayout" Target="../slideLayouts/slideLayout2336.xml"/><Relationship Id="rId13" Type="http://schemas.openxmlformats.org/officeDocument/2006/relationships/theme" Target="../theme/theme195.xml"/><Relationship Id="rId3" Type="http://schemas.openxmlformats.org/officeDocument/2006/relationships/slideLayout" Target="../slideLayouts/slideLayout2331.xml"/><Relationship Id="rId7" Type="http://schemas.openxmlformats.org/officeDocument/2006/relationships/slideLayout" Target="../slideLayouts/slideLayout2335.xml"/><Relationship Id="rId12" Type="http://schemas.openxmlformats.org/officeDocument/2006/relationships/slideLayout" Target="../slideLayouts/slideLayout2340.xml"/><Relationship Id="rId2" Type="http://schemas.openxmlformats.org/officeDocument/2006/relationships/slideLayout" Target="../slideLayouts/slideLayout2330.xml"/><Relationship Id="rId1" Type="http://schemas.openxmlformats.org/officeDocument/2006/relationships/slideLayout" Target="../slideLayouts/slideLayout2329.xml"/><Relationship Id="rId6" Type="http://schemas.openxmlformats.org/officeDocument/2006/relationships/slideLayout" Target="../slideLayouts/slideLayout2334.xml"/><Relationship Id="rId11" Type="http://schemas.openxmlformats.org/officeDocument/2006/relationships/slideLayout" Target="../slideLayouts/slideLayout2339.xml"/><Relationship Id="rId5" Type="http://schemas.openxmlformats.org/officeDocument/2006/relationships/slideLayout" Target="../slideLayouts/slideLayout2333.xml"/><Relationship Id="rId10" Type="http://schemas.openxmlformats.org/officeDocument/2006/relationships/slideLayout" Target="../slideLayouts/slideLayout2338.xml"/><Relationship Id="rId4" Type="http://schemas.openxmlformats.org/officeDocument/2006/relationships/slideLayout" Target="../slideLayouts/slideLayout2332.xml"/><Relationship Id="rId9" Type="http://schemas.openxmlformats.org/officeDocument/2006/relationships/slideLayout" Target="../slideLayouts/slideLayout2337.xml"/></Relationships>
</file>

<file path=ppt/slideMasters/_rels/slideMaster196.xml.rels><?xml version="1.0" encoding="UTF-8" standalone="yes"?>
<Relationships xmlns="http://schemas.openxmlformats.org/package/2006/relationships"><Relationship Id="rId8" Type="http://schemas.openxmlformats.org/officeDocument/2006/relationships/slideLayout" Target="../slideLayouts/slideLayout2348.xml"/><Relationship Id="rId13" Type="http://schemas.openxmlformats.org/officeDocument/2006/relationships/theme" Target="../theme/theme196.xml"/><Relationship Id="rId3" Type="http://schemas.openxmlformats.org/officeDocument/2006/relationships/slideLayout" Target="../slideLayouts/slideLayout2343.xml"/><Relationship Id="rId7" Type="http://schemas.openxmlformats.org/officeDocument/2006/relationships/slideLayout" Target="../slideLayouts/slideLayout2347.xml"/><Relationship Id="rId12" Type="http://schemas.openxmlformats.org/officeDocument/2006/relationships/slideLayout" Target="../slideLayouts/slideLayout2352.xml"/><Relationship Id="rId2" Type="http://schemas.openxmlformats.org/officeDocument/2006/relationships/slideLayout" Target="../slideLayouts/slideLayout2342.xml"/><Relationship Id="rId1" Type="http://schemas.openxmlformats.org/officeDocument/2006/relationships/slideLayout" Target="../slideLayouts/slideLayout2341.xml"/><Relationship Id="rId6" Type="http://schemas.openxmlformats.org/officeDocument/2006/relationships/slideLayout" Target="../slideLayouts/slideLayout2346.xml"/><Relationship Id="rId11" Type="http://schemas.openxmlformats.org/officeDocument/2006/relationships/slideLayout" Target="../slideLayouts/slideLayout2351.xml"/><Relationship Id="rId5" Type="http://schemas.openxmlformats.org/officeDocument/2006/relationships/slideLayout" Target="../slideLayouts/slideLayout2345.xml"/><Relationship Id="rId10" Type="http://schemas.openxmlformats.org/officeDocument/2006/relationships/slideLayout" Target="../slideLayouts/slideLayout2350.xml"/><Relationship Id="rId4" Type="http://schemas.openxmlformats.org/officeDocument/2006/relationships/slideLayout" Target="../slideLayouts/slideLayout2344.xml"/><Relationship Id="rId9" Type="http://schemas.openxmlformats.org/officeDocument/2006/relationships/slideLayout" Target="../slideLayouts/slideLayout2349.xml"/></Relationships>
</file>

<file path=ppt/slideMasters/_rels/slideMaster197.xml.rels><?xml version="1.0" encoding="UTF-8" standalone="yes"?>
<Relationships xmlns="http://schemas.openxmlformats.org/package/2006/relationships"><Relationship Id="rId8" Type="http://schemas.openxmlformats.org/officeDocument/2006/relationships/slideLayout" Target="../slideLayouts/slideLayout2360.xml"/><Relationship Id="rId13" Type="http://schemas.openxmlformats.org/officeDocument/2006/relationships/theme" Target="../theme/theme197.xml"/><Relationship Id="rId3" Type="http://schemas.openxmlformats.org/officeDocument/2006/relationships/slideLayout" Target="../slideLayouts/slideLayout2355.xml"/><Relationship Id="rId7" Type="http://schemas.openxmlformats.org/officeDocument/2006/relationships/slideLayout" Target="../slideLayouts/slideLayout2359.xml"/><Relationship Id="rId12" Type="http://schemas.openxmlformats.org/officeDocument/2006/relationships/slideLayout" Target="../slideLayouts/slideLayout2364.xml"/><Relationship Id="rId2" Type="http://schemas.openxmlformats.org/officeDocument/2006/relationships/slideLayout" Target="../slideLayouts/slideLayout2354.xml"/><Relationship Id="rId1" Type="http://schemas.openxmlformats.org/officeDocument/2006/relationships/slideLayout" Target="../slideLayouts/slideLayout2353.xml"/><Relationship Id="rId6" Type="http://schemas.openxmlformats.org/officeDocument/2006/relationships/slideLayout" Target="../slideLayouts/slideLayout2358.xml"/><Relationship Id="rId11" Type="http://schemas.openxmlformats.org/officeDocument/2006/relationships/slideLayout" Target="../slideLayouts/slideLayout2363.xml"/><Relationship Id="rId5" Type="http://schemas.openxmlformats.org/officeDocument/2006/relationships/slideLayout" Target="../slideLayouts/slideLayout2357.xml"/><Relationship Id="rId10" Type="http://schemas.openxmlformats.org/officeDocument/2006/relationships/slideLayout" Target="../slideLayouts/slideLayout2362.xml"/><Relationship Id="rId4" Type="http://schemas.openxmlformats.org/officeDocument/2006/relationships/slideLayout" Target="../slideLayouts/slideLayout2356.xml"/><Relationship Id="rId9" Type="http://schemas.openxmlformats.org/officeDocument/2006/relationships/slideLayout" Target="../slideLayouts/slideLayout2361.xml"/></Relationships>
</file>

<file path=ppt/slideMasters/_rels/slideMaster198.xml.rels><?xml version="1.0" encoding="UTF-8" standalone="yes"?>
<Relationships xmlns="http://schemas.openxmlformats.org/package/2006/relationships"><Relationship Id="rId8" Type="http://schemas.openxmlformats.org/officeDocument/2006/relationships/slideLayout" Target="../slideLayouts/slideLayout2372.xml"/><Relationship Id="rId13" Type="http://schemas.openxmlformats.org/officeDocument/2006/relationships/theme" Target="../theme/theme198.xml"/><Relationship Id="rId3" Type="http://schemas.openxmlformats.org/officeDocument/2006/relationships/slideLayout" Target="../slideLayouts/slideLayout2367.xml"/><Relationship Id="rId7" Type="http://schemas.openxmlformats.org/officeDocument/2006/relationships/slideLayout" Target="../slideLayouts/slideLayout2371.xml"/><Relationship Id="rId12" Type="http://schemas.openxmlformats.org/officeDocument/2006/relationships/slideLayout" Target="../slideLayouts/slideLayout2376.xml"/><Relationship Id="rId2" Type="http://schemas.openxmlformats.org/officeDocument/2006/relationships/slideLayout" Target="../slideLayouts/slideLayout2366.xml"/><Relationship Id="rId1" Type="http://schemas.openxmlformats.org/officeDocument/2006/relationships/slideLayout" Target="../slideLayouts/slideLayout2365.xml"/><Relationship Id="rId6" Type="http://schemas.openxmlformats.org/officeDocument/2006/relationships/slideLayout" Target="../slideLayouts/slideLayout2370.xml"/><Relationship Id="rId11" Type="http://schemas.openxmlformats.org/officeDocument/2006/relationships/slideLayout" Target="../slideLayouts/slideLayout2375.xml"/><Relationship Id="rId5" Type="http://schemas.openxmlformats.org/officeDocument/2006/relationships/slideLayout" Target="../slideLayouts/slideLayout2369.xml"/><Relationship Id="rId10" Type="http://schemas.openxmlformats.org/officeDocument/2006/relationships/slideLayout" Target="../slideLayouts/slideLayout2374.xml"/><Relationship Id="rId4" Type="http://schemas.openxmlformats.org/officeDocument/2006/relationships/slideLayout" Target="../slideLayouts/slideLayout2368.xml"/><Relationship Id="rId9" Type="http://schemas.openxmlformats.org/officeDocument/2006/relationships/slideLayout" Target="../slideLayouts/slideLayout2373.xml"/></Relationships>
</file>

<file path=ppt/slideMasters/_rels/slideMaster199.xml.rels><?xml version="1.0" encoding="UTF-8" standalone="yes"?>
<Relationships xmlns="http://schemas.openxmlformats.org/package/2006/relationships"><Relationship Id="rId8" Type="http://schemas.openxmlformats.org/officeDocument/2006/relationships/slideLayout" Target="../slideLayouts/slideLayout2384.xml"/><Relationship Id="rId13" Type="http://schemas.openxmlformats.org/officeDocument/2006/relationships/theme" Target="../theme/theme199.xml"/><Relationship Id="rId3" Type="http://schemas.openxmlformats.org/officeDocument/2006/relationships/slideLayout" Target="../slideLayouts/slideLayout2379.xml"/><Relationship Id="rId7" Type="http://schemas.openxmlformats.org/officeDocument/2006/relationships/slideLayout" Target="../slideLayouts/slideLayout2383.xml"/><Relationship Id="rId12" Type="http://schemas.openxmlformats.org/officeDocument/2006/relationships/slideLayout" Target="../slideLayouts/slideLayout2388.xml"/><Relationship Id="rId2" Type="http://schemas.openxmlformats.org/officeDocument/2006/relationships/slideLayout" Target="../slideLayouts/slideLayout2378.xml"/><Relationship Id="rId1" Type="http://schemas.openxmlformats.org/officeDocument/2006/relationships/slideLayout" Target="../slideLayouts/slideLayout2377.xml"/><Relationship Id="rId6" Type="http://schemas.openxmlformats.org/officeDocument/2006/relationships/slideLayout" Target="../slideLayouts/slideLayout2382.xml"/><Relationship Id="rId11" Type="http://schemas.openxmlformats.org/officeDocument/2006/relationships/slideLayout" Target="../slideLayouts/slideLayout2387.xml"/><Relationship Id="rId5" Type="http://schemas.openxmlformats.org/officeDocument/2006/relationships/slideLayout" Target="../slideLayouts/slideLayout2381.xml"/><Relationship Id="rId10" Type="http://schemas.openxmlformats.org/officeDocument/2006/relationships/slideLayout" Target="../slideLayouts/slideLayout2386.xml"/><Relationship Id="rId4" Type="http://schemas.openxmlformats.org/officeDocument/2006/relationships/slideLayout" Target="../slideLayouts/slideLayout2380.xml"/><Relationship Id="rId9" Type="http://schemas.openxmlformats.org/officeDocument/2006/relationships/slideLayout" Target="../slideLayouts/slideLayout23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theme" Target="../theme/theme20.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s>
</file>

<file path=ppt/slideMasters/_rels/slideMaster200.xml.rels><?xml version="1.0" encoding="UTF-8" standalone="yes"?>
<Relationships xmlns="http://schemas.openxmlformats.org/package/2006/relationships"><Relationship Id="rId8" Type="http://schemas.openxmlformats.org/officeDocument/2006/relationships/slideLayout" Target="../slideLayouts/slideLayout2396.xml"/><Relationship Id="rId13" Type="http://schemas.openxmlformats.org/officeDocument/2006/relationships/theme" Target="../theme/theme200.xml"/><Relationship Id="rId3" Type="http://schemas.openxmlformats.org/officeDocument/2006/relationships/slideLayout" Target="../slideLayouts/slideLayout2391.xml"/><Relationship Id="rId7" Type="http://schemas.openxmlformats.org/officeDocument/2006/relationships/slideLayout" Target="../slideLayouts/slideLayout2395.xml"/><Relationship Id="rId12" Type="http://schemas.openxmlformats.org/officeDocument/2006/relationships/slideLayout" Target="../slideLayouts/slideLayout2400.xml"/><Relationship Id="rId2" Type="http://schemas.openxmlformats.org/officeDocument/2006/relationships/slideLayout" Target="../slideLayouts/slideLayout2390.xml"/><Relationship Id="rId1" Type="http://schemas.openxmlformats.org/officeDocument/2006/relationships/slideLayout" Target="../slideLayouts/slideLayout2389.xml"/><Relationship Id="rId6" Type="http://schemas.openxmlformats.org/officeDocument/2006/relationships/slideLayout" Target="../slideLayouts/slideLayout2394.xml"/><Relationship Id="rId11" Type="http://schemas.openxmlformats.org/officeDocument/2006/relationships/slideLayout" Target="../slideLayouts/slideLayout2399.xml"/><Relationship Id="rId5" Type="http://schemas.openxmlformats.org/officeDocument/2006/relationships/slideLayout" Target="../slideLayouts/slideLayout2393.xml"/><Relationship Id="rId10" Type="http://schemas.openxmlformats.org/officeDocument/2006/relationships/slideLayout" Target="../slideLayouts/slideLayout2398.xml"/><Relationship Id="rId4" Type="http://schemas.openxmlformats.org/officeDocument/2006/relationships/slideLayout" Target="../slideLayouts/slideLayout2392.xml"/><Relationship Id="rId9" Type="http://schemas.openxmlformats.org/officeDocument/2006/relationships/slideLayout" Target="../slideLayouts/slideLayout2397.xml"/></Relationships>
</file>

<file path=ppt/slideMasters/_rels/slideMaster201.xml.rels><?xml version="1.0" encoding="UTF-8" standalone="yes"?>
<Relationships xmlns="http://schemas.openxmlformats.org/package/2006/relationships"><Relationship Id="rId8" Type="http://schemas.openxmlformats.org/officeDocument/2006/relationships/slideLayout" Target="../slideLayouts/slideLayout2408.xml"/><Relationship Id="rId13" Type="http://schemas.openxmlformats.org/officeDocument/2006/relationships/theme" Target="../theme/theme201.xml"/><Relationship Id="rId3" Type="http://schemas.openxmlformats.org/officeDocument/2006/relationships/slideLayout" Target="../slideLayouts/slideLayout2403.xml"/><Relationship Id="rId7" Type="http://schemas.openxmlformats.org/officeDocument/2006/relationships/slideLayout" Target="../slideLayouts/slideLayout2407.xml"/><Relationship Id="rId12" Type="http://schemas.openxmlformats.org/officeDocument/2006/relationships/slideLayout" Target="../slideLayouts/slideLayout2412.xml"/><Relationship Id="rId2" Type="http://schemas.openxmlformats.org/officeDocument/2006/relationships/slideLayout" Target="../slideLayouts/slideLayout2402.xml"/><Relationship Id="rId1" Type="http://schemas.openxmlformats.org/officeDocument/2006/relationships/slideLayout" Target="../slideLayouts/slideLayout2401.xml"/><Relationship Id="rId6" Type="http://schemas.openxmlformats.org/officeDocument/2006/relationships/slideLayout" Target="../slideLayouts/slideLayout2406.xml"/><Relationship Id="rId11" Type="http://schemas.openxmlformats.org/officeDocument/2006/relationships/slideLayout" Target="../slideLayouts/slideLayout2411.xml"/><Relationship Id="rId5" Type="http://schemas.openxmlformats.org/officeDocument/2006/relationships/slideLayout" Target="../slideLayouts/slideLayout2405.xml"/><Relationship Id="rId10" Type="http://schemas.openxmlformats.org/officeDocument/2006/relationships/slideLayout" Target="../slideLayouts/slideLayout2410.xml"/><Relationship Id="rId4" Type="http://schemas.openxmlformats.org/officeDocument/2006/relationships/slideLayout" Target="../slideLayouts/slideLayout2404.xml"/><Relationship Id="rId9" Type="http://schemas.openxmlformats.org/officeDocument/2006/relationships/slideLayout" Target="../slideLayouts/slideLayout2409.xml"/></Relationships>
</file>

<file path=ppt/slideMasters/_rels/slideMaster202.xml.rels><?xml version="1.0" encoding="UTF-8" standalone="yes"?>
<Relationships xmlns="http://schemas.openxmlformats.org/package/2006/relationships"><Relationship Id="rId8" Type="http://schemas.openxmlformats.org/officeDocument/2006/relationships/slideLayout" Target="../slideLayouts/slideLayout2420.xml"/><Relationship Id="rId13" Type="http://schemas.openxmlformats.org/officeDocument/2006/relationships/theme" Target="../theme/theme202.xml"/><Relationship Id="rId3" Type="http://schemas.openxmlformats.org/officeDocument/2006/relationships/slideLayout" Target="../slideLayouts/slideLayout2415.xml"/><Relationship Id="rId7" Type="http://schemas.openxmlformats.org/officeDocument/2006/relationships/slideLayout" Target="../slideLayouts/slideLayout2419.xml"/><Relationship Id="rId12" Type="http://schemas.openxmlformats.org/officeDocument/2006/relationships/slideLayout" Target="../slideLayouts/slideLayout2424.xml"/><Relationship Id="rId2" Type="http://schemas.openxmlformats.org/officeDocument/2006/relationships/slideLayout" Target="../slideLayouts/slideLayout2414.xml"/><Relationship Id="rId1" Type="http://schemas.openxmlformats.org/officeDocument/2006/relationships/slideLayout" Target="../slideLayouts/slideLayout2413.xml"/><Relationship Id="rId6" Type="http://schemas.openxmlformats.org/officeDocument/2006/relationships/slideLayout" Target="../slideLayouts/slideLayout2418.xml"/><Relationship Id="rId11" Type="http://schemas.openxmlformats.org/officeDocument/2006/relationships/slideLayout" Target="../slideLayouts/slideLayout2423.xml"/><Relationship Id="rId5" Type="http://schemas.openxmlformats.org/officeDocument/2006/relationships/slideLayout" Target="../slideLayouts/slideLayout2417.xml"/><Relationship Id="rId10" Type="http://schemas.openxmlformats.org/officeDocument/2006/relationships/slideLayout" Target="../slideLayouts/slideLayout2422.xml"/><Relationship Id="rId4" Type="http://schemas.openxmlformats.org/officeDocument/2006/relationships/slideLayout" Target="../slideLayouts/slideLayout2416.xml"/><Relationship Id="rId9" Type="http://schemas.openxmlformats.org/officeDocument/2006/relationships/slideLayout" Target="../slideLayouts/slideLayout2421.xml"/></Relationships>
</file>

<file path=ppt/slideMasters/_rels/slideMaster203.xml.rels><?xml version="1.0" encoding="UTF-8" standalone="yes"?>
<Relationships xmlns="http://schemas.openxmlformats.org/package/2006/relationships"><Relationship Id="rId8" Type="http://schemas.openxmlformats.org/officeDocument/2006/relationships/slideLayout" Target="../slideLayouts/slideLayout2432.xml"/><Relationship Id="rId13" Type="http://schemas.openxmlformats.org/officeDocument/2006/relationships/theme" Target="../theme/theme203.xml"/><Relationship Id="rId3" Type="http://schemas.openxmlformats.org/officeDocument/2006/relationships/slideLayout" Target="../slideLayouts/slideLayout2427.xml"/><Relationship Id="rId7" Type="http://schemas.openxmlformats.org/officeDocument/2006/relationships/slideLayout" Target="../slideLayouts/slideLayout2431.xml"/><Relationship Id="rId12" Type="http://schemas.openxmlformats.org/officeDocument/2006/relationships/slideLayout" Target="../slideLayouts/slideLayout2436.xml"/><Relationship Id="rId2" Type="http://schemas.openxmlformats.org/officeDocument/2006/relationships/slideLayout" Target="../slideLayouts/slideLayout2426.xml"/><Relationship Id="rId1" Type="http://schemas.openxmlformats.org/officeDocument/2006/relationships/slideLayout" Target="../slideLayouts/slideLayout2425.xml"/><Relationship Id="rId6" Type="http://schemas.openxmlformats.org/officeDocument/2006/relationships/slideLayout" Target="../slideLayouts/slideLayout2430.xml"/><Relationship Id="rId11" Type="http://schemas.openxmlformats.org/officeDocument/2006/relationships/slideLayout" Target="../slideLayouts/slideLayout2435.xml"/><Relationship Id="rId5" Type="http://schemas.openxmlformats.org/officeDocument/2006/relationships/slideLayout" Target="../slideLayouts/slideLayout2429.xml"/><Relationship Id="rId10" Type="http://schemas.openxmlformats.org/officeDocument/2006/relationships/slideLayout" Target="../slideLayouts/slideLayout2434.xml"/><Relationship Id="rId4" Type="http://schemas.openxmlformats.org/officeDocument/2006/relationships/slideLayout" Target="../slideLayouts/slideLayout2428.xml"/><Relationship Id="rId9" Type="http://schemas.openxmlformats.org/officeDocument/2006/relationships/slideLayout" Target="../slideLayouts/slideLayout2433.xml"/></Relationships>
</file>

<file path=ppt/slideMasters/_rels/slideMaster204.xml.rels><?xml version="1.0" encoding="UTF-8" standalone="yes"?>
<Relationships xmlns="http://schemas.openxmlformats.org/package/2006/relationships"><Relationship Id="rId8" Type="http://schemas.openxmlformats.org/officeDocument/2006/relationships/slideLayout" Target="../slideLayouts/slideLayout2444.xml"/><Relationship Id="rId13" Type="http://schemas.openxmlformats.org/officeDocument/2006/relationships/theme" Target="../theme/theme204.xml"/><Relationship Id="rId3" Type="http://schemas.openxmlformats.org/officeDocument/2006/relationships/slideLayout" Target="../slideLayouts/slideLayout2439.xml"/><Relationship Id="rId7" Type="http://schemas.openxmlformats.org/officeDocument/2006/relationships/slideLayout" Target="../slideLayouts/slideLayout2443.xml"/><Relationship Id="rId12" Type="http://schemas.openxmlformats.org/officeDocument/2006/relationships/slideLayout" Target="../slideLayouts/slideLayout2448.xml"/><Relationship Id="rId2" Type="http://schemas.openxmlformats.org/officeDocument/2006/relationships/slideLayout" Target="../slideLayouts/slideLayout2438.xml"/><Relationship Id="rId1" Type="http://schemas.openxmlformats.org/officeDocument/2006/relationships/slideLayout" Target="../slideLayouts/slideLayout2437.xml"/><Relationship Id="rId6" Type="http://schemas.openxmlformats.org/officeDocument/2006/relationships/slideLayout" Target="../slideLayouts/slideLayout2442.xml"/><Relationship Id="rId11" Type="http://schemas.openxmlformats.org/officeDocument/2006/relationships/slideLayout" Target="../slideLayouts/slideLayout2447.xml"/><Relationship Id="rId5" Type="http://schemas.openxmlformats.org/officeDocument/2006/relationships/slideLayout" Target="../slideLayouts/slideLayout2441.xml"/><Relationship Id="rId10" Type="http://schemas.openxmlformats.org/officeDocument/2006/relationships/slideLayout" Target="../slideLayouts/slideLayout2446.xml"/><Relationship Id="rId4" Type="http://schemas.openxmlformats.org/officeDocument/2006/relationships/slideLayout" Target="../slideLayouts/slideLayout2440.xml"/><Relationship Id="rId9" Type="http://schemas.openxmlformats.org/officeDocument/2006/relationships/slideLayout" Target="../slideLayouts/slideLayout2445.xml"/></Relationships>
</file>

<file path=ppt/slideMasters/_rels/slideMaster205.xml.rels><?xml version="1.0" encoding="UTF-8" standalone="yes"?>
<Relationships xmlns="http://schemas.openxmlformats.org/package/2006/relationships"><Relationship Id="rId8" Type="http://schemas.openxmlformats.org/officeDocument/2006/relationships/slideLayout" Target="../slideLayouts/slideLayout2456.xml"/><Relationship Id="rId13" Type="http://schemas.openxmlformats.org/officeDocument/2006/relationships/theme" Target="../theme/theme205.xml"/><Relationship Id="rId3" Type="http://schemas.openxmlformats.org/officeDocument/2006/relationships/slideLayout" Target="../slideLayouts/slideLayout2451.xml"/><Relationship Id="rId7" Type="http://schemas.openxmlformats.org/officeDocument/2006/relationships/slideLayout" Target="../slideLayouts/slideLayout2455.xml"/><Relationship Id="rId12" Type="http://schemas.openxmlformats.org/officeDocument/2006/relationships/slideLayout" Target="../slideLayouts/slideLayout2460.xml"/><Relationship Id="rId2" Type="http://schemas.openxmlformats.org/officeDocument/2006/relationships/slideLayout" Target="../slideLayouts/slideLayout2450.xml"/><Relationship Id="rId1" Type="http://schemas.openxmlformats.org/officeDocument/2006/relationships/slideLayout" Target="../slideLayouts/slideLayout2449.xml"/><Relationship Id="rId6" Type="http://schemas.openxmlformats.org/officeDocument/2006/relationships/slideLayout" Target="../slideLayouts/slideLayout2454.xml"/><Relationship Id="rId11" Type="http://schemas.openxmlformats.org/officeDocument/2006/relationships/slideLayout" Target="../slideLayouts/slideLayout2459.xml"/><Relationship Id="rId5" Type="http://schemas.openxmlformats.org/officeDocument/2006/relationships/slideLayout" Target="../slideLayouts/slideLayout2453.xml"/><Relationship Id="rId10" Type="http://schemas.openxmlformats.org/officeDocument/2006/relationships/slideLayout" Target="../slideLayouts/slideLayout2458.xml"/><Relationship Id="rId4" Type="http://schemas.openxmlformats.org/officeDocument/2006/relationships/slideLayout" Target="../slideLayouts/slideLayout2452.xml"/><Relationship Id="rId9" Type="http://schemas.openxmlformats.org/officeDocument/2006/relationships/slideLayout" Target="../slideLayouts/slideLayout2457.xml"/></Relationships>
</file>

<file path=ppt/slideMasters/_rels/slideMaster206.xml.rels><?xml version="1.0" encoding="UTF-8" standalone="yes"?>
<Relationships xmlns="http://schemas.openxmlformats.org/package/2006/relationships"><Relationship Id="rId8" Type="http://schemas.openxmlformats.org/officeDocument/2006/relationships/slideLayout" Target="../slideLayouts/slideLayout2468.xml"/><Relationship Id="rId13" Type="http://schemas.openxmlformats.org/officeDocument/2006/relationships/theme" Target="../theme/theme206.xml"/><Relationship Id="rId3" Type="http://schemas.openxmlformats.org/officeDocument/2006/relationships/slideLayout" Target="../slideLayouts/slideLayout2463.xml"/><Relationship Id="rId7" Type="http://schemas.openxmlformats.org/officeDocument/2006/relationships/slideLayout" Target="../slideLayouts/slideLayout2467.xml"/><Relationship Id="rId12" Type="http://schemas.openxmlformats.org/officeDocument/2006/relationships/slideLayout" Target="../slideLayouts/slideLayout2472.xml"/><Relationship Id="rId2" Type="http://schemas.openxmlformats.org/officeDocument/2006/relationships/slideLayout" Target="../slideLayouts/slideLayout2462.xml"/><Relationship Id="rId1" Type="http://schemas.openxmlformats.org/officeDocument/2006/relationships/slideLayout" Target="../slideLayouts/slideLayout2461.xml"/><Relationship Id="rId6" Type="http://schemas.openxmlformats.org/officeDocument/2006/relationships/slideLayout" Target="../slideLayouts/slideLayout2466.xml"/><Relationship Id="rId11" Type="http://schemas.openxmlformats.org/officeDocument/2006/relationships/slideLayout" Target="../slideLayouts/slideLayout2471.xml"/><Relationship Id="rId5" Type="http://schemas.openxmlformats.org/officeDocument/2006/relationships/slideLayout" Target="../slideLayouts/slideLayout2465.xml"/><Relationship Id="rId10" Type="http://schemas.openxmlformats.org/officeDocument/2006/relationships/slideLayout" Target="../slideLayouts/slideLayout2470.xml"/><Relationship Id="rId4" Type="http://schemas.openxmlformats.org/officeDocument/2006/relationships/slideLayout" Target="../slideLayouts/slideLayout2464.xml"/><Relationship Id="rId9" Type="http://schemas.openxmlformats.org/officeDocument/2006/relationships/slideLayout" Target="../slideLayouts/slideLayout2469.xml"/></Relationships>
</file>

<file path=ppt/slideMasters/_rels/slideMaster207.xml.rels><?xml version="1.0" encoding="UTF-8" standalone="yes"?>
<Relationships xmlns="http://schemas.openxmlformats.org/package/2006/relationships"><Relationship Id="rId8" Type="http://schemas.openxmlformats.org/officeDocument/2006/relationships/slideLayout" Target="../slideLayouts/slideLayout2480.xml"/><Relationship Id="rId13" Type="http://schemas.openxmlformats.org/officeDocument/2006/relationships/theme" Target="../theme/theme207.xml"/><Relationship Id="rId3" Type="http://schemas.openxmlformats.org/officeDocument/2006/relationships/slideLayout" Target="../slideLayouts/slideLayout2475.xml"/><Relationship Id="rId7" Type="http://schemas.openxmlformats.org/officeDocument/2006/relationships/slideLayout" Target="../slideLayouts/slideLayout2479.xml"/><Relationship Id="rId12" Type="http://schemas.openxmlformats.org/officeDocument/2006/relationships/slideLayout" Target="../slideLayouts/slideLayout2484.xml"/><Relationship Id="rId2" Type="http://schemas.openxmlformats.org/officeDocument/2006/relationships/slideLayout" Target="../slideLayouts/slideLayout2474.xml"/><Relationship Id="rId1" Type="http://schemas.openxmlformats.org/officeDocument/2006/relationships/slideLayout" Target="../slideLayouts/slideLayout2473.xml"/><Relationship Id="rId6" Type="http://schemas.openxmlformats.org/officeDocument/2006/relationships/slideLayout" Target="../slideLayouts/slideLayout2478.xml"/><Relationship Id="rId11" Type="http://schemas.openxmlformats.org/officeDocument/2006/relationships/slideLayout" Target="../slideLayouts/slideLayout2483.xml"/><Relationship Id="rId5" Type="http://schemas.openxmlformats.org/officeDocument/2006/relationships/slideLayout" Target="../slideLayouts/slideLayout2477.xml"/><Relationship Id="rId10" Type="http://schemas.openxmlformats.org/officeDocument/2006/relationships/slideLayout" Target="../slideLayouts/slideLayout2482.xml"/><Relationship Id="rId4" Type="http://schemas.openxmlformats.org/officeDocument/2006/relationships/slideLayout" Target="../slideLayouts/slideLayout2476.xml"/><Relationship Id="rId9" Type="http://schemas.openxmlformats.org/officeDocument/2006/relationships/slideLayout" Target="../slideLayouts/slideLayout2481.xml"/></Relationships>
</file>

<file path=ppt/slideMasters/_rels/slideMaster208.xml.rels><?xml version="1.0" encoding="UTF-8" standalone="yes"?>
<Relationships xmlns="http://schemas.openxmlformats.org/package/2006/relationships"><Relationship Id="rId8" Type="http://schemas.openxmlformats.org/officeDocument/2006/relationships/slideLayout" Target="../slideLayouts/slideLayout2492.xml"/><Relationship Id="rId13" Type="http://schemas.openxmlformats.org/officeDocument/2006/relationships/theme" Target="../theme/theme208.xml"/><Relationship Id="rId3" Type="http://schemas.openxmlformats.org/officeDocument/2006/relationships/slideLayout" Target="../slideLayouts/slideLayout2487.xml"/><Relationship Id="rId7" Type="http://schemas.openxmlformats.org/officeDocument/2006/relationships/slideLayout" Target="../slideLayouts/slideLayout2491.xml"/><Relationship Id="rId12" Type="http://schemas.openxmlformats.org/officeDocument/2006/relationships/slideLayout" Target="../slideLayouts/slideLayout2496.xml"/><Relationship Id="rId2" Type="http://schemas.openxmlformats.org/officeDocument/2006/relationships/slideLayout" Target="../slideLayouts/slideLayout2486.xml"/><Relationship Id="rId1" Type="http://schemas.openxmlformats.org/officeDocument/2006/relationships/slideLayout" Target="../slideLayouts/slideLayout2485.xml"/><Relationship Id="rId6" Type="http://schemas.openxmlformats.org/officeDocument/2006/relationships/slideLayout" Target="../slideLayouts/slideLayout2490.xml"/><Relationship Id="rId11" Type="http://schemas.openxmlformats.org/officeDocument/2006/relationships/slideLayout" Target="../slideLayouts/slideLayout2495.xml"/><Relationship Id="rId5" Type="http://schemas.openxmlformats.org/officeDocument/2006/relationships/slideLayout" Target="../slideLayouts/slideLayout2489.xml"/><Relationship Id="rId10" Type="http://schemas.openxmlformats.org/officeDocument/2006/relationships/slideLayout" Target="../slideLayouts/slideLayout2494.xml"/><Relationship Id="rId4" Type="http://schemas.openxmlformats.org/officeDocument/2006/relationships/slideLayout" Target="../slideLayouts/slideLayout2488.xml"/><Relationship Id="rId9" Type="http://schemas.openxmlformats.org/officeDocument/2006/relationships/slideLayout" Target="../slideLayouts/slideLayout2493.xml"/></Relationships>
</file>

<file path=ppt/slideMasters/_rels/slideMaster209.xml.rels><?xml version="1.0" encoding="UTF-8" standalone="yes"?>
<Relationships xmlns="http://schemas.openxmlformats.org/package/2006/relationships"><Relationship Id="rId8" Type="http://schemas.openxmlformats.org/officeDocument/2006/relationships/slideLayout" Target="../slideLayouts/slideLayout2504.xml"/><Relationship Id="rId13" Type="http://schemas.openxmlformats.org/officeDocument/2006/relationships/theme" Target="../theme/theme209.xml"/><Relationship Id="rId3" Type="http://schemas.openxmlformats.org/officeDocument/2006/relationships/slideLayout" Target="../slideLayouts/slideLayout2499.xml"/><Relationship Id="rId7" Type="http://schemas.openxmlformats.org/officeDocument/2006/relationships/slideLayout" Target="../slideLayouts/slideLayout2503.xml"/><Relationship Id="rId12" Type="http://schemas.openxmlformats.org/officeDocument/2006/relationships/slideLayout" Target="../slideLayouts/slideLayout2508.xml"/><Relationship Id="rId2" Type="http://schemas.openxmlformats.org/officeDocument/2006/relationships/slideLayout" Target="../slideLayouts/slideLayout2498.xml"/><Relationship Id="rId1" Type="http://schemas.openxmlformats.org/officeDocument/2006/relationships/slideLayout" Target="../slideLayouts/slideLayout2497.xml"/><Relationship Id="rId6" Type="http://schemas.openxmlformats.org/officeDocument/2006/relationships/slideLayout" Target="../slideLayouts/slideLayout2502.xml"/><Relationship Id="rId11" Type="http://schemas.openxmlformats.org/officeDocument/2006/relationships/slideLayout" Target="../slideLayouts/slideLayout2507.xml"/><Relationship Id="rId5" Type="http://schemas.openxmlformats.org/officeDocument/2006/relationships/slideLayout" Target="../slideLayouts/slideLayout2501.xml"/><Relationship Id="rId10" Type="http://schemas.openxmlformats.org/officeDocument/2006/relationships/slideLayout" Target="../slideLayouts/slideLayout2506.xml"/><Relationship Id="rId4" Type="http://schemas.openxmlformats.org/officeDocument/2006/relationships/slideLayout" Target="../slideLayouts/slideLayout2500.xml"/><Relationship Id="rId9" Type="http://schemas.openxmlformats.org/officeDocument/2006/relationships/slideLayout" Target="../slideLayouts/slideLayout2505.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theme" Target="../theme/theme21.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210.xml.rels><?xml version="1.0" encoding="UTF-8" standalone="yes"?>
<Relationships xmlns="http://schemas.openxmlformats.org/package/2006/relationships"><Relationship Id="rId8" Type="http://schemas.openxmlformats.org/officeDocument/2006/relationships/slideLayout" Target="../slideLayouts/slideLayout2516.xml"/><Relationship Id="rId13" Type="http://schemas.openxmlformats.org/officeDocument/2006/relationships/theme" Target="../theme/theme210.xml"/><Relationship Id="rId3" Type="http://schemas.openxmlformats.org/officeDocument/2006/relationships/slideLayout" Target="../slideLayouts/slideLayout2511.xml"/><Relationship Id="rId7" Type="http://schemas.openxmlformats.org/officeDocument/2006/relationships/slideLayout" Target="../slideLayouts/slideLayout2515.xml"/><Relationship Id="rId12" Type="http://schemas.openxmlformats.org/officeDocument/2006/relationships/slideLayout" Target="../slideLayouts/slideLayout2520.xml"/><Relationship Id="rId2" Type="http://schemas.openxmlformats.org/officeDocument/2006/relationships/slideLayout" Target="../slideLayouts/slideLayout2510.xml"/><Relationship Id="rId1" Type="http://schemas.openxmlformats.org/officeDocument/2006/relationships/slideLayout" Target="../slideLayouts/slideLayout2509.xml"/><Relationship Id="rId6" Type="http://schemas.openxmlformats.org/officeDocument/2006/relationships/slideLayout" Target="../slideLayouts/slideLayout2514.xml"/><Relationship Id="rId11" Type="http://schemas.openxmlformats.org/officeDocument/2006/relationships/slideLayout" Target="../slideLayouts/slideLayout2519.xml"/><Relationship Id="rId5" Type="http://schemas.openxmlformats.org/officeDocument/2006/relationships/slideLayout" Target="../slideLayouts/slideLayout2513.xml"/><Relationship Id="rId10" Type="http://schemas.openxmlformats.org/officeDocument/2006/relationships/slideLayout" Target="../slideLayouts/slideLayout2518.xml"/><Relationship Id="rId4" Type="http://schemas.openxmlformats.org/officeDocument/2006/relationships/slideLayout" Target="../slideLayouts/slideLayout2512.xml"/><Relationship Id="rId9" Type="http://schemas.openxmlformats.org/officeDocument/2006/relationships/slideLayout" Target="../slideLayouts/slideLayout2517.xml"/></Relationships>
</file>

<file path=ppt/slideMasters/_rels/slideMaster211.xml.rels><?xml version="1.0" encoding="UTF-8" standalone="yes"?>
<Relationships xmlns="http://schemas.openxmlformats.org/package/2006/relationships"><Relationship Id="rId8" Type="http://schemas.openxmlformats.org/officeDocument/2006/relationships/slideLayout" Target="../slideLayouts/slideLayout2528.xml"/><Relationship Id="rId13" Type="http://schemas.openxmlformats.org/officeDocument/2006/relationships/theme" Target="../theme/theme211.xml"/><Relationship Id="rId3" Type="http://schemas.openxmlformats.org/officeDocument/2006/relationships/slideLayout" Target="../slideLayouts/slideLayout2523.xml"/><Relationship Id="rId7" Type="http://schemas.openxmlformats.org/officeDocument/2006/relationships/slideLayout" Target="../slideLayouts/slideLayout2527.xml"/><Relationship Id="rId12" Type="http://schemas.openxmlformats.org/officeDocument/2006/relationships/slideLayout" Target="../slideLayouts/slideLayout2532.xml"/><Relationship Id="rId2" Type="http://schemas.openxmlformats.org/officeDocument/2006/relationships/slideLayout" Target="../slideLayouts/slideLayout2522.xml"/><Relationship Id="rId1" Type="http://schemas.openxmlformats.org/officeDocument/2006/relationships/slideLayout" Target="../slideLayouts/slideLayout2521.xml"/><Relationship Id="rId6" Type="http://schemas.openxmlformats.org/officeDocument/2006/relationships/slideLayout" Target="../slideLayouts/slideLayout2526.xml"/><Relationship Id="rId11" Type="http://schemas.openxmlformats.org/officeDocument/2006/relationships/slideLayout" Target="../slideLayouts/slideLayout2531.xml"/><Relationship Id="rId5" Type="http://schemas.openxmlformats.org/officeDocument/2006/relationships/slideLayout" Target="../slideLayouts/slideLayout2525.xml"/><Relationship Id="rId10" Type="http://schemas.openxmlformats.org/officeDocument/2006/relationships/slideLayout" Target="../slideLayouts/slideLayout2530.xml"/><Relationship Id="rId4" Type="http://schemas.openxmlformats.org/officeDocument/2006/relationships/slideLayout" Target="../slideLayouts/slideLayout2524.xml"/><Relationship Id="rId9" Type="http://schemas.openxmlformats.org/officeDocument/2006/relationships/slideLayout" Target="../slideLayouts/slideLayout2529.xml"/></Relationships>
</file>

<file path=ppt/slideMasters/_rels/slideMaster212.xml.rels><?xml version="1.0" encoding="UTF-8" standalone="yes"?>
<Relationships xmlns="http://schemas.openxmlformats.org/package/2006/relationships"><Relationship Id="rId8" Type="http://schemas.openxmlformats.org/officeDocument/2006/relationships/slideLayout" Target="../slideLayouts/slideLayout2540.xml"/><Relationship Id="rId13" Type="http://schemas.openxmlformats.org/officeDocument/2006/relationships/theme" Target="../theme/theme212.xml"/><Relationship Id="rId3" Type="http://schemas.openxmlformats.org/officeDocument/2006/relationships/slideLayout" Target="../slideLayouts/slideLayout2535.xml"/><Relationship Id="rId7" Type="http://schemas.openxmlformats.org/officeDocument/2006/relationships/slideLayout" Target="../slideLayouts/slideLayout2539.xml"/><Relationship Id="rId12" Type="http://schemas.openxmlformats.org/officeDocument/2006/relationships/slideLayout" Target="../slideLayouts/slideLayout2544.xml"/><Relationship Id="rId2" Type="http://schemas.openxmlformats.org/officeDocument/2006/relationships/slideLayout" Target="../slideLayouts/slideLayout2534.xml"/><Relationship Id="rId1" Type="http://schemas.openxmlformats.org/officeDocument/2006/relationships/slideLayout" Target="../slideLayouts/slideLayout2533.xml"/><Relationship Id="rId6" Type="http://schemas.openxmlformats.org/officeDocument/2006/relationships/slideLayout" Target="../slideLayouts/slideLayout2538.xml"/><Relationship Id="rId11" Type="http://schemas.openxmlformats.org/officeDocument/2006/relationships/slideLayout" Target="../slideLayouts/slideLayout2543.xml"/><Relationship Id="rId5" Type="http://schemas.openxmlformats.org/officeDocument/2006/relationships/slideLayout" Target="../slideLayouts/slideLayout2537.xml"/><Relationship Id="rId10" Type="http://schemas.openxmlformats.org/officeDocument/2006/relationships/slideLayout" Target="../slideLayouts/slideLayout2542.xml"/><Relationship Id="rId4" Type="http://schemas.openxmlformats.org/officeDocument/2006/relationships/slideLayout" Target="../slideLayouts/slideLayout2536.xml"/><Relationship Id="rId9" Type="http://schemas.openxmlformats.org/officeDocument/2006/relationships/slideLayout" Target="../slideLayouts/slideLayout2541.xml"/></Relationships>
</file>

<file path=ppt/slideMasters/_rels/slideMaster213.xml.rels><?xml version="1.0" encoding="UTF-8" standalone="yes"?>
<Relationships xmlns="http://schemas.openxmlformats.org/package/2006/relationships"><Relationship Id="rId8" Type="http://schemas.openxmlformats.org/officeDocument/2006/relationships/slideLayout" Target="../slideLayouts/slideLayout2552.xml"/><Relationship Id="rId13" Type="http://schemas.openxmlformats.org/officeDocument/2006/relationships/theme" Target="../theme/theme213.xml"/><Relationship Id="rId3" Type="http://schemas.openxmlformats.org/officeDocument/2006/relationships/slideLayout" Target="../slideLayouts/slideLayout2547.xml"/><Relationship Id="rId7" Type="http://schemas.openxmlformats.org/officeDocument/2006/relationships/slideLayout" Target="../slideLayouts/slideLayout2551.xml"/><Relationship Id="rId12" Type="http://schemas.openxmlformats.org/officeDocument/2006/relationships/slideLayout" Target="../slideLayouts/slideLayout2556.xml"/><Relationship Id="rId2" Type="http://schemas.openxmlformats.org/officeDocument/2006/relationships/slideLayout" Target="../slideLayouts/slideLayout2546.xml"/><Relationship Id="rId1" Type="http://schemas.openxmlformats.org/officeDocument/2006/relationships/slideLayout" Target="../slideLayouts/slideLayout2545.xml"/><Relationship Id="rId6" Type="http://schemas.openxmlformats.org/officeDocument/2006/relationships/slideLayout" Target="../slideLayouts/slideLayout2550.xml"/><Relationship Id="rId11" Type="http://schemas.openxmlformats.org/officeDocument/2006/relationships/slideLayout" Target="../slideLayouts/slideLayout2555.xml"/><Relationship Id="rId5" Type="http://schemas.openxmlformats.org/officeDocument/2006/relationships/slideLayout" Target="../slideLayouts/slideLayout2549.xml"/><Relationship Id="rId10" Type="http://schemas.openxmlformats.org/officeDocument/2006/relationships/slideLayout" Target="../slideLayouts/slideLayout2554.xml"/><Relationship Id="rId4" Type="http://schemas.openxmlformats.org/officeDocument/2006/relationships/slideLayout" Target="../slideLayouts/slideLayout2548.xml"/><Relationship Id="rId9" Type="http://schemas.openxmlformats.org/officeDocument/2006/relationships/slideLayout" Target="../slideLayouts/slideLayout2553.xml"/></Relationships>
</file>

<file path=ppt/slideMasters/_rels/slideMaster214.xml.rels><?xml version="1.0" encoding="UTF-8" standalone="yes"?>
<Relationships xmlns="http://schemas.openxmlformats.org/package/2006/relationships"><Relationship Id="rId8" Type="http://schemas.openxmlformats.org/officeDocument/2006/relationships/slideLayout" Target="../slideLayouts/slideLayout2564.xml"/><Relationship Id="rId13" Type="http://schemas.openxmlformats.org/officeDocument/2006/relationships/theme" Target="../theme/theme214.xml"/><Relationship Id="rId3" Type="http://schemas.openxmlformats.org/officeDocument/2006/relationships/slideLayout" Target="../slideLayouts/slideLayout2559.xml"/><Relationship Id="rId7" Type="http://schemas.openxmlformats.org/officeDocument/2006/relationships/slideLayout" Target="../slideLayouts/slideLayout2563.xml"/><Relationship Id="rId12" Type="http://schemas.openxmlformats.org/officeDocument/2006/relationships/slideLayout" Target="../slideLayouts/slideLayout2568.xml"/><Relationship Id="rId2" Type="http://schemas.openxmlformats.org/officeDocument/2006/relationships/slideLayout" Target="../slideLayouts/slideLayout2558.xml"/><Relationship Id="rId1" Type="http://schemas.openxmlformats.org/officeDocument/2006/relationships/slideLayout" Target="../slideLayouts/slideLayout2557.xml"/><Relationship Id="rId6" Type="http://schemas.openxmlformats.org/officeDocument/2006/relationships/slideLayout" Target="../slideLayouts/slideLayout2562.xml"/><Relationship Id="rId11" Type="http://schemas.openxmlformats.org/officeDocument/2006/relationships/slideLayout" Target="../slideLayouts/slideLayout2567.xml"/><Relationship Id="rId5" Type="http://schemas.openxmlformats.org/officeDocument/2006/relationships/slideLayout" Target="../slideLayouts/slideLayout2561.xml"/><Relationship Id="rId10" Type="http://schemas.openxmlformats.org/officeDocument/2006/relationships/slideLayout" Target="../slideLayouts/slideLayout2566.xml"/><Relationship Id="rId4" Type="http://schemas.openxmlformats.org/officeDocument/2006/relationships/slideLayout" Target="../slideLayouts/slideLayout2560.xml"/><Relationship Id="rId9" Type="http://schemas.openxmlformats.org/officeDocument/2006/relationships/slideLayout" Target="../slideLayouts/slideLayout2565.xml"/></Relationships>
</file>

<file path=ppt/slideMasters/_rels/slideMaster215.xml.rels><?xml version="1.0" encoding="UTF-8" standalone="yes"?>
<Relationships xmlns="http://schemas.openxmlformats.org/package/2006/relationships"><Relationship Id="rId8" Type="http://schemas.openxmlformats.org/officeDocument/2006/relationships/slideLayout" Target="../slideLayouts/slideLayout2576.xml"/><Relationship Id="rId13" Type="http://schemas.openxmlformats.org/officeDocument/2006/relationships/theme" Target="../theme/theme215.xml"/><Relationship Id="rId3" Type="http://schemas.openxmlformats.org/officeDocument/2006/relationships/slideLayout" Target="../slideLayouts/slideLayout2571.xml"/><Relationship Id="rId7" Type="http://schemas.openxmlformats.org/officeDocument/2006/relationships/slideLayout" Target="../slideLayouts/slideLayout2575.xml"/><Relationship Id="rId12" Type="http://schemas.openxmlformats.org/officeDocument/2006/relationships/slideLayout" Target="../slideLayouts/slideLayout2580.xml"/><Relationship Id="rId2" Type="http://schemas.openxmlformats.org/officeDocument/2006/relationships/slideLayout" Target="../slideLayouts/slideLayout2570.xml"/><Relationship Id="rId1" Type="http://schemas.openxmlformats.org/officeDocument/2006/relationships/slideLayout" Target="../slideLayouts/slideLayout2569.xml"/><Relationship Id="rId6" Type="http://schemas.openxmlformats.org/officeDocument/2006/relationships/slideLayout" Target="../slideLayouts/slideLayout2574.xml"/><Relationship Id="rId11" Type="http://schemas.openxmlformats.org/officeDocument/2006/relationships/slideLayout" Target="../slideLayouts/slideLayout2579.xml"/><Relationship Id="rId5" Type="http://schemas.openxmlformats.org/officeDocument/2006/relationships/slideLayout" Target="../slideLayouts/slideLayout2573.xml"/><Relationship Id="rId10" Type="http://schemas.openxmlformats.org/officeDocument/2006/relationships/slideLayout" Target="../slideLayouts/slideLayout2578.xml"/><Relationship Id="rId4" Type="http://schemas.openxmlformats.org/officeDocument/2006/relationships/slideLayout" Target="../slideLayouts/slideLayout2572.xml"/><Relationship Id="rId9" Type="http://schemas.openxmlformats.org/officeDocument/2006/relationships/slideLayout" Target="../slideLayouts/slideLayout2577.xml"/></Relationships>
</file>

<file path=ppt/slideMasters/_rels/slideMaster216.xml.rels><?xml version="1.0" encoding="UTF-8" standalone="yes"?>
<Relationships xmlns="http://schemas.openxmlformats.org/package/2006/relationships"><Relationship Id="rId8" Type="http://schemas.openxmlformats.org/officeDocument/2006/relationships/slideLayout" Target="../slideLayouts/slideLayout2588.xml"/><Relationship Id="rId13" Type="http://schemas.openxmlformats.org/officeDocument/2006/relationships/theme" Target="../theme/theme216.xml"/><Relationship Id="rId3" Type="http://schemas.openxmlformats.org/officeDocument/2006/relationships/slideLayout" Target="../slideLayouts/slideLayout2583.xml"/><Relationship Id="rId7" Type="http://schemas.openxmlformats.org/officeDocument/2006/relationships/slideLayout" Target="../slideLayouts/slideLayout2587.xml"/><Relationship Id="rId12" Type="http://schemas.openxmlformats.org/officeDocument/2006/relationships/slideLayout" Target="../slideLayouts/slideLayout2592.xml"/><Relationship Id="rId2" Type="http://schemas.openxmlformats.org/officeDocument/2006/relationships/slideLayout" Target="../slideLayouts/slideLayout2582.xml"/><Relationship Id="rId1" Type="http://schemas.openxmlformats.org/officeDocument/2006/relationships/slideLayout" Target="../slideLayouts/slideLayout2581.xml"/><Relationship Id="rId6" Type="http://schemas.openxmlformats.org/officeDocument/2006/relationships/slideLayout" Target="../slideLayouts/slideLayout2586.xml"/><Relationship Id="rId11" Type="http://schemas.openxmlformats.org/officeDocument/2006/relationships/slideLayout" Target="../slideLayouts/slideLayout2591.xml"/><Relationship Id="rId5" Type="http://schemas.openxmlformats.org/officeDocument/2006/relationships/slideLayout" Target="../slideLayouts/slideLayout2585.xml"/><Relationship Id="rId10" Type="http://schemas.openxmlformats.org/officeDocument/2006/relationships/slideLayout" Target="../slideLayouts/slideLayout2590.xml"/><Relationship Id="rId4" Type="http://schemas.openxmlformats.org/officeDocument/2006/relationships/slideLayout" Target="../slideLayouts/slideLayout2584.xml"/><Relationship Id="rId9" Type="http://schemas.openxmlformats.org/officeDocument/2006/relationships/slideLayout" Target="../slideLayouts/slideLayout2589.xml"/></Relationships>
</file>

<file path=ppt/slideMasters/_rels/slideMaster217.xml.rels><?xml version="1.0" encoding="UTF-8" standalone="yes"?>
<Relationships xmlns="http://schemas.openxmlformats.org/package/2006/relationships"><Relationship Id="rId8" Type="http://schemas.openxmlformats.org/officeDocument/2006/relationships/slideLayout" Target="../slideLayouts/slideLayout2600.xml"/><Relationship Id="rId13" Type="http://schemas.openxmlformats.org/officeDocument/2006/relationships/theme" Target="../theme/theme217.xml"/><Relationship Id="rId3" Type="http://schemas.openxmlformats.org/officeDocument/2006/relationships/slideLayout" Target="../slideLayouts/slideLayout2595.xml"/><Relationship Id="rId7" Type="http://schemas.openxmlformats.org/officeDocument/2006/relationships/slideLayout" Target="../slideLayouts/slideLayout2599.xml"/><Relationship Id="rId12" Type="http://schemas.openxmlformats.org/officeDocument/2006/relationships/slideLayout" Target="../slideLayouts/slideLayout2604.xml"/><Relationship Id="rId2" Type="http://schemas.openxmlformats.org/officeDocument/2006/relationships/slideLayout" Target="../slideLayouts/slideLayout2594.xml"/><Relationship Id="rId1" Type="http://schemas.openxmlformats.org/officeDocument/2006/relationships/slideLayout" Target="../slideLayouts/slideLayout2593.xml"/><Relationship Id="rId6" Type="http://schemas.openxmlformats.org/officeDocument/2006/relationships/slideLayout" Target="../slideLayouts/slideLayout2598.xml"/><Relationship Id="rId11" Type="http://schemas.openxmlformats.org/officeDocument/2006/relationships/slideLayout" Target="../slideLayouts/slideLayout2603.xml"/><Relationship Id="rId5" Type="http://schemas.openxmlformats.org/officeDocument/2006/relationships/slideLayout" Target="../slideLayouts/slideLayout2597.xml"/><Relationship Id="rId10" Type="http://schemas.openxmlformats.org/officeDocument/2006/relationships/slideLayout" Target="../slideLayouts/slideLayout2602.xml"/><Relationship Id="rId4" Type="http://schemas.openxmlformats.org/officeDocument/2006/relationships/slideLayout" Target="../slideLayouts/slideLayout2596.xml"/><Relationship Id="rId9" Type="http://schemas.openxmlformats.org/officeDocument/2006/relationships/slideLayout" Target="../slideLayouts/slideLayout2601.xml"/></Relationships>
</file>

<file path=ppt/slideMasters/_rels/slideMaster218.xml.rels><?xml version="1.0" encoding="UTF-8" standalone="yes"?>
<Relationships xmlns="http://schemas.openxmlformats.org/package/2006/relationships"><Relationship Id="rId8" Type="http://schemas.openxmlformats.org/officeDocument/2006/relationships/slideLayout" Target="../slideLayouts/slideLayout2612.xml"/><Relationship Id="rId13" Type="http://schemas.openxmlformats.org/officeDocument/2006/relationships/theme" Target="../theme/theme218.xml"/><Relationship Id="rId3" Type="http://schemas.openxmlformats.org/officeDocument/2006/relationships/slideLayout" Target="../slideLayouts/slideLayout2607.xml"/><Relationship Id="rId7" Type="http://schemas.openxmlformats.org/officeDocument/2006/relationships/slideLayout" Target="../slideLayouts/slideLayout2611.xml"/><Relationship Id="rId12" Type="http://schemas.openxmlformats.org/officeDocument/2006/relationships/slideLayout" Target="../slideLayouts/slideLayout2616.xml"/><Relationship Id="rId2" Type="http://schemas.openxmlformats.org/officeDocument/2006/relationships/slideLayout" Target="../slideLayouts/slideLayout2606.xml"/><Relationship Id="rId1" Type="http://schemas.openxmlformats.org/officeDocument/2006/relationships/slideLayout" Target="../slideLayouts/slideLayout2605.xml"/><Relationship Id="rId6" Type="http://schemas.openxmlformats.org/officeDocument/2006/relationships/slideLayout" Target="../slideLayouts/slideLayout2610.xml"/><Relationship Id="rId11" Type="http://schemas.openxmlformats.org/officeDocument/2006/relationships/slideLayout" Target="../slideLayouts/slideLayout2615.xml"/><Relationship Id="rId5" Type="http://schemas.openxmlformats.org/officeDocument/2006/relationships/slideLayout" Target="../slideLayouts/slideLayout2609.xml"/><Relationship Id="rId10" Type="http://schemas.openxmlformats.org/officeDocument/2006/relationships/slideLayout" Target="../slideLayouts/slideLayout2614.xml"/><Relationship Id="rId4" Type="http://schemas.openxmlformats.org/officeDocument/2006/relationships/slideLayout" Target="../slideLayouts/slideLayout2608.xml"/><Relationship Id="rId9" Type="http://schemas.openxmlformats.org/officeDocument/2006/relationships/slideLayout" Target="../slideLayouts/slideLayout2613.xml"/></Relationships>
</file>

<file path=ppt/slideMasters/_rels/slideMaster219.xml.rels><?xml version="1.0" encoding="UTF-8" standalone="yes"?>
<Relationships xmlns="http://schemas.openxmlformats.org/package/2006/relationships"><Relationship Id="rId8" Type="http://schemas.openxmlformats.org/officeDocument/2006/relationships/slideLayout" Target="../slideLayouts/slideLayout2624.xml"/><Relationship Id="rId13" Type="http://schemas.openxmlformats.org/officeDocument/2006/relationships/theme" Target="../theme/theme219.xml"/><Relationship Id="rId3" Type="http://schemas.openxmlformats.org/officeDocument/2006/relationships/slideLayout" Target="../slideLayouts/slideLayout2619.xml"/><Relationship Id="rId7" Type="http://schemas.openxmlformats.org/officeDocument/2006/relationships/slideLayout" Target="../slideLayouts/slideLayout2623.xml"/><Relationship Id="rId12" Type="http://schemas.openxmlformats.org/officeDocument/2006/relationships/slideLayout" Target="../slideLayouts/slideLayout2628.xml"/><Relationship Id="rId2" Type="http://schemas.openxmlformats.org/officeDocument/2006/relationships/slideLayout" Target="../slideLayouts/slideLayout2618.xml"/><Relationship Id="rId1" Type="http://schemas.openxmlformats.org/officeDocument/2006/relationships/slideLayout" Target="../slideLayouts/slideLayout2617.xml"/><Relationship Id="rId6" Type="http://schemas.openxmlformats.org/officeDocument/2006/relationships/slideLayout" Target="../slideLayouts/slideLayout2622.xml"/><Relationship Id="rId11" Type="http://schemas.openxmlformats.org/officeDocument/2006/relationships/slideLayout" Target="../slideLayouts/slideLayout2627.xml"/><Relationship Id="rId5" Type="http://schemas.openxmlformats.org/officeDocument/2006/relationships/slideLayout" Target="../slideLayouts/slideLayout2621.xml"/><Relationship Id="rId10" Type="http://schemas.openxmlformats.org/officeDocument/2006/relationships/slideLayout" Target="../slideLayouts/slideLayout2626.xml"/><Relationship Id="rId4" Type="http://schemas.openxmlformats.org/officeDocument/2006/relationships/slideLayout" Target="../slideLayouts/slideLayout2620.xml"/><Relationship Id="rId9" Type="http://schemas.openxmlformats.org/officeDocument/2006/relationships/slideLayout" Target="../slideLayouts/slideLayout262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heme" Target="../theme/theme22.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s>
</file>

<file path=ppt/slideMasters/_rels/slideMaster220.xml.rels><?xml version="1.0" encoding="UTF-8" standalone="yes"?>
<Relationships xmlns="http://schemas.openxmlformats.org/package/2006/relationships"><Relationship Id="rId8" Type="http://schemas.openxmlformats.org/officeDocument/2006/relationships/slideLayout" Target="../slideLayouts/slideLayout2636.xml"/><Relationship Id="rId13" Type="http://schemas.openxmlformats.org/officeDocument/2006/relationships/theme" Target="../theme/theme220.xml"/><Relationship Id="rId3" Type="http://schemas.openxmlformats.org/officeDocument/2006/relationships/slideLayout" Target="../slideLayouts/slideLayout2631.xml"/><Relationship Id="rId7" Type="http://schemas.openxmlformats.org/officeDocument/2006/relationships/slideLayout" Target="../slideLayouts/slideLayout2635.xml"/><Relationship Id="rId12" Type="http://schemas.openxmlformats.org/officeDocument/2006/relationships/slideLayout" Target="../slideLayouts/slideLayout2640.xml"/><Relationship Id="rId2" Type="http://schemas.openxmlformats.org/officeDocument/2006/relationships/slideLayout" Target="../slideLayouts/slideLayout2630.xml"/><Relationship Id="rId1" Type="http://schemas.openxmlformats.org/officeDocument/2006/relationships/slideLayout" Target="../slideLayouts/slideLayout2629.xml"/><Relationship Id="rId6" Type="http://schemas.openxmlformats.org/officeDocument/2006/relationships/slideLayout" Target="../slideLayouts/slideLayout2634.xml"/><Relationship Id="rId11" Type="http://schemas.openxmlformats.org/officeDocument/2006/relationships/slideLayout" Target="../slideLayouts/slideLayout2639.xml"/><Relationship Id="rId5" Type="http://schemas.openxmlformats.org/officeDocument/2006/relationships/slideLayout" Target="../slideLayouts/slideLayout2633.xml"/><Relationship Id="rId10" Type="http://schemas.openxmlformats.org/officeDocument/2006/relationships/slideLayout" Target="../slideLayouts/slideLayout2638.xml"/><Relationship Id="rId4" Type="http://schemas.openxmlformats.org/officeDocument/2006/relationships/slideLayout" Target="../slideLayouts/slideLayout2632.xml"/><Relationship Id="rId9" Type="http://schemas.openxmlformats.org/officeDocument/2006/relationships/slideLayout" Target="../slideLayouts/slideLayout2637.xml"/></Relationships>
</file>

<file path=ppt/slideMasters/_rels/slideMaster221.xml.rels><?xml version="1.0" encoding="UTF-8" standalone="yes"?>
<Relationships xmlns="http://schemas.openxmlformats.org/package/2006/relationships"><Relationship Id="rId8" Type="http://schemas.openxmlformats.org/officeDocument/2006/relationships/slideLayout" Target="../slideLayouts/slideLayout2648.xml"/><Relationship Id="rId13" Type="http://schemas.openxmlformats.org/officeDocument/2006/relationships/theme" Target="../theme/theme221.xml"/><Relationship Id="rId3" Type="http://schemas.openxmlformats.org/officeDocument/2006/relationships/slideLayout" Target="../slideLayouts/slideLayout2643.xml"/><Relationship Id="rId7" Type="http://schemas.openxmlformats.org/officeDocument/2006/relationships/slideLayout" Target="../slideLayouts/slideLayout2647.xml"/><Relationship Id="rId12" Type="http://schemas.openxmlformats.org/officeDocument/2006/relationships/slideLayout" Target="../slideLayouts/slideLayout2652.xml"/><Relationship Id="rId2" Type="http://schemas.openxmlformats.org/officeDocument/2006/relationships/slideLayout" Target="../slideLayouts/slideLayout2642.xml"/><Relationship Id="rId1" Type="http://schemas.openxmlformats.org/officeDocument/2006/relationships/slideLayout" Target="../slideLayouts/slideLayout2641.xml"/><Relationship Id="rId6" Type="http://schemas.openxmlformats.org/officeDocument/2006/relationships/slideLayout" Target="../slideLayouts/slideLayout2646.xml"/><Relationship Id="rId11" Type="http://schemas.openxmlformats.org/officeDocument/2006/relationships/slideLayout" Target="../slideLayouts/slideLayout2651.xml"/><Relationship Id="rId5" Type="http://schemas.openxmlformats.org/officeDocument/2006/relationships/slideLayout" Target="../slideLayouts/slideLayout2645.xml"/><Relationship Id="rId10" Type="http://schemas.openxmlformats.org/officeDocument/2006/relationships/slideLayout" Target="../slideLayouts/slideLayout2650.xml"/><Relationship Id="rId4" Type="http://schemas.openxmlformats.org/officeDocument/2006/relationships/slideLayout" Target="../slideLayouts/slideLayout2644.xml"/><Relationship Id="rId9" Type="http://schemas.openxmlformats.org/officeDocument/2006/relationships/slideLayout" Target="../slideLayouts/slideLayout264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theme" Target="../theme/theme23.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theme" Target="../theme/theme2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theme" Target="../theme/theme25.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theme" Target="../theme/theme26.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theme" Target="../theme/theme27.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32.xml"/><Relationship Id="rId13" Type="http://schemas.openxmlformats.org/officeDocument/2006/relationships/theme" Target="../theme/theme28.xml"/><Relationship Id="rId3" Type="http://schemas.openxmlformats.org/officeDocument/2006/relationships/slideLayout" Target="../slideLayouts/slideLayout327.xml"/><Relationship Id="rId7" Type="http://schemas.openxmlformats.org/officeDocument/2006/relationships/slideLayout" Target="../slideLayouts/slideLayout331.xml"/><Relationship Id="rId12" Type="http://schemas.openxmlformats.org/officeDocument/2006/relationships/slideLayout" Target="../slideLayouts/slideLayout336.xml"/><Relationship Id="rId2" Type="http://schemas.openxmlformats.org/officeDocument/2006/relationships/slideLayout" Target="../slideLayouts/slideLayout326.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5" Type="http://schemas.openxmlformats.org/officeDocument/2006/relationships/slideLayout" Target="../slideLayouts/slideLayout329.xml"/><Relationship Id="rId10" Type="http://schemas.openxmlformats.org/officeDocument/2006/relationships/slideLayout" Target="../slideLayouts/slideLayout334.xml"/><Relationship Id="rId4" Type="http://schemas.openxmlformats.org/officeDocument/2006/relationships/slideLayout" Target="../slideLayouts/slideLayout328.xml"/><Relationship Id="rId9" Type="http://schemas.openxmlformats.org/officeDocument/2006/relationships/slideLayout" Target="../slideLayouts/slideLayout33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theme" Target="../theme/theme29.xml"/><Relationship Id="rId3" Type="http://schemas.openxmlformats.org/officeDocument/2006/relationships/slideLayout" Target="../slideLayouts/slideLayout339.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2" Type="http://schemas.openxmlformats.org/officeDocument/2006/relationships/slideLayout" Target="../slideLayouts/slideLayout338.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5" Type="http://schemas.openxmlformats.org/officeDocument/2006/relationships/slideLayout" Target="../slideLayouts/slideLayout341.xml"/><Relationship Id="rId10" Type="http://schemas.openxmlformats.org/officeDocument/2006/relationships/slideLayout" Target="../slideLayouts/slideLayout346.xml"/><Relationship Id="rId4" Type="http://schemas.openxmlformats.org/officeDocument/2006/relationships/slideLayout" Target="../slideLayouts/slideLayout340.xml"/><Relationship Id="rId9" Type="http://schemas.openxmlformats.org/officeDocument/2006/relationships/slideLayout" Target="../slideLayouts/slideLayout3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56.xml"/><Relationship Id="rId13" Type="http://schemas.openxmlformats.org/officeDocument/2006/relationships/theme" Target="../theme/theme30.xml"/><Relationship Id="rId3" Type="http://schemas.openxmlformats.org/officeDocument/2006/relationships/slideLayout" Target="../slideLayouts/slideLayout351.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2" Type="http://schemas.openxmlformats.org/officeDocument/2006/relationships/slideLayout" Target="../slideLayouts/slideLayout350.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5" Type="http://schemas.openxmlformats.org/officeDocument/2006/relationships/slideLayout" Target="../slideLayouts/slideLayout353.xml"/><Relationship Id="rId10" Type="http://schemas.openxmlformats.org/officeDocument/2006/relationships/slideLayout" Target="../slideLayouts/slideLayout358.xml"/><Relationship Id="rId4" Type="http://schemas.openxmlformats.org/officeDocument/2006/relationships/slideLayout" Target="../slideLayouts/slideLayout352.xml"/><Relationship Id="rId9" Type="http://schemas.openxmlformats.org/officeDocument/2006/relationships/slideLayout" Target="../slideLayouts/slideLayout35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theme" Target="../theme/theme31.xml"/><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theme" Target="../theme/theme32.xml"/><Relationship Id="rId3" Type="http://schemas.openxmlformats.org/officeDocument/2006/relationships/slideLayout" Target="../slideLayouts/slideLayout375.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2" Type="http://schemas.openxmlformats.org/officeDocument/2006/relationships/slideLayout" Target="../slideLayouts/slideLayout374.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0" Type="http://schemas.openxmlformats.org/officeDocument/2006/relationships/slideLayout" Target="../slideLayouts/slideLayout382.xml"/><Relationship Id="rId4" Type="http://schemas.openxmlformats.org/officeDocument/2006/relationships/slideLayout" Target="../slideLayouts/slideLayout376.xml"/><Relationship Id="rId9" Type="http://schemas.openxmlformats.org/officeDocument/2006/relationships/slideLayout" Target="../slideLayouts/slideLayout38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theme" Target="../theme/theme33.xml"/><Relationship Id="rId3" Type="http://schemas.openxmlformats.org/officeDocument/2006/relationships/slideLayout" Target="../slideLayouts/slideLayout387.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2" Type="http://schemas.openxmlformats.org/officeDocument/2006/relationships/slideLayout" Target="../slideLayouts/slideLayout386.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5" Type="http://schemas.openxmlformats.org/officeDocument/2006/relationships/slideLayout" Target="../slideLayouts/slideLayout389.xml"/><Relationship Id="rId10" Type="http://schemas.openxmlformats.org/officeDocument/2006/relationships/slideLayout" Target="../slideLayouts/slideLayout394.xml"/><Relationship Id="rId4" Type="http://schemas.openxmlformats.org/officeDocument/2006/relationships/slideLayout" Target="../slideLayouts/slideLayout388.xml"/><Relationship Id="rId9" Type="http://schemas.openxmlformats.org/officeDocument/2006/relationships/slideLayout" Target="../slideLayouts/slideLayout39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theme" Target="../theme/theme34.xml"/><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16.xml"/><Relationship Id="rId13" Type="http://schemas.openxmlformats.org/officeDocument/2006/relationships/theme" Target="../theme/theme35.xml"/><Relationship Id="rId3" Type="http://schemas.openxmlformats.org/officeDocument/2006/relationships/slideLayout" Target="../slideLayouts/slideLayout411.xml"/><Relationship Id="rId7" Type="http://schemas.openxmlformats.org/officeDocument/2006/relationships/slideLayout" Target="../slideLayouts/slideLayout415.xml"/><Relationship Id="rId12" Type="http://schemas.openxmlformats.org/officeDocument/2006/relationships/slideLayout" Target="../slideLayouts/slideLayout420.xml"/><Relationship Id="rId2" Type="http://schemas.openxmlformats.org/officeDocument/2006/relationships/slideLayout" Target="../slideLayouts/slideLayout410.xml"/><Relationship Id="rId1" Type="http://schemas.openxmlformats.org/officeDocument/2006/relationships/slideLayout" Target="../slideLayouts/slideLayout409.xml"/><Relationship Id="rId6" Type="http://schemas.openxmlformats.org/officeDocument/2006/relationships/slideLayout" Target="../slideLayouts/slideLayout414.xml"/><Relationship Id="rId11" Type="http://schemas.openxmlformats.org/officeDocument/2006/relationships/slideLayout" Target="../slideLayouts/slideLayout419.xml"/><Relationship Id="rId5" Type="http://schemas.openxmlformats.org/officeDocument/2006/relationships/slideLayout" Target="../slideLayouts/slideLayout413.xml"/><Relationship Id="rId10" Type="http://schemas.openxmlformats.org/officeDocument/2006/relationships/slideLayout" Target="../slideLayouts/slideLayout418.xml"/><Relationship Id="rId4" Type="http://schemas.openxmlformats.org/officeDocument/2006/relationships/slideLayout" Target="../slideLayouts/slideLayout412.xml"/><Relationship Id="rId9" Type="http://schemas.openxmlformats.org/officeDocument/2006/relationships/slideLayout" Target="../slideLayouts/slideLayout417.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28.xml"/><Relationship Id="rId13" Type="http://schemas.openxmlformats.org/officeDocument/2006/relationships/theme" Target="../theme/theme36.xml"/><Relationship Id="rId3" Type="http://schemas.openxmlformats.org/officeDocument/2006/relationships/slideLayout" Target="../slideLayouts/slideLayout423.xml"/><Relationship Id="rId7" Type="http://schemas.openxmlformats.org/officeDocument/2006/relationships/slideLayout" Target="../slideLayouts/slideLayout427.xml"/><Relationship Id="rId12" Type="http://schemas.openxmlformats.org/officeDocument/2006/relationships/slideLayout" Target="../slideLayouts/slideLayout432.xml"/><Relationship Id="rId2" Type="http://schemas.openxmlformats.org/officeDocument/2006/relationships/slideLayout" Target="../slideLayouts/slideLayout422.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5" Type="http://schemas.openxmlformats.org/officeDocument/2006/relationships/slideLayout" Target="../slideLayouts/slideLayout425.xml"/><Relationship Id="rId10" Type="http://schemas.openxmlformats.org/officeDocument/2006/relationships/slideLayout" Target="../slideLayouts/slideLayout430.xml"/><Relationship Id="rId4" Type="http://schemas.openxmlformats.org/officeDocument/2006/relationships/slideLayout" Target="../slideLayouts/slideLayout424.xml"/><Relationship Id="rId9" Type="http://schemas.openxmlformats.org/officeDocument/2006/relationships/slideLayout" Target="../slideLayouts/slideLayout429.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40.xml"/><Relationship Id="rId13" Type="http://schemas.openxmlformats.org/officeDocument/2006/relationships/theme" Target="../theme/theme37.xml"/><Relationship Id="rId3" Type="http://schemas.openxmlformats.org/officeDocument/2006/relationships/slideLayout" Target="../slideLayouts/slideLayout435.xml"/><Relationship Id="rId7" Type="http://schemas.openxmlformats.org/officeDocument/2006/relationships/slideLayout" Target="../slideLayouts/slideLayout439.xml"/><Relationship Id="rId12" Type="http://schemas.openxmlformats.org/officeDocument/2006/relationships/slideLayout" Target="../slideLayouts/slideLayout444.xml"/><Relationship Id="rId2" Type="http://schemas.openxmlformats.org/officeDocument/2006/relationships/slideLayout" Target="../slideLayouts/slideLayout434.xml"/><Relationship Id="rId1" Type="http://schemas.openxmlformats.org/officeDocument/2006/relationships/slideLayout" Target="../slideLayouts/slideLayout433.xml"/><Relationship Id="rId6" Type="http://schemas.openxmlformats.org/officeDocument/2006/relationships/slideLayout" Target="../slideLayouts/slideLayout438.xml"/><Relationship Id="rId11" Type="http://schemas.openxmlformats.org/officeDocument/2006/relationships/slideLayout" Target="../slideLayouts/slideLayout443.xml"/><Relationship Id="rId5" Type="http://schemas.openxmlformats.org/officeDocument/2006/relationships/slideLayout" Target="../slideLayouts/slideLayout437.xml"/><Relationship Id="rId10" Type="http://schemas.openxmlformats.org/officeDocument/2006/relationships/slideLayout" Target="../slideLayouts/slideLayout442.xml"/><Relationship Id="rId4" Type="http://schemas.openxmlformats.org/officeDocument/2006/relationships/slideLayout" Target="../slideLayouts/slideLayout436.xml"/><Relationship Id="rId9" Type="http://schemas.openxmlformats.org/officeDocument/2006/relationships/slideLayout" Target="../slideLayouts/slideLayout441.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theme" Target="../theme/theme38.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theme" Target="../theme/theme39.xml"/><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slideLayout" Target="../slideLayouts/slideLayout468.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theme" Target="../theme/theme40.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2" Type="http://schemas.openxmlformats.org/officeDocument/2006/relationships/slideLayout" Target="../slideLayouts/slideLayout470.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88.xml"/><Relationship Id="rId13" Type="http://schemas.openxmlformats.org/officeDocument/2006/relationships/theme" Target="../theme/theme41.xml"/><Relationship Id="rId3" Type="http://schemas.openxmlformats.org/officeDocument/2006/relationships/slideLayout" Target="../slideLayouts/slideLayout483.xml"/><Relationship Id="rId7" Type="http://schemas.openxmlformats.org/officeDocument/2006/relationships/slideLayout" Target="../slideLayouts/slideLayout487.xml"/><Relationship Id="rId12" Type="http://schemas.openxmlformats.org/officeDocument/2006/relationships/slideLayout" Target="../slideLayouts/slideLayout492.xml"/><Relationship Id="rId2" Type="http://schemas.openxmlformats.org/officeDocument/2006/relationships/slideLayout" Target="../slideLayouts/slideLayout482.xml"/><Relationship Id="rId1" Type="http://schemas.openxmlformats.org/officeDocument/2006/relationships/slideLayout" Target="../slideLayouts/slideLayout481.xml"/><Relationship Id="rId6" Type="http://schemas.openxmlformats.org/officeDocument/2006/relationships/slideLayout" Target="../slideLayouts/slideLayout486.xml"/><Relationship Id="rId11" Type="http://schemas.openxmlformats.org/officeDocument/2006/relationships/slideLayout" Target="../slideLayouts/slideLayout491.xml"/><Relationship Id="rId5" Type="http://schemas.openxmlformats.org/officeDocument/2006/relationships/slideLayout" Target="../slideLayouts/slideLayout485.xml"/><Relationship Id="rId10" Type="http://schemas.openxmlformats.org/officeDocument/2006/relationships/slideLayout" Target="../slideLayouts/slideLayout490.xml"/><Relationship Id="rId4" Type="http://schemas.openxmlformats.org/officeDocument/2006/relationships/slideLayout" Target="../slideLayouts/slideLayout484.xml"/><Relationship Id="rId9" Type="http://schemas.openxmlformats.org/officeDocument/2006/relationships/slideLayout" Target="../slideLayouts/slideLayout48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500.xml"/><Relationship Id="rId13" Type="http://schemas.openxmlformats.org/officeDocument/2006/relationships/theme" Target="../theme/theme42.xml"/><Relationship Id="rId3" Type="http://schemas.openxmlformats.org/officeDocument/2006/relationships/slideLayout" Target="../slideLayouts/slideLayout495.xml"/><Relationship Id="rId7" Type="http://schemas.openxmlformats.org/officeDocument/2006/relationships/slideLayout" Target="../slideLayouts/slideLayout499.xml"/><Relationship Id="rId12" Type="http://schemas.openxmlformats.org/officeDocument/2006/relationships/slideLayout" Target="../slideLayouts/slideLayout504.xml"/><Relationship Id="rId2" Type="http://schemas.openxmlformats.org/officeDocument/2006/relationships/slideLayout" Target="../slideLayouts/slideLayout494.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5" Type="http://schemas.openxmlformats.org/officeDocument/2006/relationships/slideLayout" Target="../slideLayouts/slideLayout497.xml"/><Relationship Id="rId10" Type="http://schemas.openxmlformats.org/officeDocument/2006/relationships/slideLayout" Target="../slideLayouts/slideLayout502.xml"/><Relationship Id="rId4" Type="http://schemas.openxmlformats.org/officeDocument/2006/relationships/slideLayout" Target="../slideLayouts/slideLayout496.xml"/><Relationship Id="rId9" Type="http://schemas.openxmlformats.org/officeDocument/2006/relationships/slideLayout" Target="../slideLayouts/slideLayout50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512.xml"/><Relationship Id="rId13" Type="http://schemas.openxmlformats.org/officeDocument/2006/relationships/theme" Target="../theme/theme43.xml"/><Relationship Id="rId3" Type="http://schemas.openxmlformats.org/officeDocument/2006/relationships/slideLayout" Target="../slideLayouts/slideLayout507.xml"/><Relationship Id="rId7" Type="http://schemas.openxmlformats.org/officeDocument/2006/relationships/slideLayout" Target="../slideLayouts/slideLayout511.xml"/><Relationship Id="rId12" Type="http://schemas.openxmlformats.org/officeDocument/2006/relationships/slideLayout" Target="../slideLayouts/slideLayout516.xml"/><Relationship Id="rId2" Type="http://schemas.openxmlformats.org/officeDocument/2006/relationships/slideLayout" Target="../slideLayouts/slideLayout506.xml"/><Relationship Id="rId1" Type="http://schemas.openxmlformats.org/officeDocument/2006/relationships/slideLayout" Target="../slideLayouts/slideLayout505.xml"/><Relationship Id="rId6" Type="http://schemas.openxmlformats.org/officeDocument/2006/relationships/slideLayout" Target="../slideLayouts/slideLayout510.xml"/><Relationship Id="rId11" Type="http://schemas.openxmlformats.org/officeDocument/2006/relationships/slideLayout" Target="../slideLayouts/slideLayout515.xml"/><Relationship Id="rId5" Type="http://schemas.openxmlformats.org/officeDocument/2006/relationships/slideLayout" Target="../slideLayouts/slideLayout509.xml"/><Relationship Id="rId10" Type="http://schemas.openxmlformats.org/officeDocument/2006/relationships/slideLayout" Target="../slideLayouts/slideLayout514.xml"/><Relationship Id="rId4" Type="http://schemas.openxmlformats.org/officeDocument/2006/relationships/slideLayout" Target="../slideLayouts/slideLayout508.xml"/><Relationship Id="rId9" Type="http://schemas.openxmlformats.org/officeDocument/2006/relationships/slideLayout" Target="../slideLayouts/slideLayout513.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524.xml"/><Relationship Id="rId13" Type="http://schemas.openxmlformats.org/officeDocument/2006/relationships/theme" Target="../theme/theme44.xml"/><Relationship Id="rId3" Type="http://schemas.openxmlformats.org/officeDocument/2006/relationships/slideLayout" Target="../slideLayouts/slideLayout519.xml"/><Relationship Id="rId7" Type="http://schemas.openxmlformats.org/officeDocument/2006/relationships/slideLayout" Target="../slideLayouts/slideLayout523.xml"/><Relationship Id="rId12" Type="http://schemas.openxmlformats.org/officeDocument/2006/relationships/slideLayout" Target="../slideLayouts/slideLayout528.xml"/><Relationship Id="rId2" Type="http://schemas.openxmlformats.org/officeDocument/2006/relationships/slideLayout" Target="../slideLayouts/slideLayout518.xml"/><Relationship Id="rId1" Type="http://schemas.openxmlformats.org/officeDocument/2006/relationships/slideLayout" Target="../slideLayouts/slideLayout517.xml"/><Relationship Id="rId6" Type="http://schemas.openxmlformats.org/officeDocument/2006/relationships/slideLayout" Target="../slideLayouts/slideLayout522.xml"/><Relationship Id="rId11" Type="http://schemas.openxmlformats.org/officeDocument/2006/relationships/slideLayout" Target="../slideLayouts/slideLayout527.xml"/><Relationship Id="rId5" Type="http://schemas.openxmlformats.org/officeDocument/2006/relationships/slideLayout" Target="../slideLayouts/slideLayout521.xml"/><Relationship Id="rId10" Type="http://schemas.openxmlformats.org/officeDocument/2006/relationships/slideLayout" Target="../slideLayouts/slideLayout526.xml"/><Relationship Id="rId4" Type="http://schemas.openxmlformats.org/officeDocument/2006/relationships/slideLayout" Target="../slideLayouts/slideLayout520.xml"/><Relationship Id="rId9" Type="http://schemas.openxmlformats.org/officeDocument/2006/relationships/slideLayout" Target="../slideLayouts/slideLayout525.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36.xml"/><Relationship Id="rId13" Type="http://schemas.openxmlformats.org/officeDocument/2006/relationships/theme" Target="../theme/theme45.xml"/><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slideLayout" Target="../slideLayouts/slideLayout540.xml"/><Relationship Id="rId2" Type="http://schemas.openxmlformats.org/officeDocument/2006/relationships/slideLayout" Target="../slideLayouts/slideLayout530.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0" Type="http://schemas.openxmlformats.org/officeDocument/2006/relationships/slideLayout" Target="../slideLayouts/slideLayout538.xml"/><Relationship Id="rId4" Type="http://schemas.openxmlformats.org/officeDocument/2006/relationships/slideLayout" Target="../slideLayouts/slideLayout532.xml"/><Relationship Id="rId9" Type="http://schemas.openxmlformats.org/officeDocument/2006/relationships/slideLayout" Target="../slideLayouts/slideLayout537.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theme" Target="../theme/theme46.xml"/><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2" Type="http://schemas.openxmlformats.org/officeDocument/2006/relationships/slideLayout" Target="../slideLayouts/slideLayout542.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0" Type="http://schemas.openxmlformats.org/officeDocument/2006/relationships/slideLayout" Target="../slideLayouts/slideLayout550.xml"/><Relationship Id="rId4" Type="http://schemas.openxmlformats.org/officeDocument/2006/relationships/slideLayout" Target="../slideLayouts/slideLayout544.xml"/><Relationship Id="rId9" Type="http://schemas.openxmlformats.org/officeDocument/2006/relationships/slideLayout" Target="../slideLayouts/slideLayout54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60.xml"/><Relationship Id="rId13" Type="http://schemas.openxmlformats.org/officeDocument/2006/relationships/theme" Target="../theme/theme47.xml"/><Relationship Id="rId3" Type="http://schemas.openxmlformats.org/officeDocument/2006/relationships/slideLayout" Target="../slideLayouts/slideLayout555.xml"/><Relationship Id="rId7" Type="http://schemas.openxmlformats.org/officeDocument/2006/relationships/slideLayout" Target="../slideLayouts/slideLayout559.xml"/><Relationship Id="rId12" Type="http://schemas.openxmlformats.org/officeDocument/2006/relationships/slideLayout" Target="../slideLayouts/slideLayout564.xml"/><Relationship Id="rId2" Type="http://schemas.openxmlformats.org/officeDocument/2006/relationships/slideLayout" Target="../slideLayouts/slideLayout554.xml"/><Relationship Id="rId1" Type="http://schemas.openxmlformats.org/officeDocument/2006/relationships/slideLayout" Target="../slideLayouts/slideLayout553.xml"/><Relationship Id="rId6" Type="http://schemas.openxmlformats.org/officeDocument/2006/relationships/slideLayout" Target="../slideLayouts/slideLayout558.xml"/><Relationship Id="rId11" Type="http://schemas.openxmlformats.org/officeDocument/2006/relationships/slideLayout" Target="../slideLayouts/slideLayout563.xml"/><Relationship Id="rId5" Type="http://schemas.openxmlformats.org/officeDocument/2006/relationships/slideLayout" Target="../slideLayouts/slideLayout557.xml"/><Relationship Id="rId10" Type="http://schemas.openxmlformats.org/officeDocument/2006/relationships/slideLayout" Target="../slideLayouts/slideLayout562.xml"/><Relationship Id="rId4" Type="http://schemas.openxmlformats.org/officeDocument/2006/relationships/slideLayout" Target="../slideLayouts/slideLayout556.xml"/><Relationship Id="rId9" Type="http://schemas.openxmlformats.org/officeDocument/2006/relationships/slideLayout" Target="../slideLayouts/slideLayout561.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72.xml"/><Relationship Id="rId13" Type="http://schemas.openxmlformats.org/officeDocument/2006/relationships/theme" Target="../theme/theme48.xml"/><Relationship Id="rId3" Type="http://schemas.openxmlformats.org/officeDocument/2006/relationships/slideLayout" Target="../slideLayouts/slideLayout567.xml"/><Relationship Id="rId7" Type="http://schemas.openxmlformats.org/officeDocument/2006/relationships/slideLayout" Target="../slideLayouts/slideLayout571.xml"/><Relationship Id="rId12" Type="http://schemas.openxmlformats.org/officeDocument/2006/relationships/slideLayout" Target="../slideLayouts/slideLayout576.xml"/><Relationship Id="rId2" Type="http://schemas.openxmlformats.org/officeDocument/2006/relationships/slideLayout" Target="../slideLayouts/slideLayout566.xml"/><Relationship Id="rId1" Type="http://schemas.openxmlformats.org/officeDocument/2006/relationships/slideLayout" Target="../slideLayouts/slideLayout565.xml"/><Relationship Id="rId6" Type="http://schemas.openxmlformats.org/officeDocument/2006/relationships/slideLayout" Target="../slideLayouts/slideLayout570.xml"/><Relationship Id="rId11" Type="http://schemas.openxmlformats.org/officeDocument/2006/relationships/slideLayout" Target="../slideLayouts/slideLayout575.xml"/><Relationship Id="rId5" Type="http://schemas.openxmlformats.org/officeDocument/2006/relationships/slideLayout" Target="../slideLayouts/slideLayout569.xml"/><Relationship Id="rId10" Type="http://schemas.openxmlformats.org/officeDocument/2006/relationships/slideLayout" Target="../slideLayouts/slideLayout574.xml"/><Relationship Id="rId4" Type="http://schemas.openxmlformats.org/officeDocument/2006/relationships/slideLayout" Target="../slideLayouts/slideLayout568.xml"/><Relationship Id="rId9" Type="http://schemas.openxmlformats.org/officeDocument/2006/relationships/slideLayout" Target="../slideLayouts/slideLayout573.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84.xml"/><Relationship Id="rId13" Type="http://schemas.openxmlformats.org/officeDocument/2006/relationships/theme" Target="../theme/theme49.xml"/><Relationship Id="rId3" Type="http://schemas.openxmlformats.org/officeDocument/2006/relationships/slideLayout" Target="../slideLayouts/slideLayout579.xml"/><Relationship Id="rId7" Type="http://schemas.openxmlformats.org/officeDocument/2006/relationships/slideLayout" Target="../slideLayouts/slideLayout583.xml"/><Relationship Id="rId12" Type="http://schemas.openxmlformats.org/officeDocument/2006/relationships/slideLayout" Target="../slideLayouts/slideLayout588.xml"/><Relationship Id="rId2" Type="http://schemas.openxmlformats.org/officeDocument/2006/relationships/slideLayout" Target="../slideLayouts/slideLayout578.xml"/><Relationship Id="rId1" Type="http://schemas.openxmlformats.org/officeDocument/2006/relationships/slideLayout" Target="../slideLayouts/slideLayout577.xml"/><Relationship Id="rId6" Type="http://schemas.openxmlformats.org/officeDocument/2006/relationships/slideLayout" Target="../slideLayouts/slideLayout582.xml"/><Relationship Id="rId11" Type="http://schemas.openxmlformats.org/officeDocument/2006/relationships/slideLayout" Target="../slideLayouts/slideLayout587.xml"/><Relationship Id="rId5" Type="http://schemas.openxmlformats.org/officeDocument/2006/relationships/slideLayout" Target="../slideLayouts/slideLayout581.xml"/><Relationship Id="rId10" Type="http://schemas.openxmlformats.org/officeDocument/2006/relationships/slideLayout" Target="../slideLayouts/slideLayout586.xml"/><Relationship Id="rId4" Type="http://schemas.openxmlformats.org/officeDocument/2006/relationships/slideLayout" Target="../slideLayouts/slideLayout580.xml"/><Relationship Id="rId9" Type="http://schemas.openxmlformats.org/officeDocument/2006/relationships/slideLayout" Target="../slideLayouts/slideLayout5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96.xml"/><Relationship Id="rId13" Type="http://schemas.openxmlformats.org/officeDocument/2006/relationships/theme" Target="../theme/theme50.xml"/><Relationship Id="rId3" Type="http://schemas.openxmlformats.org/officeDocument/2006/relationships/slideLayout" Target="../slideLayouts/slideLayout591.xml"/><Relationship Id="rId7" Type="http://schemas.openxmlformats.org/officeDocument/2006/relationships/slideLayout" Target="../slideLayouts/slideLayout595.xml"/><Relationship Id="rId12" Type="http://schemas.openxmlformats.org/officeDocument/2006/relationships/slideLayout" Target="../slideLayouts/slideLayout600.xml"/><Relationship Id="rId2" Type="http://schemas.openxmlformats.org/officeDocument/2006/relationships/slideLayout" Target="../slideLayouts/slideLayout590.xml"/><Relationship Id="rId1" Type="http://schemas.openxmlformats.org/officeDocument/2006/relationships/slideLayout" Target="../slideLayouts/slideLayout589.xml"/><Relationship Id="rId6" Type="http://schemas.openxmlformats.org/officeDocument/2006/relationships/slideLayout" Target="../slideLayouts/slideLayout594.xml"/><Relationship Id="rId11" Type="http://schemas.openxmlformats.org/officeDocument/2006/relationships/slideLayout" Target="../slideLayouts/slideLayout599.xml"/><Relationship Id="rId5" Type="http://schemas.openxmlformats.org/officeDocument/2006/relationships/slideLayout" Target="../slideLayouts/slideLayout593.xml"/><Relationship Id="rId10" Type="http://schemas.openxmlformats.org/officeDocument/2006/relationships/slideLayout" Target="../slideLayouts/slideLayout598.xml"/><Relationship Id="rId4" Type="http://schemas.openxmlformats.org/officeDocument/2006/relationships/slideLayout" Target="../slideLayouts/slideLayout592.xml"/><Relationship Id="rId9" Type="http://schemas.openxmlformats.org/officeDocument/2006/relationships/slideLayout" Target="../slideLayouts/slideLayout597.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608.xml"/><Relationship Id="rId13" Type="http://schemas.openxmlformats.org/officeDocument/2006/relationships/theme" Target="../theme/theme51.xml"/><Relationship Id="rId3" Type="http://schemas.openxmlformats.org/officeDocument/2006/relationships/slideLayout" Target="../slideLayouts/slideLayout603.xml"/><Relationship Id="rId7" Type="http://schemas.openxmlformats.org/officeDocument/2006/relationships/slideLayout" Target="../slideLayouts/slideLayout607.xml"/><Relationship Id="rId12" Type="http://schemas.openxmlformats.org/officeDocument/2006/relationships/slideLayout" Target="../slideLayouts/slideLayout612.xml"/><Relationship Id="rId2" Type="http://schemas.openxmlformats.org/officeDocument/2006/relationships/slideLayout" Target="../slideLayouts/slideLayout602.xml"/><Relationship Id="rId1" Type="http://schemas.openxmlformats.org/officeDocument/2006/relationships/slideLayout" Target="../slideLayouts/slideLayout601.xml"/><Relationship Id="rId6" Type="http://schemas.openxmlformats.org/officeDocument/2006/relationships/slideLayout" Target="../slideLayouts/slideLayout606.xml"/><Relationship Id="rId11" Type="http://schemas.openxmlformats.org/officeDocument/2006/relationships/slideLayout" Target="../slideLayouts/slideLayout611.xml"/><Relationship Id="rId5" Type="http://schemas.openxmlformats.org/officeDocument/2006/relationships/slideLayout" Target="../slideLayouts/slideLayout605.xml"/><Relationship Id="rId10" Type="http://schemas.openxmlformats.org/officeDocument/2006/relationships/slideLayout" Target="../slideLayouts/slideLayout610.xml"/><Relationship Id="rId4" Type="http://schemas.openxmlformats.org/officeDocument/2006/relationships/slideLayout" Target="../slideLayouts/slideLayout604.xml"/><Relationship Id="rId9" Type="http://schemas.openxmlformats.org/officeDocument/2006/relationships/slideLayout" Target="../slideLayouts/slideLayout609.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620.xml"/><Relationship Id="rId13" Type="http://schemas.openxmlformats.org/officeDocument/2006/relationships/theme" Target="../theme/theme52.xml"/><Relationship Id="rId3" Type="http://schemas.openxmlformats.org/officeDocument/2006/relationships/slideLayout" Target="../slideLayouts/slideLayout615.xml"/><Relationship Id="rId7" Type="http://schemas.openxmlformats.org/officeDocument/2006/relationships/slideLayout" Target="../slideLayouts/slideLayout619.xml"/><Relationship Id="rId12" Type="http://schemas.openxmlformats.org/officeDocument/2006/relationships/slideLayout" Target="../slideLayouts/slideLayout624.xml"/><Relationship Id="rId2" Type="http://schemas.openxmlformats.org/officeDocument/2006/relationships/slideLayout" Target="../slideLayouts/slideLayout614.xml"/><Relationship Id="rId1" Type="http://schemas.openxmlformats.org/officeDocument/2006/relationships/slideLayout" Target="../slideLayouts/slideLayout613.xml"/><Relationship Id="rId6" Type="http://schemas.openxmlformats.org/officeDocument/2006/relationships/slideLayout" Target="../slideLayouts/slideLayout618.xml"/><Relationship Id="rId11" Type="http://schemas.openxmlformats.org/officeDocument/2006/relationships/slideLayout" Target="../slideLayouts/slideLayout623.xml"/><Relationship Id="rId5" Type="http://schemas.openxmlformats.org/officeDocument/2006/relationships/slideLayout" Target="../slideLayouts/slideLayout617.xml"/><Relationship Id="rId10" Type="http://schemas.openxmlformats.org/officeDocument/2006/relationships/slideLayout" Target="../slideLayouts/slideLayout622.xml"/><Relationship Id="rId4" Type="http://schemas.openxmlformats.org/officeDocument/2006/relationships/slideLayout" Target="../slideLayouts/slideLayout616.xml"/><Relationship Id="rId9" Type="http://schemas.openxmlformats.org/officeDocument/2006/relationships/slideLayout" Target="../slideLayouts/slideLayout621.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632.xml"/><Relationship Id="rId13" Type="http://schemas.openxmlformats.org/officeDocument/2006/relationships/theme" Target="../theme/theme53.xml"/><Relationship Id="rId3" Type="http://schemas.openxmlformats.org/officeDocument/2006/relationships/slideLayout" Target="../slideLayouts/slideLayout627.xml"/><Relationship Id="rId7" Type="http://schemas.openxmlformats.org/officeDocument/2006/relationships/slideLayout" Target="../slideLayouts/slideLayout631.xml"/><Relationship Id="rId12" Type="http://schemas.openxmlformats.org/officeDocument/2006/relationships/slideLayout" Target="../slideLayouts/slideLayout636.xml"/><Relationship Id="rId2" Type="http://schemas.openxmlformats.org/officeDocument/2006/relationships/slideLayout" Target="../slideLayouts/slideLayout626.xml"/><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5" Type="http://schemas.openxmlformats.org/officeDocument/2006/relationships/slideLayout" Target="../slideLayouts/slideLayout629.xml"/><Relationship Id="rId10" Type="http://schemas.openxmlformats.org/officeDocument/2006/relationships/slideLayout" Target="../slideLayouts/slideLayout634.xml"/><Relationship Id="rId4" Type="http://schemas.openxmlformats.org/officeDocument/2006/relationships/slideLayout" Target="../slideLayouts/slideLayout628.xml"/><Relationship Id="rId9" Type="http://schemas.openxmlformats.org/officeDocument/2006/relationships/slideLayout" Target="../slideLayouts/slideLayout633.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644.xml"/><Relationship Id="rId13" Type="http://schemas.openxmlformats.org/officeDocument/2006/relationships/theme" Target="../theme/theme54.xml"/><Relationship Id="rId3" Type="http://schemas.openxmlformats.org/officeDocument/2006/relationships/slideLayout" Target="../slideLayouts/slideLayout639.xml"/><Relationship Id="rId7" Type="http://schemas.openxmlformats.org/officeDocument/2006/relationships/slideLayout" Target="../slideLayouts/slideLayout643.xml"/><Relationship Id="rId12" Type="http://schemas.openxmlformats.org/officeDocument/2006/relationships/slideLayout" Target="../slideLayouts/slideLayout648.xml"/><Relationship Id="rId2" Type="http://schemas.openxmlformats.org/officeDocument/2006/relationships/slideLayout" Target="../slideLayouts/slideLayout638.xml"/><Relationship Id="rId1" Type="http://schemas.openxmlformats.org/officeDocument/2006/relationships/slideLayout" Target="../slideLayouts/slideLayout637.xml"/><Relationship Id="rId6" Type="http://schemas.openxmlformats.org/officeDocument/2006/relationships/slideLayout" Target="../slideLayouts/slideLayout642.xml"/><Relationship Id="rId11" Type="http://schemas.openxmlformats.org/officeDocument/2006/relationships/slideLayout" Target="../slideLayouts/slideLayout647.xml"/><Relationship Id="rId5" Type="http://schemas.openxmlformats.org/officeDocument/2006/relationships/slideLayout" Target="../slideLayouts/slideLayout641.xml"/><Relationship Id="rId10" Type="http://schemas.openxmlformats.org/officeDocument/2006/relationships/slideLayout" Target="../slideLayouts/slideLayout646.xml"/><Relationship Id="rId4" Type="http://schemas.openxmlformats.org/officeDocument/2006/relationships/slideLayout" Target="../slideLayouts/slideLayout640.xml"/><Relationship Id="rId9" Type="http://schemas.openxmlformats.org/officeDocument/2006/relationships/slideLayout" Target="../slideLayouts/slideLayout645.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56.xml"/><Relationship Id="rId13" Type="http://schemas.openxmlformats.org/officeDocument/2006/relationships/theme" Target="../theme/theme55.xml"/><Relationship Id="rId3" Type="http://schemas.openxmlformats.org/officeDocument/2006/relationships/slideLayout" Target="../slideLayouts/slideLayout651.xml"/><Relationship Id="rId7" Type="http://schemas.openxmlformats.org/officeDocument/2006/relationships/slideLayout" Target="../slideLayouts/slideLayout655.xml"/><Relationship Id="rId12" Type="http://schemas.openxmlformats.org/officeDocument/2006/relationships/slideLayout" Target="../slideLayouts/slideLayout660.xml"/><Relationship Id="rId2" Type="http://schemas.openxmlformats.org/officeDocument/2006/relationships/slideLayout" Target="../slideLayouts/slideLayout650.xml"/><Relationship Id="rId1" Type="http://schemas.openxmlformats.org/officeDocument/2006/relationships/slideLayout" Target="../slideLayouts/slideLayout649.xml"/><Relationship Id="rId6" Type="http://schemas.openxmlformats.org/officeDocument/2006/relationships/slideLayout" Target="../slideLayouts/slideLayout654.xml"/><Relationship Id="rId11" Type="http://schemas.openxmlformats.org/officeDocument/2006/relationships/slideLayout" Target="../slideLayouts/slideLayout659.xml"/><Relationship Id="rId5" Type="http://schemas.openxmlformats.org/officeDocument/2006/relationships/slideLayout" Target="../slideLayouts/slideLayout653.xml"/><Relationship Id="rId10" Type="http://schemas.openxmlformats.org/officeDocument/2006/relationships/slideLayout" Target="../slideLayouts/slideLayout658.xml"/><Relationship Id="rId4" Type="http://schemas.openxmlformats.org/officeDocument/2006/relationships/slideLayout" Target="../slideLayouts/slideLayout652.xml"/><Relationship Id="rId9" Type="http://schemas.openxmlformats.org/officeDocument/2006/relationships/slideLayout" Target="../slideLayouts/slideLayout657.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68.xml"/><Relationship Id="rId13" Type="http://schemas.openxmlformats.org/officeDocument/2006/relationships/theme" Target="../theme/theme56.xml"/><Relationship Id="rId3" Type="http://schemas.openxmlformats.org/officeDocument/2006/relationships/slideLayout" Target="../slideLayouts/slideLayout663.xml"/><Relationship Id="rId7" Type="http://schemas.openxmlformats.org/officeDocument/2006/relationships/slideLayout" Target="../slideLayouts/slideLayout667.xml"/><Relationship Id="rId12" Type="http://schemas.openxmlformats.org/officeDocument/2006/relationships/slideLayout" Target="../slideLayouts/slideLayout672.xml"/><Relationship Id="rId2" Type="http://schemas.openxmlformats.org/officeDocument/2006/relationships/slideLayout" Target="../slideLayouts/slideLayout662.xml"/><Relationship Id="rId1" Type="http://schemas.openxmlformats.org/officeDocument/2006/relationships/slideLayout" Target="../slideLayouts/slideLayout661.xml"/><Relationship Id="rId6" Type="http://schemas.openxmlformats.org/officeDocument/2006/relationships/slideLayout" Target="../slideLayouts/slideLayout666.xml"/><Relationship Id="rId11" Type="http://schemas.openxmlformats.org/officeDocument/2006/relationships/slideLayout" Target="../slideLayouts/slideLayout671.xml"/><Relationship Id="rId5" Type="http://schemas.openxmlformats.org/officeDocument/2006/relationships/slideLayout" Target="../slideLayouts/slideLayout665.xml"/><Relationship Id="rId10" Type="http://schemas.openxmlformats.org/officeDocument/2006/relationships/slideLayout" Target="../slideLayouts/slideLayout670.xml"/><Relationship Id="rId4" Type="http://schemas.openxmlformats.org/officeDocument/2006/relationships/slideLayout" Target="../slideLayouts/slideLayout664.xml"/><Relationship Id="rId9" Type="http://schemas.openxmlformats.org/officeDocument/2006/relationships/slideLayout" Target="../slideLayouts/slideLayout669.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80.xml"/><Relationship Id="rId13" Type="http://schemas.openxmlformats.org/officeDocument/2006/relationships/theme" Target="../theme/theme57.xml"/><Relationship Id="rId3" Type="http://schemas.openxmlformats.org/officeDocument/2006/relationships/slideLayout" Target="../slideLayouts/slideLayout675.xml"/><Relationship Id="rId7" Type="http://schemas.openxmlformats.org/officeDocument/2006/relationships/slideLayout" Target="../slideLayouts/slideLayout679.xml"/><Relationship Id="rId12" Type="http://schemas.openxmlformats.org/officeDocument/2006/relationships/slideLayout" Target="../slideLayouts/slideLayout684.xml"/><Relationship Id="rId2" Type="http://schemas.openxmlformats.org/officeDocument/2006/relationships/slideLayout" Target="../slideLayouts/slideLayout674.xml"/><Relationship Id="rId1" Type="http://schemas.openxmlformats.org/officeDocument/2006/relationships/slideLayout" Target="../slideLayouts/slideLayout673.xml"/><Relationship Id="rId6" Type="http://schemas.openxmlformats.org/officeDocument/2006/relationships/slideLayout" Target="../slideLayouts/slideLayout678.xml"/><Relationship Id="rId11" Type="http://schemas.openxmlformats.org/officeDocument/2006/relationships/slideLayout" Target="../slideLayouts/slideLayout683.xml"/><Relationship Id="rId5" Type="http://schemas.openxmlformats.org/officeDocument/2006/relationships/slideLayout" Target="../slideLayouts/slideLayout677.xml"/><Relationship Id="rId10" Type="http://schemas.openxmlformats.org/officeDocument/2006/relationships/slideLayout" Target="../slideLayouts/slideLayout682.xml"/><Relationship Id="rId4" Type="http://schemas.openxmlformats.org/officeDocument/2006/relationships/slideLayout" Target="../slideLayouts/slideLayout676.xml"/><Relationship Id="rId9" Type="http://schemas.openxmlformats.org/officeDocument/2006/relationships/slideLayout" Target="../slideLayouts/slideLayout681.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92.xml"/><Relationship Id="rId13" Type="http://schemas.openxmlformats.org/officeDocument/2006/relationships/theme" Target="../theme/theme58.xml"/><Relationship Id="rId3" Type="http://schemas.openxmlformats.org/officeDocument/2006/relationships/slideLayout" Target="../slideLayouts/slideLayout687.xml"/><Relationship Id="rId7" Type="http://schemas.openxmlformats.org/officeDocument/2006/relationships/slideLayout" Target="../slideLayouts/slideLayout691.xml"/><Relationship Id="rId12" Type="http://schemas.openxmlformats.org/officeDocument/2006/relationships/slideLayout" Target="../slideLayouts/slideLayout696.xml"/><Relationship Id="rId2" Type="http://schemas.openxmlformats.org/officeDocument/2006/relationships/slideLayout" Target="../slideLayouts/slideLayout686.xml"/><Relationship Id="rId1" Type="http://schemas.openxmlformats.org/officeDocument/2006/relationships/slideLayout" Target="../slideLayouts/slideLayout685.xml"/><Relationship Id="rId6" Type="http://schemas.openxmlformats.org/officeDocument/2006/relationships/slideLayout" Target="../slideLayouts/slideLayout690.xml"/><Relationship Id="rId11" Type="http://schemas.openxmlformats.org/officeDocument/2006/relationships/slideLayout" Target="../slideLayouts/slideLayout695.xml"/><Relationship Id="rId5" Type="http://schemas.openxmlformats.org/officeDocument/2006/relationships/slideLayout" Target="../slideLayouts/slideLayout689.xml"/><Relationship Id="rId10" Type="http://schemas.openxmlformats.org/officeDocument/2006/relationships/slideLayout" Target="../slideLayouts/slideLayout694.xml"/><Relationship Id="rId4" Type="http://schemas.openxmlformats.org/officeDocument/2006/relationships/slideLayout" Target="../slideLayouts/slideLayout688.xml"/><Relationship Id="rId9" Type="http://schemas.openxmlformats.org/officeDocument/2006/relationships/slideLayout" Target="../slideLayouts/slideLayout693.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704.xml"/><Relationship Id="rId13" Type="http://schemas.openxmlformats.org/officeDocument/2006/relationships/theme" Target="../theme/theme59.xml"/><Relationship Id="rId3" Type="http://schemas.openxmlformats.org/officeDocument/2006/relationships/slideLayout" Target="../slideLayouts/slideLayout699.xml"/><Relationship Id="rId7" Type="http://schemas.openxmlformats.org/officeDocument/2006/relationships/slideLayout" Target="../slideLayouts/slideLayout703.xml"/><Relationship Id="rId12" Type="http://schemas.openxmlformats.org/officeDocument/2006/relationships/slideLayout" Target="../slideLayouts/slideLayout708.xml"/><Relationship Id="rId2" Type="http://schemas.openxmlformats.org/officeDocument/2006/relationships/slideLayout" Target="../slideLayouts/slideLayout698.xml"/><Relationship Id="rId1" Type="http://schemas.openxmlformats.org/officeDocument/2006/relationships/slideLayout" Target="../slideLayouts/slideLayout697.xml"/><Relationship Id="rId6" Type="http://schemas.openxmlformats.org/officeDocument/2006/relationships/slideLayout" Target="../slideLayouts/slideLayout702.xml"/><Relationship Id="rId11" Type="http://schemas.openxmlformats.org/officeDocument/2006/relationships/slideLayout" Target="../slideLayouts/slideLayout707.xml"/><Relationship Id="rId5" Type="http://schemas.openxmlformats.org/officeDocument/2006/relationships/slideLayout" Target="../slideLayouts/slideLayout701.xml"/><Relationship Id="rId10" Type="http://schemas.openxmlformats.org/officeDocument/2006/relationships/slideLayout" Target="../slideLayouts/slideLayout706.xml"/><Relationship Id="rId4" Type="http://schemas.openxmlformats.org/officeDocument/2006/relationships/slideLayout" Target="../slideLayouts/slideLayout700.xml"/><Relationship Id="rId9" Type="http://schemas.openxmlformats.org/officeDocument/2006/relationships/slideLayout" Target="../slideLayouts/slideLayout7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716.xml"/><Relationship Id="rId13" Type="http://schemas.openxmlformats.org/officeDocument/2006/relationships/theme" Target="../theme/theme60.xml"/><Relationship Id="rId3" Type="http://schemas.openxmlformats.org/officeDocument/2006/relationships/slideLayout" Target="../slideLayouts/slideLayout711.xml"/><Relationship Id="rId7" Type="http://schemas.openxmlformats.org/officeDocument/2006/relationships/slideLayout" Target="../slideLayouts/slideLayout715.xml"/><Relationship Id="rId12" Type="http://schemas.openxmlformats.org/officeDocument/2006/relationships/slideLayout" Target="../slideLayouts/slideLayout720.xml"/><Relationship Id="rId2" Type="http://schemas.openxmlformats.org/officeDocument/2006/relationships/slideLayout" Target="../slideLayouts/slideLayout710.xml"/><Relationship Id="rId1" Type="http://schemas.openxmlformats.org/officeDocument/2006/relationships/slideLayout" Target="../slideLayouts/slideLayout709.xml"/><Relationship Id="rId6" Type="http://schemas.openxmlformats.org/officeDocument/2006/relationships/slideLayout" Target="../slideLayouts/slideLayout714.xml"/><Relationship Id="rId11" Type="http://schemas.openxmlformats.org/officeDocument/2006/relationships/slideLayout" Target="../slideLayouts/slideLayout719.xml"/><Relationship Id="rId5" Type="http://schemas.openxmlformats.org/officeDocument/2006/relationships/slideLayout" Target="../slideLayouts/slideLayout713.xml"/><Relationship Id="rId10" Type="http://schemas.openxmlformats.org/officeDocument/2006/relationships/slideLayout" Target="../slideLayouts/slideLayout718.xml"/><Relationship Id="rId4" Type="http://schemas.openxmlformats.org/officeDocument/2006/relationships/slideLayout" Target="../slideLayouts/slideLayout712.xml"/><Relationship Id="rId9" Type="http://schemas.openxmlformats.org/officeDocument/2006/relationships/slideLayout" Target="../slideLayouts/slideLayout717.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728.xml"/><Relationship Id="rId13" Type="http://schemas.openxmlformats.org/officeDocument/2006/relationships/theme" Target="../theme/theme61.xml"/><Relationship Id="rId3" Type="http://schemas.openxmlformats.org/officeDocument/2006/relationships/slideLayout" Target="../slideLayouts/slideLayout723.xml"/><Relationship Id="rId7" Type="http://schemas.openxmlformats.org/officeDocument/2006/relationships/slideLayout" Target="../slideLayouts/slideLayout727.xml"/><Relationship Id="rId12" Type="http://schemas.openxmlformats.org/officeDocument/2006/relationships/slideLayout" Target="../slideLayouts/slideLayout732.xml"/><Relationship Id="rId2" Type="http://schemas.openxmlformats.org/officeDocument/2006/relationships/slideLayout" Target="../slideLayouts/slideLayout722.xml"/><Relationship Id="rId1" Type="http://schemas.openxmlformats.org/officeDocument/2006/relationships/slideLayout" Target="../slideLayouts/slideLayout721.xml"/><Relationship Id="rId6" Type="http://schemas.openxmlformats.org/officeDocument/2006/relationships/slideLayout" Target="../slideLayouts/slideLayout726.xml"/><Relationship Id="rId11" Type="http://schemas.openxmlformats.org/officeDocument/2006/relationships/slideLayout" Target="../slideLayouts/slideLayout731.xml"/><Relationship Id="rId5" Type="http://schemas.openxmlformats.org/officeDocument/2006/relationships/slideLayout" Target="../slideLayouts/slideLayout725.xml"/><Relationship Id="rId10" Type="http://schemas.openxmlformats.org/officeDocument/2006/relationships/slideLayout" Target="../slideLayouts/slideLayout730.xml"/><Relationship Id="rId4" Type="http://schemas.openxmlformats.org/officeDocument/2006/relationships/slideLayout" Target="../slideLayouts/slideLayout724.xml"/><Relationship Id="rId9" Type="http://schemas.openxmlformats.org/officeDocument/2006/relationships/slideLayout" Target="../slideLayouts/slideLayout729.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740.xml"/><Relationship Id="rId13" Type="http://schemas.openxmlformats.org/officeDocument/2006/relationships/theme" Target="../theme/theme62.xml"/><Relationship Id="rId3" Type="http://schemas.openxmlformats.org/officeDocument/2006/relationships/slideLayout" Target="../slideLayouts/slideLayout735.xml"/><Relationship Id="rId7" Type="http://schemas.openxmlformats.org/officeDocument/2006/relationships/slideLayout" Target="../slideLayouts/slideLayout739.xml"/><Relationship Id="rId12" Type="http://schemas.openxmlformats.org/officeDocument/2006/relationships/slideLayout" Target="../slideLayouts/slideLayout744.xml"/><Relationship Id="rId2" Type="http://schemas.openxmlformats.org/officeDocument/2006/relationships/slideLayout" Target="../slideLayouts/slideLayout734.xml"/><Relationship Id="rId1" Type="http://schemas.openxmlformats.org/officeDocument/2006/relationships/slideLayout" Target="../slideLayouts/slideLayout733.xml"/><Relationship Id="rId6" Type="http://schemas.openxmlformats.org/officeDocument/2006/relationships/slideLayout" Target="../slideLayouts/slideLayout738.xml"/><Relationship Id="rId11" Type="http://schemas.openxmlformats.org/officeDocument/2006/relationships/slideLayout" Target="../slideLayouts/slideLayout743.xml"/><Relationship Id="rId5" Type="http://schemas.openxmlformats.org/officeDocument/2006/relationships/slideLayout" Target="../slideLayouts/slideLayout737.xml"/><Relationship Id="rId10" Type="http://schemas.openxmlformats.org/officeDocument/2006/relationships/slideLayout" Target="../slideLayouts/slideLayout742.xml"/><Relationship Id="rId4" Type="http://schemas.openxmlformats.org/officeDocument/2006/relationships/slideLayout" Target="../slideLayouts/slideLayout736.xml"/><Relationship Id="rId9" Type="http://schemas.openxmlformats.org/officeDocument/2006/relationships/slideLayout" Target="../slideLayouts/slideLayout741.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752.xml"/><Relationship Id="rId13" Type="http://schemas.openxmlformats.org/officeDocument/2006/relationships/theme" Target="../theme/theme63.xml"/><Relationship Id="rId3" Type="http://schemas.openxmlformats.org/officeDocument/2006/relationships/slideLayout" Target="../slideLayouts/slideLayout747.xml"/><Relationship Id="rId7" Type="http://schemas.openxmlformats.org/officeDocument/2006/relationships/slideLayout" Target="../slideLayouts/slideLayout751.xml"/><Relationship Id="rId12" Type="http://schemas.openxmlformats.org/officeDocument/2006/relationships/slideLayout" Target="../slideLayouts/slideLayout756.xml"/><Relationship Id="rId2" Type="http://schemas.openxmlformats.org/officeDocument/2006/relationships/slideLayout" Target="../slideLayouts/slideLayout746.xml"/><Relationship Id="rId1" Type="http://schemas.openxmlformats.org/officeDocument/2006/relationships/slideLayout" Target="../slideLayouts/slideLayout745.xml"/><Relationship Id="rId6" Type="http://schemas.openxmlformats.org/officeDocument/2006/relationships/slideLayout" Target="../slideLayouts/slideLayout750.xml"/><Relationship Id="rId11" Type="http://schemas.openxmlformats.org/officeDocument/2006/relationships/slideLayout" Target="../slideLayouts/slideLayout755.xml"/><Relationship Id="rId5" Type="http://schemas.openxmlformats.org/officeDocument/2006/relationships/slideLayout" Target="../slideLayouts/slideLayout749.xml"/><Relationship Id="rId10" Type="http://schemas.openxmlformats.org/officeDocument/2006/relationships/slideLayout" Target="../slideLayouts/slideLayout754.xml"/><Relationship Id="rId4" Type="http://schemas.openxmlformats.org/officeDocument/2006/relationships/slideLayout" Target="../slideLayouts/slideLayout748.xml"/><Relationship Id="rId9" Type="http://schemas.openxmlformats.org/officeDocument/2006/relationships/slideLayout" Target="../slideLayouts/slideLayout753.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764.xml"/><Relationship Id="rId13" Type="http://schemas.openxmlformats.org/officeDocument/2006/relationships/theme" Target="../theme/theme64.xml"/><Relationship Id="rId3" Type="http://schemas.openxmlformats.org/officeDocument/2006/relationships/slideLayout" Target="../slideLayouts/slideLayout759.xml"/><Relationship Id="rId7" Type="http://schemas.openxmlformats.org/officeDocument/2006/relationships/slideLayout" Target="../slideLayouts/slideLayout763.xml"/><Relationship Id="rId12" Type="http://schemas.openxmlformats.org/officeDocument/2006/relationships/slideLayout" Target="../slideLayouts/slideLayout768.xml"/><Relationship Id="rId2" Type="http://schemas.openxmlformats.org/officeDocument/2006/relationships/slideLayout" Target="../slideLayouts/slideLayout758.xml"/><Relationship Id="rId1" Type="http://schemas.openxmlformats.org/officeDocument/2006/relationships/slideLayout" Target="../slideLayouts/slideLayout757.xml"/><Relationship Id="rId6" Type="http://schemas.openxmlformats.org/officeDocument/2006/relationships/slideLayout" Target="../slideLayouts/slideLayout762.xml"/><Relationship Id="rId11" Type="http://schemas.openxmlformats.org/officeDocument/2006/relationships/slideLayout" Target="../slideLayouts/slideLayout767.xml"/><Relationship Id="rId5" Type="http://schemas.openxmlformats.org/officeDocument/2006/relationships/slideLayout" Target="../slideLayouts/slideLayout761.xml"/><Relationship Id="rId10" Type="http://schemas.openxmlformats.org/officeDocument/2006/relationships/slideLayout" Target="../slideLayouts/slideLayout766.xml"/><Relationship Id="rId4" Type="http://schemas.openxmlformats.org/officeDocument/2006/relationships/slideLayout" Target="../slideLayouts/slideLayout760.xml"/><Relationship Id="rId9" Type="http://schemas.openxmlformats.org/officeDocument/2006/relationships/slideLayout" Target="../slideLayouts/slideLayout765.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776.xml"/><Relationship Id="rId13" Type="http://schemas.openxmlformats.org/officeDocument/2006/relationships/theme" Target="../theme/theme65.xml"/><Relationship Id="rId3" Type="http://schemas.openxmlformats.org/officeDocument/2006/relationships/slideLayout" Target="../slideLayouts/slideLayout771.xml"/><Relationship Id="rId7" Type="http://schemas.openxmlformats.org/officeDocument/2006/relationships/slideLayout" Target="../slideLayouts/slideLayout775.xml"/><Relationship Id="rId12" Type="http://schemas.openxmlformats.org/officeDocument/2006/relationships/slideLayout" Target="../slideLayouts/slideLayout780.xml"/><Relationship Id="rId2" Type="http://schemas.openxmlformats.org/officeDocument/2006/relationships/slideLayout" Target="../slideLayouts/slideLayout770.xml"/><Relationship Id="rId1" Type="http://schemas.openxmlformats.org/officeDocument/2006/relationships/slideLayout" Target="../slideLayouts/slideLayout769.xml"/><Relationship Id="rId6" Type="http://schemas.openxmlformats.org/officeDocument/2006/relationships/slideLayout" Target="../slideLayouts/slideLayout774.xml"/><Relationship Id="rId11" Type="http://schemas.openxmlformats.org/officeDocument/2006/relationships/slideLayout" Target="../slideLayouts/slideLayout779.xml"/><Relationship Id="rId5" Type="http://schemas.openxmlformats.org/officeDocument/2006/relationships/slideLayout" Target="../slideLayouts/slideLayout773.xml"/><Relationship Id="rId10" Type="http://schemas.openxmlformats.org/officeDocument/2006/relationships/slideLayout" Target="../slideLayouts/slideLayout778.xml"/><Relationship Id="rId4" Type="http://schemas.openxmlformats.org/officeDocument/2006/relationships/slideLayout" Target="../slideLayouts/slideLayout772.xml"/><Relationship Id="rId9" Type="http://schemas.openxmlformats.org/officeDocument/2006/relationships/slideLayout" Target="../slideLayouts/slideLayout777.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theme" Target="../theme/theme66.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2" Type="http://schemas.openxmlformats.org/officeDocument/2006/relationships/slideLayout" Target="../slideLayouts/slideLayout782.xml"/><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0" Type="http://schemas.openxmlformats.org/officeDocument/2006/relationships/slideLayout" Target="../slideLayouts/slideLayout790.xml"/><Relationship Id="rId4" Type="http://schemas.openxmlformats.org/officeDocument/2006/relationships/slideLayout" Target="../slideLayouts/slideLayout784.xml"/><Relationship Id="rId9" Type="http://schemas.openxmlformats.org/officeDocument/2006/relationships/slideLayout" Target="../slideLayouts/slideLayout789.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800.xml"/><Relationship Id="rId13" Type="http://schemas.openxmlformats.org/officeDocument/2006/relationships/theme" Target="../theme/theme67.xml"/><Relationship Id="rId3" Type="http://schemas.openxmlformats.org/officeDocument/2006/relationships/slideLayout" Target="../slideLayouts/slideLayout795.xml"/><Relationship Id="rId7" Type="http://schemas.openxmlformats.org/officeDocument/2006/relationships/slideLayout" Target="../slideLayouts/slideLayout799.xml"/><Relationship Id="rId12" Type="http://schemas.openxmlformats.org/officeDocument/2006/relationships/slideLayout" Target="../slideLayouts/slideLayout804.xml"/><Relationship Id="rId2" Type="http://schemas.openxmlformats.org/officeDocument/2006/relationships/slideLayout" Target="../slideLayouts/slideLayout794.xml"/><Relationship Id="rId1" Type="http://schemas.openxmlformats.org/officeDocument/2006/relationships/slideLayout" Target="../slideLayouts/slideLayout793.xml"/><Relationship Id="rId6" Type="http://schemas.openxmlformats.org/officeDocument/2006/relationships/slideLayout" Target="../slideLayouts/slideLayout798.xml"/><Relationship Id="rId11" Type="http://schemas.openxmlformats.org/officeDocument/2006/relationships/slideLayout" Target="../slideLayouts/slideLayout803.xml"/><Relationship Id="rId5" Type="http://schemas.openxmlformats.org/officeDocument/2006/relationships/slideLayout" Target="../slideLayouts/slideLayout797.xml"/><Relationship Id="rId10" Type="http://schemas.openxmlformats.org/officeDocument/2006/relationships/slideLayout" Target="../slideLayouts/slideLayout802.xml"/><Relationship Id="rId4" Type="http://schemas.openxmlformats.org/officeDocument/2006/relationships/slideLayout" Target="../slideLayouts/slideLayout796.xml"/><Relationship Id="rId9" Type="http://schemas.openxmlformats.org/officeDocument/2006/relationships/slideLayout" Target="../slideLayouts/slideLayout801.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812.xml"/><Relationship Id="rId13" Type="http://schemas.openxmlformats.org/officeDocument/2006/relationships/theme" Target="../theme/theme68.xml"/><Relationship Id="rId3" Type="http://schemas.openxmlformats.org/officeDocument/2006/relationships/slideLayout" Target="../slideLayouts/slideLayout807.xml"/><Relationship Id="rId7" Type="http://schemas.openxmlformats.org/officeDocument/2006/relationships/slideLayout" Target="../slideLayouts/slideLayout811.xml"/><Relationship Id="rId12" Type="http://schemas.openxmlformats.org/officeDocument/2006/relationships/slideLayout" Target="../slideLayouts/slideLayout816.xml"/><Relationship Id="rId2" Type="http://schemas.openxmlformats.org/officeDocument/2006/relationships/slideLayout" Target="../slideLayouts/slideLayout806.xml"/><Relationship Id="rId1" Type="http://schemas.openxmlformats.org/officeDocument/2006/relationships/slideLayout" Target="../slideLayouts/slideLayout805.xml"/><Relationship Id="rId6" Type="http://schemas.openxmlformats.org/officeDocument/2006/relationships/slideLayout" Target="../slideLayouts/slideLayout810.xml"/><Relationship Id="rId11" Type="http://schemas.openxmlformats.org/officeDocument/2006/relationships/slideLayout" Target="../slideLayouts/slideLayout815.xml"/><Relationship Id="rId5" Type="http://schemas.openxmlformats.org/officeDocument/2006/relationships/slideLayout" Target="../slideLayouts/slideLayout809.xml"/><Relationship Id="rId10" Type="http://schemas.openxmlformats.org/officeDocument/2006/relationships/slideLayout" Target="../slideLayouts/slideLayout814.xml"/><Relationship Id="rId4" Type="http://schemas.openxmlformats.org/officeDocument/2006/relationships/slideLayout" Target="../slideLayouts/slideLayout808.xml"/><Relationship Id="rId9" Type="http://schemas.openxmlformats.org/officeDocument/2006/relationships/slideLayout" Target="../slideLayouts/slideLayout813.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824.xml"/><Relationship Id="rId13" Type="http://schemas.openxmlformats.org/officeDocument/2006/relationships/theme" Target="../theme/theme69.xml"/><Relationship Id="rId3" Type="http://schemas.openxmlformats.org/officeDocument/2006/relationships/slideLayout" Target="../slideLayouts/slideLayout819.xml"/><Relationship Id="rId7" Type="http://schemas.openxmlformats.org/officeDocument/2006/relationships/slideLayout" Target="../slideLayouts/slideLayout823.xml"/><Relationship Id="rId12" Type="http://schemas.openxmlformats.org/officeDocument/2006/relationships/slideLayout" Target="../slideLayouts/slideLayout828.xml"/><Relationship Id="rId2" Type="http://schemas.openxmlformats.org/officeDocument/2006/relationships/slideLayout" Target="../slideLayouts/slideLayout818.xml"/><Relationship Id="rId1" Type="http://schemas.openxmlformats.org/officeDocument/2006/relationships/slideLayout" Target="../slideLayouts/slideLayout817.xml"/><Relationship Id="rId6" Type="http://schemas.openxmlformats.org/officeDocument/2006/relationships/slideLayout" Target="../slideLayouts/slideLayout822.xml"/><Relationship Id="rId11" Type="http://schemas.openxmlformats.org/officeDocument/2006/relationships/slideLayout" Target="../slideLayouts/slideLayout827.xml"/><Relationship Id="rId5" Type="http://schemas.openxmlformats.org/officeDocument/2006/relationships/slideLayout" Target="../slideLayouts/slideLayout821.xml"/><Relationship Id="rId10" Type="http://schemas.openxmlformats.org/officeDocument/2006/relationships/slideLayout" Target="../slideLayouts/slideLayout826.xml"/><Relationship Id="rId4" Type="http://schemas.openxmlformats.org/officeDocument/2006/relationships/slideLayout" Target="../slideLayouts/slideLayout820.xml"/><Relationship Id="rId9" Type="http://schemas.openxmlformats.org/officeDocument/2006/relationships/slideLayout" Target="../slideLayouts/slideLayout8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836.xml"/><Relationship Id="rId13" Type="http://schemas.openxmlformats.org/officeDocument/2006/relationships/theme" Target="../theme/theme70.xml"/><Relationship Id="rId3" Type="http://schemas.openxmlformats.org/officeDocument/2006/relationships/slideLayout" Target="../slideLayouts/slideLayout831.xml"/><Relationship Id="rId7" Type="http://schemas.openxmlformats.org/officeDocument/2006/relationships/slideLayout" Target="../slideLayouts/slideLayout835.xml"/><Relationship Id="rId12" Type="http://schemas.openxmlformats.org/officeDocument/2006/relationships/slideLayout" Target="../slideLayouts/slideLayout840.xml"/><Relationship Id="rId2" Type="http://schemas.openxmlformats.org/officeDocument/2006/relationships/slideLayout" Target="../slideLayouts/slideLayout830.xml"/><Relationship Id="rId1" Type="http://schemas.openxmlformats.org/officeDocument/2006/relationships/slideLayout" Target="../slideLayouts/slideLayout829.xml"/><Relationship Id="rId6" Type="http://schemas.openxmlformats.org/officeDocument/2006/relationships/slideLayout" Target="../slideLayouts/slideLayout834.xml"/><Relationship Id="rId11" Type="http://schemas.openxmlformats.org/officeDocument/2006/relationships/slideLayout" Target="../slideLayouts/slideLayout839.xml"/><Relationship Id="rId5" Type="http://schemas.openxmlformats.org/officeDocument/2006/relationships/slideLayout" Target="../slideLayouts/slideLayout833.xml"/><Relationship Id="rId10" Type="http://schemas.openxmlformats.org/officeDocument/2006/relationships/slideLayout" Target="../slideLayouts/slideLayout838.xml"/><Relationship Id="rId4" Type="http://schemas.openxmlformats.org/officeDocument/2006/relationships/slideLayout" Target="../slideLayouts/slideLayout832.xml"/><Relationship Id="rId9" Type="http://schemas.openxmlformats.org/officeDocument/2006/relationships/slideLayout" Target="../slideLayouts/slideLayout837.xml"/></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848.xml"/><Relationship Id="rId13" Type="http://schemas.openxmlformats.org/officeDocument/2006/relationships/theme" Target="../theme/theme71.xml"/><Relationship Id="rId3" Type="http://schemas.openxmlformats.org/officeDocument/2006/relationships/slideLayout" Target="../slideLayouts/slideLayout843.xml"/><Relationship Id="rId7" Type="http://schemas.openxmlformats.org/officeDocument/2006/relationships/slideLayout" Target="../slideLayouts/slideLayout847.xml"/><Relationship Id="rId12" Type="http://schemas.openxmlformats.org/officeDocument/2006/relationships/slideLayout" Target="../slideLayouts/slideLayout852.xml"/><Relationship Id="rId2" Type="http://schemas.openxmlformats.org/officeDocument/2006/relationships/slideLayout" Target="../slideLayouts/slideLayout842.xml"/><Relationship Id="rId1" Type="http://schemas.openxmlformats.org/officeDocument/2006/relationships/slideLayout" Target="../slideLayouts/slideLayout841.xml"/><Relationship Id="rId6" Type="http://schemas.openxmlformats.org/officeDocument/2006/relationships/slideLayout" Target="../slideLayouts/slideLayout846.xml"/><Relationship Id="rId11" Type="http://schemas.openxmlformats.org/officeDocument/2006/relationships/slideLayout" Target="../slideLayouts/slideLayout851.xml"/><Relationship Id="rId5" Type="http://schemas.openxmlformats.org/officeDocument/2006/relationships/slideLayout" Target="../slideLayouts/slideLayout845.xml"/><Relationship Id="rId10" Type="http://schemas.openxmlformats.org/officeDocument/2006/relationships/slideLayout" Target="../slideLayouts/slideLayout850.xml"/><Relationship Id="rId4" Type="http://schemas.openxmlformats.org/officeDocument/2006/relationships/slideLayout" Target="../slideLayouts/slideLayout844.xml"/><Relationship Id="rId9" Type="http://schemas.openxmlformats.org/officeDocument/2006/relationships/slideLayout" Target="../slideLayouts/slideLayout849.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860.xml"/><Relationship Id="rId13" Type="http://schemas.openxmlformats.org/officeDocument/2006/relationships/theme" Target="../theme/theme72.xml"/><Relationship Id="rId3" Type="http://schemas.openxmlformats.org/officeDocument/2006/relationships/slideLayout" Target="../slideLayouts/slideLayout855.xml"/><Relationship Id="rId7" Type="http://schemas.openxmlformats.org/officeDocument/2006/relationships/slideLayout" Target="../slideLayouts/slideLayout859.xml"/><Relationship Id="rId12" Type="http://schemas.openxmlformats.org/officeDocument/2006/relationships/slideLayout" Target="../slideLayouts/slideLayout864.xml"/><Relationship Id="rId2" Type="http://schemas.openxmlformats.org/officeDocument/2006/relationships/slideLayout" Target="../slideLayouts/slideLayout854.xml"/><Relationship Id="rId1" Type="http://schemas.openxmlformats.org/officeDocument/2006/relationships/slideLayout" Target="../slideLayouts/slideLayout853.xml"/><Relationship Id="rId6" Type="http://schemas.openxmlformats.org/officeDocument/2006/relationships/slideLayout" Target="../slideLayouts/slideLayout858.xml"/><Relationship Id="rId11" Type="http://schemas.openxmlformats.org/officeDocument/2006/relationships/slideLayout" Target="../slideLayouts/slideLayout863.xml"/><Relationship Id="rId5" Type="http://schemas.openxmlformats.org/officeDocument/2006/relationships/slideLayout" Target="../slideLayouts/slideLayout857.xml"/><Relationship Id="rId10" Type="http://schemas.openxmlformats.org/officeDocument/2006/relationships/slideLayout" Target="../slideLayouts/slideLayout862.xml"/><Relationship Id="rId4" Type="http://schemas.openxmlformats.org/officeDocument/2006/relationships/slideLayout" Target="../slideLayouts/slideLayout856.xml"/><Relationship Id="rId9" Type="http://schemas.openxmlformats.org/officeDocument/2006/relationships/slideLayout" Target="../slideLayouts/slideLayout861.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872.xml"/><Relationship Id="rId13" Type="http://schemas.openxmlformats.org/officeDocument/2006/relationships/theme" Target="../theme/theme73.xml"/><Relationship Id="rId3" Type="http://schemas.openxmlformats.org/officeDocument/2006/relationships/slideLayout" Target="../slideLayouts/slideLayout867.xml"/><Relationship Id="rId7" Type="http://schemas.openxmlformats.org/officeDocument/2006/relationships/slideLayout" Target="../slideLayouts/slideLayout871.xml"/><Relationship Id="rId12" Type="http://schemas.openxmlformats.org/officeDocument/2006/relationships/slideLayout" Target="../slideLayouts/slideLayout876.xml"/><Relationship Id="rId2" Type="http://schemas.openxmlformats.org/officeDocument/2006/relationships/slideLayout" Target="../slideLayouts/slideLayout866.xml"/><Relationship Id="rId1" Type="http://schemas.openxmlformats.org/officeDocument/2006/relationships/slideLayout" Target="../slideLayouts/slideLayout865.xml"/><Relationship Id="rId6" Type="http://schemas.openxmlformats.org/officeDocument/2006/relationships/slideLayout" Target="../slideLayouts/slideLayout870.xml"/><Relationship Id="rId11" Type="http://schemas.openxmlformats.org/officeDocument/2006/relationships/slideLayout" Target="../slideLayouts/slideLayout875.xml"/><Relationship Id="rId5" Type="http://schemas.openxmlformats.org/officeDocument/2006/relationships/slideLayout" Target="../slideLayouts/slideLayout869.xml"/><Relationship Id="rId10" Type="http://schemas.openxmlformats.org/officeDocument/2006/relationships/slideLayout" Target="../slideLayouts/slideLayout874.xml"/><Relationship Id="rId4" Type="http://schemas.openxmlformats.org/officeDocument/2006/relationships/slideLayout" Target="../slideLayouts/slideLayout868.xml"/><Relationship Id="rId9" Type="http://schemas.openxmlformats.org/officeDocument/2006/relationships/slideLayout" Target="../slideLayouts/slideLayout873.xml"/></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884.xml"/><Relationship Id="rId13" Type="http://schemas.openxmlformats.org/officeDocument/2006/relationships/theme" Target="../theme/theme74.xml"/><Relationship Id="rId3" Type="http://schemas.openxmlformats.org/officeDocument/2006/relationships/slideLayout" Target="../slideLayouts/slideLayout879.xml"/><Relationship Id="rId7" Type="http://schemas.openxmlformats.org/officeDocument/2006/relationships/slideLayout" Target="../slideLayouts/slideLayout883.xml"/><Relationship Id="rId12" Type="http://schemas.openxmlformats.org/officeDocument/2006/relationships/slideLayout" Target="../slideLayouts/slideLayout888.xml"/><Relationship Id="rId2" Type="http://schemas.openxmlformats.org/officeDocument/2006/relationships/slideLayout" Target="../slideLayouts/slideLayout878.xml"/><Relationship Id="rId1" Type="http://schemas.openxmlformats.org/officeDocument/2006/relationships/slideLayout" Target="../slideLayouts/slideLayout877.xml"/><Relationship Id="rId6" Type="http://schemas.openxmlformats.org/officeDocument/2006/relationships/slideLayout" Target="../slideLayouts/slideLayout882.xml"/><Relationship Id="rId11" Type="http://schemas.openxmlformats.org/officeDocument/2006/relationships/slideLayout" Target="../slideLayouts/slideLayout887.xml"/><Relationship Id="rId5" Type="http://schemas.openxmlformats.org/officeDocument/2006/relationships/slideLayout" Target="../slideLayouts/slideLayout881.xml"/><Relationship Id="rId10" Type="http://schemas.openxmlformats.org/officeDocument/2006/relationships/slideLayout" Target="../slideLayouts/slideLayout886.xml"/><Relationship Id="rId4" Type="http://schemas.openxmlformats.org/officeDocument/2006/relationships/slideLayout" Target="../slideLayouts/slideLayout880.xml"/><Relationship Id="rId9" Type="http://schemas.openxmlformats.org/officeDocument/2006/relationships/slideLayout" Target="../slideLayouts/slideLayout885.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896.xml"/><Relationship Id="rId13" Type="http://schemas.openxmlformats.org/officeDocument/2006/relationships/theme" Target="../theme/theme75.xml"/><Relationship Id="rId3" Type="http://schemas.openxmlformats.org/officeDocument/2006/relationships/slideLayout" Target="../slideLayouts/slideLayout891.xml"/><Relationship Id="rId7" Type="http://schemas.openxmlformats.org/officeDocument/2006/relationships/slideLayout" Target="../slideLayouts/slideLayout895.xml"/><Relationship Id="rId12" Type="http://schemas.openxmlformats.org/officeDocument/2006/relationships/slideLayout" Target="../slideLayouts/slideLayout900.xml"/><Relationship Id="rId2" Type="http://schemas.openxmlformats.org/officeDocument/2006/relationships/slideLayout" Target="../slideLayouts/slideLayout890.xml"/><Relationship Id="rId1" Type="http://schemas.openxmlformats.org/officeDocument/2006/relationships/slideLayout" Target="../slideLayouts/slideLayout889.xml"/><Relationship Id="rId6" Type="http://schemas.openxmlformats.org/officeDocument/2006/relationships/slideLayout" Target="../slideLayouts/slideLayout894.xml"/><Relationship Id="rId11" Type="http://schemas.openxmlformats.org/officeDocument/2006/relationships/slideLayout" Target="../slideLayouts/slideLayout899.xml"/><Relationship Id="rId5" Type="http://schemas.openxmlformats.org/officeDocument/2006/relationships/slideLayout" Target="../slideLayouts/slideLayout893.xml"/><Relationship Id="rId10" Type="http://schemas.openxmlformats.org/officeDocument/2006/relationships/slideLayout" Target="../slideLayouts/slideLayout898.xml"/><Relationship Id="rId4" Type="http://schemas.openxmlformats.org/officeDocument/2006/relationships/slideLayout" Target="../slideLayouts/slideLayout892.xml"/><Relationship Id="rId9" Type="http://schemas.openxmlformats.org/officeDocument/2006/relationships/slideLayout" Target="../slideLayouts/slideLayout897.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908.xml"/><Relationship Id="rId13" Type="http://schemas.openxmlformats.org/officeDocument/2006/relationships/theme" Target="../theme/theme76.xml"/><Relationship Id="rId3" Type="http://schemas.openxmlformats.org/officeDocument/2006/relationships/slideLayout" Target="../slideLayouts/slideLayout903.xml"/><Relationship Id="rId7" Type="http://schemas.openxmlformats.org/officeDocument/2006/relationships/slideLayout" Target="../slideLayouts/slideLayout907.xml"/><Relationship Id="rId12" Type="http://schemas.openxmlformats.org/officeDocument/2006/relationships/slideLayout" Target="../slideLayouts/slideLayout912.xml"/><Relationship Id="rId2" Type="http://schemas.openxmlformats.org/officeDocument/2006/relationships/slideLayout" Target="../slideLayouts/slideLayout902.xml"/><Relationship Id="rId1" Type="http://schemas.openxmlformats.org/officeDocument/2006/relationships/slideLayout" Target="../slideLayouts/slideLayout901.xml"/><Relationship Id="rId6" Type="http://schemas.openxmlformats.org/officeDocument/2006/relationships/slideLayout" Target="../slideLayouts/slideLayout906.xml"/><Relationship Id="rId11" Type="http://schemas.openxmlformats.org/officeDocument/2006/relationships/slideLayout" Target="../slideLayouts/slideLayout911.xml"/><Relationship Id="rId5" Type="http://schemas.openxmlformats.org/officeDocument/2006/relationships/slideLayout" Target="../slideLayouts/slideLayout905.xml"/><Relationship Id="rId10" Type="http://schemas.openxmlformats.org/officeDocument/2006/relationships/slideLayout" Target="../slideLayouts/slideLayout910.xml"/><Relationship Id="rId4" Type="http://schemas.openxmlformats.org/officeDocument/2006/relationships/slideLayout" Target="../slideLayouts/slideLayout904.xml"/><Relationship Id="rId9" Type="http://schemas.openxmlformats.org/officeDocument/2006/relationships/slideLayout" Target="../slideLayouts/slideLayout909.xml"/></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920.xml"/><Relationship Id="rId13" Type="http://schemas.openxmlformats.org/officeDocument/2006/relationships/theme" Target="../theme/theme77.xml"/><Relationship Id="rId3" Type="http://schemas.openxmlformats.org/officeDocument/2006/relationships/slideLayout" Target="../slideLayouts/slideLayout915.xml"/><Relationship Id="rId7" Type="http://schemas.openxmlformats.org/officeDocument/2006/relationships/slideLayout" Target="../slideLayouts/slideLayout919.xml"/><Relationship Id="rId12" Type="http://schemas.openxmlformats.org/officeDocument/2006/relationships/slideLayout" Target="../slideLayouts/slideLayout924.xml"/><Relationship Id="rId2" Type="http://schemas.openxmlformats.org/officeDocument/2006/relationships/slideLayout" Target="../slideLayouts/slideLayout914.xml"/><Relationship Id="rId1" Type="http://schemas.openxmlformats.org/officeDocument/2006/relationships/slideLayout" Target="../slideLayouts/slideLayout913.xml"/><Relationship Id="rId6" Type="http://schemas.openxmlformats.org/officeDocument/2006/relationships/slideLayout" Target="../slideLayouts/slideLayout918.xml"/><Relationship Id="rId11" Type="http://schemas.openxmlformats.org/officeDocument/2006/relationships/slideLayout" Target="../slideLayouts/slideLayout923.xml"/><Relationship Id="rId5" Type="http://schemas.openxmlformats.org/officeDocument/2006/relationships/slideLayout" Target="../slideLayouts/slideLayout917.xml"/><Relationship Id="rId10" Type="http://schemas.openxmlformats.org/officeDocument/2006/relationships/slideLayout" Target="../slideLayouts/slideLayout922.xml"/><Relationship Id="rId4" Type="http://schemas.openxmlformats.org/officeDocument/2006/relationships/slideLayout" Target="../slideLayouts/slideLayout916.xml"/><Relationship Id="rId9" Type="http://schemas.openxmlformats.org/officeDocument/2006/relationships/slideLayout" Target="../slideLayouts/slideLayout921.xml"/></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932.xml"/><Relationship Id="rId13" Type="http://schemas.openxmlformats.org/officeDocument/2006/relationships/theme" Target="../theme/theme78.xml"/><Relationship Id="rId3" Type="http://schemas.openxmlformats.org/officeDocument/2006/relationships/slideLayout" Target="../slideLayouts/slideLayout927.xml"/><Relationship Id="rId7" Type="http://schemas.openxmlformats.org/officeDocument/2006/relationships/slideLayout" Target="../slideLayouts/slideLayout931.xml"/><Relationship Id="rId12" Type="http://schemas.openxmlformats.org/officeDocument/2006/relationships/slideLayout" Target="../slideLayouts/slideLayout936.xml"/><Relationship Id="rId2" Type="http://schemas.openxmlformats.org/officeDocument/2006/relationships/slideLayout" Target="../slideLayouts/slideLayout926.xml"/><Relationship Id="rId1" Type="http://schemas.openxmlformats.org/officeDocument/2006/relationships/slideLayout" Target="../slideLayouts/slideLayout925.xml"/><Relationship Id="rId6" Type="http://schemas.openxmlformats.org/officeDocument/2006/relationships/slideLayout" Target="../slideLayouts/slideLayout930.xml"/><Relationship Id="rId11" Type="http://schemas.openxmlformats.org/officeDocument/2006/relationships/slideLayout" Target="../slideLayouts/slideLayout935.xml"/><Relationship Id="rId5" Type="http://schemas.openxmlformats.org/officeDocument/2006/relationships/slideLayout" Target="../slideLayouts/slideLayout929.xml"/><Relationship Id="rId10" Type="http://schemas.openxmlformats.org/officeDocument/2006/relationships/slideLayout" Target="../slideLayouts/slideLayout934.xml"/><Relationship Id="rId4" Type="http://schemas.openxmlformats.org/officeDocument/2006/relationships/slideLayout" Target="../slideLayouts/slideLayout928.xml"/><Relationship Id="rId9" Type="http://schemas.openxmlformats.org/officeDocument/2006/relationships/slideLayout" Target="../slideLayouts/slideLayout933.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944.xml"/><Relationship Id="rId13" Type="http://schemas.openxmlformats.org/officeDocument/2006/relationships/theme" Target="../theme/theme79.xml"/><Relationship Id="rId3" Type="http://schemas.openxmlformats.org/officeDocument/2006/relationships/slideLayout" Target="../slideLayouts/slideLayout939.xml"/><Relationship Id="rId7" Type="http://schemas.openxmlformats.org/officeDocument/2006/relationships/slideLayout" Target="../slideLayouts/slideLayout943.xml"/><Relationship Id="rId12" Type="http://schemas.openxmlformats.org/officeDocument/2006/relationships/slideLayout" Target="../slideLayouts/slideLayout948.xml"/><Relationship Id="rId2" Type="http://schemas.openxmlformats.org/officeDocument/2006/relationships/slideLayout" Target="../slideLayouts/slideLayout938.xml"/><Relationship Id="rId1" Type="http://schemas.openxmlformats.org/officeDocument/2006/relationships/slideLayout" Target="../slideLayouts/slideLayout937.xml"/><Relationship Id="rId6" Type="http://schemas.openxmlformats.org/officeDocument/2006/relationships/slideLayout" Target="../slideLayouts/slideLayout942.xml"/><Relationship Id="rId11" Type="http://schemas.openxmlformats.org/officeDocument/2006/relationships/slideLayout" Target="../slideLayouts/slideLayout947.xml"/><Relationship Id="rId5" Type="http://schemas.openxmlformats.org/officeDocument/2006/relationships/slideLayout" Target="../slideLayouts/slideLayout941.xml"/><Relationship Id="rId10" Type="http://schemas.openxmlformats.org/officeDocument/2006/relationships/slideLayout" Target="../slideLayouts/slideLayout946.xml"/><Relationship Id="rId4" Type="http://schemas.openxmlformats.org/officeDocument/2006/relationships/slideLayout" Target="../slideLayouts/slideLayout940.xml"/><Relationship Id="rId9" Type="http://schemas.openxmlformats.org/officeDocument/2006/relationships/slideLayout" Target="../slideLayouts/slideLayout94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80.xml.rels><?xml version="1.0" encoding="UTF-8" standalone="yes"?>
<Relationships xmlns="http://schemas.openxmlformats.org/package/2006/relationships"><Relationship Id="rId8" Type="http://schemas.openxmlformats.org/officeDocument/2006/relationships/slideLayout" Target="../slideLayouts/slideLayout956.xml"/><Relationship Id="rId13" Type="http://schemas.openxmlformats.org/officeDocument/2006/relationships/theme" Target="../theme/theme80.xml"/><Relationship Id="rId3" Type="http://schemas.openxmlformats.org/officeDocument/2006/relationships/slideLayout" Target="../slideLayouts/slideLayout951.xml"/><Relationship Id="rId7" Type="http://schemas.openxmlformats.org/officeDocument/2006/relationships/slideLayout" Target="../slideLayouts/slideLayout955.xml"/><Relationship Id="rId12" Type="http://schemas.openxmlformats.org/officeDocument/2006/relationships/slideLayout" Target="../slideLayouts/slideLayout960.xml"/><Relationship Id="rId2" Type="http://schemas.openxmlformats.org/officeDocument/2006/relationships/slideLayout" Target="../slideLayouts/slideLayout950.xml"/><Relationship Id="rId1" Type="http://schemas.openxmlformats.org/officeDocument/2006/relationships/slideLayout" Target="../slideLayouts/slideLayout949.xml"/><Relationship Id="rId6" Type="http://schemas.openxmlformats.org/officeDocument/2006/relationships/slideLayout" Target="../slideLayouts/slideLayout954.xml"/><Relationship Id="rId11" Type="http://schemas.openxmlformats.org/officeDocument/2006/relationships/slideLayout" Target="../slideLayouts/slideLayout959.xml"/><Relationship Id="rId5" Type="http://schemas.openxmlformats.org/officeDocument/2006/relationships/slideLayout" Target="../slideLayouts/slideLayout953.xml"/><Relationship Id="rId10" Type="http://schemas.openxmlformats.org/officeDocument/2006/relationships/slideLayout" Target="../slideLayouts/slideLayout958.xml"/><Relationship Id="rId4" Type="http://schemas.openxmlformats.org/officeDocument/2006/relationships/slideLayout" Target="../slideLayouts/slideLayout952.xml"/><Relationship Id="rId9" Type="http://schemas.openxmlformats.org/officeDocument/2006/relationships/slideLayout" Target="../slideLayouts/slideLayout957.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968.xml"/><Relationship Id="rId13" Type="http://schemas.openxmlformats.org/officeDocument/2006/relationships/theme" Target="../theme/theme81.xml"/><Relationship Id="rId3" Type="http://schemas.openxmlformats.org/officeDocument/2006/relationships/slideLayout" Target="../slideLayouts/slideLayout963.xml"/><Relationship Id="rId7" Type="http://schemas.openxmlformats.org/officeDocument/2006/relationships/slideLayout" Target="../slideLayouts/slideLayout967.xml"/><Relationship Id="rId12" Type="http://schemas.openxmlformats.org/officeDocument/2006/relationships/slideLayout" Target="../slideLayouts/slideLayout972.xml"/><Relationship Id="rId2" Type="http://schemas.openxmlformats.org/officeDocument/2006/relationships/slideLayout" Target="../slideLayouts/slideLayout962.xml"/><Relationship Id="rId1" Type="http://schemas.openxmlformats.org/officeDocument/2006/relationships/slideLayout" Target="../slideLayouts/slideLayout961.xml"/><Relationship Id="rId6" Type="http://schemas.openxmlformats.org/officeDocument/2006/relationships/slideLayout" Target="../slideLayouts/slideLayout966.xml"/><Relationship Id="rId11" Type="http://schemas.openxmlformats.org/officeDocument/2006/relationships/slideLayout" Target="../slideLayouts/slideLayout971.xml"/><Relationship Id="rId5" Type="http://schemas.openxmlformats.org/officeDocument/2006/relationships/slideLayout" Target="../slideLayouts/slideLayout965.xml"/><Relationship Id="rId10" Type="http://schemas.openxmlformats.org/officeDocument/2006/relationships/slideLayout" Target="../slideLayouts/slideLayout970.xml"/><Relationship Id="rId4" Type="http://schemas.openxmlformats.org/officeDocument/2006/relationships/slideLayout" Target="../slideLayouts/slideLayout964.xml"/><Relationship Id="rId9" Type="http://schemas.openxmlformats.org/officeDocument/2006/relationships/slideLayout" Target="../slideLayouts/slideLayout969.xml"/></Relationships>
</file>

<file path=ppt/slideMasters/_rels/slideMaster82.xml.rels><?xml version="1.0" encoding="UTF-8" standalone="yes"?>
<Relationships xmlns="http://schemas.openxmlformats.org/package/2006/relationships"><Relationship Id="rId8" Type="http://schemas.openxmlformats.org/officeDocument/2006/relationships/slideLayout" Target="../slideLayouts/slideLayout980.xml"/><Relationship Id="rId13" Type="http://schemas.openxmlformats.org/officeDocument/2006/relationships/theme" Target="../theme/theme82.xml"/><Relationship Id="rId3" Type="http://schemas.openxmlformats.org/officeDocument/2006/relationships/slideLayout" Target="../slideLayouts/slideLayout975.xml"/><Relationship Id="rId7" Type="http://schemas.openxmlformats.org/officeDocument/2006/relationships/slideLayout" Target="../slideLayouts/slideLayout979.xml"/><Relationship Id="rId12" Type="http://schemas.openxmlformats.org/officeDocument/2006/relationships/slideLayout" Target="../slideLayouts/slideLayout984.xml"/><Relationship Id="rId2" Type="http://schemas.openxmlformats.org/officeDocument/2006/relationships/slideLayout" Target="../slideLayouts/slideLayout974.xml"/><Relationship Id="rId1" Type="http://schemas.openxmlformats.org/officeDocument/2006/relationships/slideLayout" Target="../slideLayouts/slideLayout973.xml"/><Relationship Id="rId6" Type="http://schemas.openxmlformats.org/officeDocument/2006/relationships/slideLayout" Target="../slideLayouts/slideLayout978.xml"/><Relationship Id="rId11" Type="http://schemas.openxmlformats.org/officeDocument/2006/relationships/slideLayout" Target="../slideLayouts/slideLayout983.xml"/><Relationship Id="rId5" Type="http://schemas.openxmlformats.org/officeDocument/2006/relationships/slideLayout" Target="../slideLayouts/slideLayout977.xml"/><Relationship Id="rId10" Type="http://schemas.openxmlformats.org/officeDocument/2006/relationships/slideLayout" Target="../slideLayouts/slideLayout982.xml"/><Relationship Id="rId4" Type="http://schemas.openxmlformats.org/officeDocument/2006/relationships/slideLayout" Target="../slideLayouts/slideLayout976.xml"/><Relationship Id="rId9" Type="http://schemas.openxmlformats.org/officeDocument/2006/relationships/slideLayout" Target="../slideLayouts/slideLayout981.xml"/></Relationships>
</file>

<file path=ppt/slideMasters/_rels/slideMaster83.xml.rels><?xml version="1.0" encoding="UTF-8" standalone="yes"?>
<Relationships xmlns="http://schemas.openxmlformats.org/package/2006/relationships"><Relationship Id="rId8" Type="http://schemas.openxmlformats.org/officeDocument/2006/relationships/slideLayout" Target="../slideLayouts/slideLayout992.xml"/><Relationship Id="rId13" Type="http://schemas.openxmlformats.org/officeDocument/2006/relationships/theme" Target="../theme/theme83.xml"/><Relationship Id="rId3" Type="http://schemas.openxmlformats.org/officeDocument/2006/relationships/slideLayout" Target="../slideLayouts/slideLayout987.xml"/><Relationship Id="rId7" Type="http://schemas.openxmlformats.org/officeDocument/2006/relationships/slideLayout" Target="../slideLayouts/slideLayout991.xml"/><Relationship Id="rId12" Type="http://schemas.openxmlformats.org/officeDocument/2006/relationships/slideLayout" Target="../slideLayouts/slideLayout996.xml"/><Relationship Id="rId2" Type="http://schemas.openxmlformats.org/officeDocument/2006/relationships/slideLayout" Target="../slideLayouts/slideLayout986.xml"/><Relationship Id="rId1" Type="http://schemas.openxmlformats.org/officeDocument/2006/relationships/slideLayout" Target="../slideLayouts/slideLayout985.xml"/><Relationship Id="rId6" Type="http://schemas.openxmlformats.org/officeDocument/2006/relationships/slideLayout" Target="../slideLayouts/slideLayout990.xml"/><Relationship Id="rId11" Type="http://schemas.openxmlformats.org/officeDocument/2006/relationships/slideLayout" Target="../slideLayouts/slideLayout995.xml"/><Relationship Id="rId5" Type="http://schemas.openxmlformats.org/officeDocument/2006/relationships/slideLayout" Target="../slideLayouts/slideLayout989.xml"/><Relationship Id="rId10" Type="http://schemas.openxmlformats.org/officeDocument/2006/relationships/slideLayout" Target="../slideLayouts/slideLayout994.xml"/><Relationship Id="rId4" Type="http://schemas.openxmlformats.org/officeDocument/2006/relationships/slideLayout" Target="../slideLayouts/slideLayout988.xml"/><Relationship Id="rId9" Type="http://schemas.openxmlformats.org/officeDocument/2006/relationships/slideLayout" Target="../slideLayouts/slideLayout993.xml"/></Relationships>
</file>

<file path=ppt/slideMasters/_rels/slideMaster84.xml.rels><?xml version="1.0" encoding="UTF-8" standalone="yes"?>
<Relationships xmlns="http://schemas.openxmlformats.org/package/2006/relationships"><Relationship Id="rId8" Type="http://schemas.openxmlformats.org/officeDocument/2006/relationships/slideLayout" Target="../slideLayouts/slideLayout1004.xml"/><Relationship Id="rId13" Type="http://schemas.openxmlformats.org/officeDocument/2006/relationships/theme" Target="../theme/theme84.xml"/><Relationship Id="rId3" Type="http://schemas.openxmlformats.org/officeDocument/2006/relationships/slideLayout" Target="../slideLayouts/slideLayout999.xml"/><Relationship Id="rId7" Type="http://schemas.openxmlformats.org/officeDocument/2006/relationships/slideLayout" Target="../slideLayouts/slideLayout1003.xml"/><Relationship Id="rId12" Type="http://schemas.openxmlformats.org/officeDocument/2006/relationships/slideLayout" Target="../slideLayouts/slideLayout1008.xml"/><Relationship Id="rId2" Type="http://schemas.openxmlformats.org/officeDocument/2006/relationships/slideLayout" Target="../slideLayouts/slideLayout998.xml"/><Relationship Id="rId1" Type="http://schemas.openxmlformats.org/officeDocument/2006/relationships/slideLayout" Target="../slideLayouts/slideLayout997.xml"/><Relationship Id="rId6" Type="http://schemas.openxmlformats.org/officeDocument/2006/relationships/slideLayout" Target="../slideLayouts/slideLayout1002.xml"/><Relationship Id="rId11" Type="http://schemas.openxmlformats.org/officeDocument/2006/relationships/slideLayout" Target="../slideLayouts/slideLayout1007.xml"/><Relationship Id="rId5" Type="http://schemas.openxmlformats.org/officeDocument/2006/relationships/slideLayout" Target="../slideLayouts/slideLayout1001.xml"/><Relationship Id="rId10" Type="http://schemas.openxmlformats.org/officeDocument/2006/relationships/slideLayout" Target="../slideLayouts/slideLayout1006.xml"/><Relationship Id="rId4" Type="http://schemas.openxmlformats.org/officeDocument/2006/relationships/slideLayout" Target="../slideLayouts/slideLayout1000.xml"/><Relationship Id="rId9" Type="http://schemas.openxmlformats.org/officeDocument/2006/relationships/slideLayout" Target="../slideLayouts/slideLayout1005.xml"/></Relationships>
</file>

<file path=ppt/slideMasters/_rels/slideMaster85.xml.rels><?xml version="1.0" encoding="UTF-8" standalone="yes"?>
<Relationships xmlns="http://schemas.openxmlformats.org/package/2006/relationships"><Relationship Id="rId8" Type="http://schemas.openxmlformats.org/officeDocument/2006/relationships/slideLayout" Target="../slideLayouts/slideLayout1016.xml"/><Relationship Id="rId13" Type="http://schemas.openxmlformats.org/officeDocument/2006/relationships/theme" Target="../theme/theme85.xml"/><Relationship Id="rId3" Type="http://schemas.openxmlformats.org/officeDocument/2006/relationships/slideLayout" Target="../slideLayouts/slideLayout1011.xml"/><Relationship Id="rId7" Type="http://schemas.openxmlformats.org/officeDocument/2006/relationships/slideLayout" Target="../slideLayouts/slideLayout1015.xml"/><Relationship Id="rId12" Type="http://schemas.openxmlformats.org/officeDocument/2006/relationships/slideLayout" Target="../slideLayouts/slideLayout1020.xml"/><Relationship Id="rId2" Type="http://schemas.openxmlformats.org/officeDocument/2006/relationships/slideLayout" Target="../slideLayouts/slideLayout1010.xml"/><Relationship Id="rId1" Type="http://schemas.openxmlformats.org/officeDocument/2006/relationships/slideLayout" Target="../slideLayouts/slideLayout1009.xml"/><Relationship Id="rId6" Type="http://schemas.openxmlformats.org/officeDocument/2006/relationships/slideLayout" Target="../slideLayouts/slideLayout1014.xml"/><Relationship Id="rId11" Type="http://schemas.openxmlformats.org/officeDocument/2006/relationships/slideLayout" Target="../slideLayouts/slideLayout1019.xml"/><Relationship Id="rId5" Type="http://schemas.openxmlformats.org/officeDocument/2006/relationships/slideLayout" Target="../slideLayouts/slideLayout1013.xml"/><Relationship Id="rId10" Type="http://schemas.openxmlformats.org/officeDocument/2006/relationships/slideLayout" Target="../slideLayouts/slideLayout1018.xml"/><Relationship Id="rId4" Type="http://schemas.openxmlformats.org/officeDocument/2006/relationships/slideLayout" Target="../slideLayouts/slideLayout1012.xml"/><Relationship Id="rId9" Type="http://schemas.openxmlformats.org/officeDocument/2006/relationships/slideLayout" Target="../slideLayouts/slideLayout1017.xml"/></Relationships>
</file>

<file path=ppt/slideMasters/_rels/slideMaster86.xml.rels><?xml version="1.0" encoding="UTF-8" standalone="yes"?>
<Relationships xmlns="http://schemas.openxmlformats.org/package/2006/relationships"><Relationship Id="rId8" Type="http://schemas.openxmlformats.org/officeDocument/2006/relationships/slideLayout" Target="../slideLayouts/slideLayout1028.xml"/><Relationship Id="rId13" Type="http://schemas.openxmlformats.org/officeDocument/2006/relationships/theme" Target="../theme/theme86.xml"/><Relationship Id="rId3" Type="http://schemas.openxmlformats.org/officeDocument/2006/relationships/slideLayout" Target="../slideLayouts/slideLayout1023.xml"/><Relationship Id="rId7" Type="http://schemas.openxmlformats.org/officeDocument/2006/relationships/slideLayout" Target="../slideLayouts/slideLayout1027.xml"/><Relationship Id="rId12" Type="http://schemas.openxmlformats.org/officeDocument/2006/relationships/slideLayout" Target="../slideLayouts/slideLayout1032.xml"/><Relationship Id="rId2" Type="http://schemas.openxmlformats.org/officeDocument/2006/relationships/slideLayout" Target="../slideLayouts/slideLayout1022.xml"/><Relationship Id="rId1" Type="http://schemas.openxmlformats.org/officeDocument/2006/relationships/slideLayout" Target="../slideLayouts/slideLayout1021.xml"/><Relationship Id="rId6" Type="http://schemas.openxmlformats.org/officeDocument/2006/relationships/slideLayout" Target="../slideLayouts/slideLayout1026.xml"/><Relationship Id="rId11" Type="http://schemas.openxmlformats.org/officeDocument/2006/relationships/slideLayout" Target="../slideLayouts/slideLayout1031.xml"/><Relationship Id="rId5" Type="http://schemas.openxmlformats.org/officeDocument/2006/relationships/slideLayout" Target="../slideLayouts/slideLayout1025.xml"/><Relationship Id="rId10" Type="http://schemas.openxmlformats.org/officeDocument/2006/relationships/slideLayout" Target="../slideLayouts/slideLayout1030.xml"/><Relationship Id="rId4" Type="http://schemas.openxmlformats.org/officeDocument/2006/relationships/slideLayout" Target="../slideLayouts/slideLayout1024.xml"/><Relationship Id="rId9" Type="http://schemas.openxmlformats.org/officeDocument/2006/relationships/slideLayout" Target="../slideLayouts/slideLayout1029.xml"/></Relationships>
</file>

<file path=ppt/slideMasters/_rels/slideMaster87.xml.rels><?xml version="1.0" encoding="UTF-8" standalone="yes"?>
<Relationships xmlns="http://schemas.openxmlformats.org/package/2006/relationships"><Relationship Id="rId8" Type="http://schemas.openxmlformats.org/officeDocument/2006/relationships/slideLayout" Target="../slideLayouts/slideLayout1040.xml"/><Relationship Id="rId13" Type="http://schemas.openxmlformats.org/officeDocument/2006/relationships/theme" Target="../theme/theme87.xml"/><Relationship Id="rId3" Type="http://schemas.openxmlformats.org/officeDocument/2006/relationships/slideLayout" Target="../slideLayouts/slideLayout1035.xml"/><Relationship Id="rId7" Type="http://schemas.openxmlformats.org/officeDocument/2006/relationships/slideLayout" Target="../slideLayouts/slideLayout1039.xml"/><Relationship Id="rId12" Type="http://schemas.openxmlformats.org/officeDocument/2006/relationships/slideLayout" Target="../slideLayouts/slideLayout1044.xml"/><Relationship Id="rId2" Type="http://schemas.openxmlformats.org/officeDocument/2006/relationships/slideLayout" Target="../slideLayouts/slideLayout1034.xml"/><Relationship Id="rId1" Type="http://schemas.openxmlformats.org/officeDocument/2006/relationships/slideLayout" Target="../slideLayouts/slideLayout1033.xml"/><Relationship Id="rId6" Type="http://schemas.openxmlformats.org/officeDocument/2006/relationships/slideLayout" Target="../slideLayouts/slideLayout1038.xml"/><Relationship Id="rId11" Type="http://schemas.openxmlformats.org/officeDocument/2006/relationships/slideLayout" Target="../slideLayouts/slideLayout1043.xml"/><Relationship Id="rId5" Type="http://schemas.openxmlformats.org/officeDocument/2006/relationships/slideLayout" Target="../slideLayouts/slideLayout1037.xml"/><Relationship Id="rId10" Type="http://schemas.openxmlformats.org/officeDocument/2006/relationships/slideLayout" Target="../slideLayouts/slideLayout1042.xml"/><Relationship Id="rId4" Type="http://schemas.openxmlformats.org/officeDocument/2006/relationships/slideLayout" Target="../slideLayouts/slideLayout1036.xml"/><Relationship Id="rId9" Type="http://schemas.openxmlformats.org/officeDocument/2006/relationships/slideLayout" Target="../slideLayouts/slideLayout1041.xml"/></Relationships>
</file>

<file path=ppt/slideMasters/_rels/slideMaster88.xml.rels><?xml version="1.0" encoding="UTF-8" standalone="yes"?>
<Relationships xmlns="http://schemas.openxmlformats.org/package/2006/relationships"><Relationship Id="rId8" Type="http://schemas.openxmlformats.org/officeDocument/2006/relationships/slideLayout" Target="../slideLayouts/slideLayout1052.xml"/><Relationship Id="rId13" Type="http://schemas.openxmlformats.org/officeDocument/2006/relationships/theme" Target="../theme/theme88.xml"/><Relationship Id="rId3" Type="http://schemas.openxmlformats.org/officeDocument/2006/relationships/slideLayout" Target="../slideLayouts/slideLayout1047.xml"/><Relationship Id="rId7" Type="http://schemas.openxmlformats.org/officeDocument/2006/relationships/slideLayout" Target="../slideLayouts/slideLayout1051.xml"/><Relationship Id="rId12" Type="http://schemas.openxmlformats.org/officeDocument/2006/relationships/slideLayout" Target="../slideLayouts/slideLayout1056.xml"/><Relationship Id="rId2" Type="http://schemas.openxmlformats.org/officeDocument/2006/relationships/slideLayout" Target="../slideLayouts/slideLayout1046.xml"/><Relationship Id="rId1" Type="http://schemas.openxmlformats.org/officeDocument/2006/relationships/slideLayout" Target="../slideLayouts/slideLayout1045.xml"/><Relationship Id="rId6" Type="http://schemas.openxmlformats.org/officeDocument/2006/relationships/slideLayout" Target="../slideLayouts/slideLayout1050.xml"/><Relationship Id="rId11" Type="http://schemas.openxmlformats.org/officeDocument/2006/relationships/slideLayout" Target="../slideLayouts/slideLayout1055.xml"/><Relationship Id="rId5" Type="http://schemas.openxmlformats.org/officeDocument/2006/relationships/slideLayout" Target="../slideLayouts/slideLayout1049.xml"/><Relationship Id="rId10" Type="http://schemas.openxmlformats.org/officeDocument/2006/relationships/slideLayout" Target="../slideLayouts/slideLayout1054.xml"/><Relationship Id="rId4" Type="http://schemas.openxmlformats.org/officeDocument/2006/relationships/slideLayout" Target="../slideLayouts/slideLayout1048.xml"/><Relationship Id="rId9" Type="http://schemas.openxmlformats.org/officeDocument/2006/relationships/slideLayout" Target="../slideLayouts/slideLayout1053.xml"/></Relationships>
</file>

<file path=ppt/slideMasters/_rels/slideMaster89.xml.rels><?xml version="1.0" encoding="UTF-8" standalone="yes"?>
<Relationships xmlns="http://schemas.openxmlformats.org/package/2006/relationships"><Relationship Id="rId8" Type="http://schemas.openxmlformats.org/officeDocument/2006/relationships/slideLayout" Target="../slideLayouts/slideLayout1064.xml"/><Relationship Id="rId13" Type="http://schemas.openxmlformats.org/officeDocument/2006/relationships/theme" Target="../theme/theme89.xml"/><Relationship Id="rId3" Type="http://schemas.openxmlformats.org/officeDocument/2006/relationships/slideLayout" Target="../slideLayouts/slideLayout1059.xml"/><Relationship Id="rId7" Type="http://schemas.openxmlformats.org/officeDocument/2006/relationships/slideLayout" Target="../slideLayouts/slideLayout1063.xml"/><Relationship Id="rId12" Type="http://schemas.openxmlformats.org/officeDocument/2006/relationships/slideLayout" Target="../slideLayouts/slideLayout1068.xml"/><Relationship Id="rId2" Type="http://schemas.openxmlformats.org/officeDocument/2006/relationships/slideLayout" Target="../slideLayouts/slideLayout1058.xml"/><Relationship Id="rId1" Type="http://schemas.openxmlformats.org/officeDocument/2006/relationships/slideLayout" Target="../slideLayouts/slideLayout1057.xml"/><Relationship Id="rId6" Type="http://schemas.openxmlformats.org/officeDocument/2006/relationships/slideLayout" Target="../slideLayouts/slideLayout1062.xml"/><Relationship Id="rId11" Type="http://schemas.openxmlformats.org/officeDocument/2006/relationships/slideLayout" Target="../slideLayouts/slideLayout1067.xml"/><Relationship Id="rId5" Type="http://schemas.openxmlformats.org/officeDocument/2006/relationships/slideLayout" Target="../slideLayouts/slideLayout1061.xml"/><Relationship Id="rId10" Type="http://schemas.openxmlformats.org/officeDocument/2006/relationships/slideLayout" Target="../slideLayouts/slideLayout1066.xml"/><Relationship Id="rId4" Type="http://schemas.openxmlformats.org/officeDocument/2006/relationships/slideLayout" Target="../slideLayouts/slideLayout1060.xml"/><Relationship Id="rId9" Type="http://schemas.openxmlformats.org/officeDocument/2006/relationships/slideLayout" Target="../slideLayouts/slideLayout10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90.xml.rels><?xml version="1.0" encoding="UTF-8" standalone="yes"?>
<Relationships xmlns="http://schemas.openxmlformats.org/package/2006/relationships"><Relationship Id="rId8" Type="http://schemas.openxmlformats.org/officeDocument/2006/relationships/slideLayout" Target="../slideLayouts/slideLayout1076.xml"/><Relationship Id="rId13" Type="http://schemas.openxmlformats.org/officeDocument/2006/relationships/theme" Target="../theme/theme90.xml"/><Relationship Id="rId3" Type="http://schemas.openxmlformats.org/officeDocument/2006/relationships/slideLayout" Target="../slideLayouts/slideLayout1071.xml"/><Relationship Id="rId7" Type="http://schemas.openxmlformats.org/officeDocument/2006/relationships/slideLayout" Target="../slideLayouts/slideLayout1075.xml"/><Relationship Id="rId12" Type="http://schemas.openxmlformats.org/officeDocument/2006/relationships/slideLayout" Target="../slideLayouts/slideLayout1080.xml"/><Relationship Id="rId2" Type="http://schemas.openxmlformats.org/officeDocument/2006/relationships/slideLayout" Target="../slideLayouts/slideLayout1070.xml"/><Relationship Id="rId1" Type="http://schemas.openxmlformats.org/officeDocument/2006/relationships/slideLayout" Target="../slideLayouts/slideLayout1069.xml"/><Relationship Id="rId6" Type="http://schemas.openxmlformats.org/officeDocument/2006/relationships/slideLayout" Target="../slideLayouts/slideLayout1074.xml"/><Relationship Id="rId11" Type="http://schemas.openxmlformats.org/officeDocument/2006/relationships/slideLayout" Target="../slideLayouts/slideLayout1079.xml"/><Relationship Id="rId5" Type="http://schemas.openxmlformats.org/officeDocument/2006/relationships/slideLayout" Target="../slideLayouts/slideLayout1073.xml"/><Relationship Id="rId10" Type="http://schemas.openxmlformats.org/officeDocument/2006/relationships/slideLayout" Target="../slideLayouts/slideLayout1078.xml"/><Relationship Id="rId4" Type="http://schemas.openxmlformats.org/officeDocument/2006/relationships/slideLayout" Target="../slideLayouts/slideLayout1072.xml"/><Relationship Id="rId9" Type="http://schemas.openxmlformats.org/officeDocument/2006/relationships/slideLayout" Target="../slideLayouts/slideLayout1077.xml"/></Relationships>
</file>

<file path=ppt/slideMasters/_rels/slideMaster91.xml.rels><?xml version="1.0" encoding="UTF-8" standalone="yes"?>
<Relationships xmlns="http://schemas.openxmlformats.org/package/2006/relationships"><Relationship Id="rId8" Type="http://schemas.openxmlformats.org/officeDocument/2006/relationships/slideLayout" Target="../slideLayouts/slideLayout1088.xml"/><Relationship Id="rId13" Type="http://schemas.openxmlformats.org/officeDocument/2006/relationships/theme" Target="../theme/theme91.xml"/><Relationship Id="rId3" Type="http://schemas.openxmlformats.org/officeDocument/2006/relationships/slideLayout" Target="../slideLayouts/slideLayout1083.xml"/><Relationship Id="rId7" Type="http://schemas.openxmlformats.org/officeDocument/2006/relationships/slideLayout" Target="../slideLayouts/slideLayout1087.xml"/><Relationship Id="rId12" Type="http://schemas.openxmlformats.org/officeDocument/2006/relationships/slideLayout" Target="../slideLayouts/slideLayout1092.xml"/><Relationship Id="rId2" Type="http://schemas.openxmlformats.org/officeDocument/2006/relationships/slideLayout" Target="../slideLayouts/slideLayout1082.xml"/><Relationship Id="rId1" Type="http://schemas.openxmlformats.org/officeDocument/2006/relationships/slideLayout" Target="../slideLayouts/slideLayout1081.xml"/><Relationship Id="rId6" Type="http://schemas.openxmlformats.org/officeDocument/2006/relationships/slideLayout" Target="../slideLayouts/slideLayout1086.xml"/><Relationship Id="rId11" Type="http://schemas.openxmlformats.org/officeDocument/2006/relationships/slideLayout" Target="../slideLayouts/slideLayout1091.xml"/><Relationship Id="rId5" Type="http://schemas.openxmlformats.org/officeDocument/2006/relationships/slideLayout" Target="../slideLayouts/slideLayout1085.xml"/><Relationship Id="rId10" Type="http://schemas.openxmlformats.org/officeDocument/2006/relationships/slideLayout" Target="../slideLayouts/slideLayout1090.xml"/><Relationship Id="rId4" Type="http://schemas.openxmlformats.org/officeDocument/2006/relationships/slideLayout" Target="../slideLayouts/slideLayout1084.xml"/><Relationship Id="rId9" Type="http://schemas.openxmlformats.org/officeDocument/2006/relationships/slideLayout" Target="../slideLayouts/slideLayout1089.xml"/></Relationships>
</file>

<file path=ppt/slideMasters/_rels/slideMaster92.xml.rels><?xml version="1.0" encoding="UTF-8" standalone="yes"?>
<Relationships xmlns="http://schemas.openxmlformats.org/package/2006/relationships"><Relationship Id="rId8" Type="http://schemas.openxmlformats.org/officeDocument/2006/relationships/slideLayout" Target="../slideLayouts/slideLayout1100.xml"/><Relationship Id="rId13" Type="http://schemas.openxmlformats.org/officeDocument/2006/relationships/theme" Target="../theme/theme92.xml"/><Relationship Id="rId3" Type="http://schemas.openxmlformats.org/officeDocument/2006/relationships/slideLayout" Target="../slideLayouts/slideLayout1095.xml"/><Relationship Id="rId7" Type="http://schemas.openxmlformats.org/officeDocument/2006/relationships/slideLayout" Target="../slideLayouts/slideLayout1099.xml"/><Relationship Id="rId12" Type="http://schemas.openxmlformats.org/officeDocument/2006/relationships/slideLayout" Target="../slideLayouts/slideLayout1104.xml"/><Relationship Id="rId2" Type="http://schemas.openxmlformats.org/officeDocument/2006/relationships/slideLayout" Target="../slideLayouts/slideLayout1094.xml"/><Relationship Id="rId1" Type="http://schemas.openxmlformats.org/officeDocument/2006/relationships/slideLayout" Target="../slideLayouts/slideLayout1093.xml"/><Relationship Id="rId6" Type="http://schemas.openxmlformats.org/officeDocument/2006/relationships/slideLayout" Target="../slideLayouts/slideLayout1098.xml"/><Relationship Id="rId11" Type="http://schemas.openxmlformats.org/officeDocument/2006/relationships/slideLayout" Target="../slideLayouts/slideLayout1103.xml"/><Relationship Id="rId5" Type="http://schemas.openxmlformats.org/officeDocument/2006/relationships/slideLayout" Target="../slideLayouts/slideLayout1097.xml"/><Relationship Id="rId10" Type="http://schemas.openxmlformats.org/officeDocument/2006/relationships/slideLayout" Target="../slideLayouts/slideLayout1102.xml"/><Relationship Id="rId4" Type="http://schemas.openxmlformats.org/officeDocument/2006/relationships/slideLayout" Target="../slideLayouts/slideLayout1096.xml"/><Relationship Id="rId9" Type="http://schemas.openxmlformats.org/officeDocument/2006/relationships/slideLayout" Target="../slideLayouts/slideLayout1101.xml"/></Relationships>
</file>

<file path=ppt/slideMasters/_rels/slideMaster93.xml.rels><?xml version="1.0" encoding="UTF-8" standalone="yes"?>
<Relationships xmlns="http://schemas.openxmlformats.org/package/2006/relationships"><Relationship Id="rId8" Type="http://schemas.openxmlformats.org/officeDocument/2006/relationships/slideLayout" Target="../slideLayouts/slideLayout1112.xml"/><Relationship Id="rId13" Type="http://schemas.openxmlformats.org/officeDocument/2006/relationships/theme" Target="../theme/theme93.xml"/><Relationship Id="rId3" Type="http://schemas.openxmlformats.org/officeDocument/2006/relationships/slideLayout" Target="../slideLayouts/slideLayout1107.xml"/><Relationship Id="rId7" Type="http://schemas.openxmlformats.org/officeDocument/2006/relationships/slideLayout" Target="../slideLayouts/slideLayout1111.xml"/><Relationship Id="rId12" Type="http://schemas.openxmlformats.org/officeDocument/2006/relationships/slideLayout" Target="../slideLayouts/slideLayout1116.xml"/><Relationship Id="rId2" Type="http://schemas.openxmlformats.org/officeDocument/2006/relationships/slideLayout" Target="../slideLayouts/slideLayout1106.xml"/><Relationship Id="rId1" Type="http://schemas.openxmlformats.org/officeDocument/2006/relationships/slideLayout" Target="../slideLayouts/slideLayout1105.xml"/><Relationship Id="rId6" Type="http://schemas.openxmlformats.org/officeDocument/2006/relationships/slideLayout" Target="../slideLayouts/slideLayout1110.xml"/><Relationship Id="rId11" Type="http://schemas.openxmlformats.org/officeDocument/2006/relationships/slideLayout" Target="../slideLayouts/slideLayout1115.xml"/><Relationship Id="rId5" Type="http://schemas.openxmlformats.org/officeDocument/2006/relationships/slideLayout" Target="../slideLayouts/slideLayout1109.xml"/><Relationship Id="rId10" Type="http://schemas.openxmlformats.org/officeDocument/2006/relationships/slideLayout" Target="../slideLayouts/slideLayout1114.xml"/><Relationship Id="rId4" Type="http://schemas.openxmlformats.org/officeDocument/2006/relationships/slideLayout" Target="../slideLayouts/slideLayout1108.xml"/><Relationship Id="rId9" Type="http://schemas.openxmlformats.org/officeDocument/2006/relationships/slideLayout" Target="../slideLayouts/slideLayout1113.xml"/></Relationships>
</file>

<file path=ppt/slideMasters/_rels/slideMaster94.xml.rels><?xml version="1.0" encoding="UTF-8" standalone="yes"?>
<Relationships xmlns="http://schemas.openxmlformats.org/package/2006/relationships"><Relationship Id="rId8" Type="http://schemas.openxmlformats.org/officeDocument/2006/relationships/slideLayout" Target="../slideLayouts/slideLayout1124.xml"/><Relationship Id="rId13" Type="http://schemas.openxmlformats.org/officeDocument/2006/relationships/theme" Target="../theme/theme94.xml"/><Relationship Id="rId3" Type="http://schemas.openxmlformats.org/officeDocument/2006/relationships/slideLayout" Target="../slideLayouts/slideLayout1119.xml"/><Relationship Id="rId7" Type="http://schemas.openxmlformats.org/officeDocument/2006/relationships/slideLayout" Target="../slideLayouts/slideLayout1123.xml"/><Relationship Id="rId12" Type="http://schemas.openxmlformats.org/officeDocument/2006/relationships/slideLayout" Target="../slideLayouts/slideLayout1128.xml"/><Relationship Id="rId2" Type="http://schemas.openxmlformats.org/officeDocument/2006/relationships/slideLayout" Target="../slideLayouts/slideLayout1118.xml"/><Relationship Id="rId1" Type="http://schemas.openxmlformats.org/officeDocument/2006/relationships/slideLayout" Target="../slideLayouts/slideLayout1117.xml"/><Relationship Id="rId6" Type="http://schemas.openxmlformats.org/officeDocument/2006/relationships/slideLayout" Target="../slideLayouts/slideLayout1122.xml"/><Relationship Id="rId11" Type="http://schemas.openxmlformats.org/officeDocument/2006/relationships/slideLayout" Target="../slideLayouts/slideLayout1127.xml"/><Relationship Id="rId5" Type="http://schemas.openxmlformats.org/officeDocument/2006/relationships/slideLayout" Target="../slideLayouts/slideLayout1121.xml"/><Relationship Id="rId10" Type="http://schemas.openxmlformats.org/officeDocument/2006/relationships/slideLayout" Target="../slideLayouts/slideLayout1126.xml"/><Relationship Id="rId4" Type="http://schemas.openxmlformats.org/officeDocument/2006/relationships/slideLayout" Target="../slideLayouts/slideLayout1120.xml"/><Relationship Id="rId9" Type="http://schemas.openxmlformats.org/officeDocument/2006/relationships/slideLayout" Target="../slideLayouts/slideLayout1125.xml"/></Relationships>
</file>

<file path=ppt/slideMasters/_rels/slideMaster95.xml.rels><?xml version="1.0" encoding="UTF-8" standalone="yes"?>
<Relationships xmlns="http://schemas.openxmlformats.org/package/2006/relationships"><Relationship Id="rId8" Type="http://schemas.openxmlformats.org/officeDocument/2006/relationships/slideLayout" Target="../slideLayouts/slideLayout1136.xml"/><Relationship Id="rId13" Type="http://schemas.openxmlformats.org/officeDocument/2006/relationships/theme" Target="../theme/theme95.xml"/><Relationship Id="rId3" Type="http://schemas.openxmlformats.org/officeDocument/2006/relationships/slideLayout" Target="../slideLayouts/slideLayout1131.xml"/><Relationship Id="rId7" Type="http://schemas.openxmlformats.org/officeDocument/2006/relationships/slideLayout" Target="../slideLayouts/slideLayout1135.xml"/><Relationship Id="rId12" Type="http://schemas.openxmlformats.org/officeDocument/2006/relationships/slideLayout" Target="../slideLayouts/slideLayout1140.xml"/><Relationship Id="rId2" Type="http://schemas.openxmlformats.org/officeDocument/2006/relationships/slideLayout" Target="../slideLayouts/slideLayout1130.xml"/><Relationship Id="rId1" Type="http://schemas.openxmlformats.org/officeDocument/2006/relationships/slideLayout" Target="../slideLayouts/slideLayout1129.xml"/><Relationship Id="rId6" Type="http://schemas.openxmlformats.org/officeDocument/2006/relationships/slideLayout" Target="../slideLayouts/slideLayout1134.xml"/><Relationship Id="rId11" Type="http://schemas.openxmlformats.org/officeDocument/2006/relationships/slideLayout" Target="../slideLayouts/slideLayout1139.xml"/><Relationship Id="rId5" Type="http://schemas.openxmlformats.org/officeDocument/2006/relationships/slideLayout" Target="../slideLayouts/slideLayout1133.xml"/><Relationship Id="rId10" Type="http://schemas.openxmlformats.org/officeDocument/2006/relationships/slideLayout" Target="../slideLayouts/slideLayout1138.xml"/><Relationship Id="rId4" Type="http://schemas.openxmlformats.org/officeDocument/2006/relationships/slideLayout" Target="../slideLayouts/slideLayout1132.xml"/><Relationship Id="rId9" Type="http://schemas.openxmlformats.org/officeDocument/2006/relationships/slideLayout" Target="../slideLayouts/slideLayout1137.xml"/></Relationships>
</file>

<file path=ppt/slideMasters/_rels/slideMaster96.xml.rels><?xml version="1.0" encoding="UTF-8" standalone="yes"?>
<Relationships xmlns="http://schemas.openxmlformats.org/package/2006/relationships"><Relationship Id="rId8" Type="http://schemas.openxmlformats.org/officeDocument/2006/relationships/slideLayout" Target="../slideLayouts/slideLayout1148.xml"/><Relationship Id="rId13" Type="http://schemas.openxmlformats.org/officeDocument/2006/relationships/theme" Target="../theme/theme96.xml"/><Relationship Id="rId3" Type="http://schemas.openxmlformats.org/officeDocument/2006/relationships/slideLayout" Target="../slideLayouts/slideLayout1143.xml"/><Relationship Id="rId7" Type="http://schemas.openxmlformats.org/officeDocument/2006/relationships/slideLayout" Target="../slideLayouts/slideLayout1147.xml"/><Relationship Id="rId12" Type="http://schemas.openxmlformats.org/officeDocument/2006/relationships/slideLayout" Target="../slideLayouts/slideLayout1152.xml"/><Relationship Id="rId2" Type="http://schemas.openxmlformats.org/officeDocument/2006/relationships/slideLayout" Target="../slideLayouts/slideLayout1142.xml"/><Relationship Id="rId1" Type="http://schemas.openxmlformats.org/officeDocument/2006/relationships/slideLayout" Target="../slideLayouts/slideLayout1141.xml"/><Relationship Id="rId6" Type="http://schemas.openxmlformats.org/officeDocument/2006/relationships/slideLayout" Target="../slideLayouts/slideLayout1146.xml"/><Relationship Id="rId11" Type="http://schemas.openxmlformats.org/officeDocument/2006/relationships/slideLayout" Target="../slideLayouts/slideLayout1151.xml"/><Relationship Id="rId5" Type="http://schemas.openxmlformats.org/officeDocument/2006/relationships/slideLayout" Target="../slideLayouts/slideLayout1145.xml"/><Relationship Id="rId10" Type="http://schemas.openxmlformats.org/officeDocument/2006/relationships/slideLayout" Target="../slideLayouts/slideLayout1150.xml"/><Relationship Id="rId4" Type="http://schemas.openxmlformats.org/officeDocument/2006/relationships/slideLayout" Target="../slideLayouts/slideLayout1144.xml"/><Relationship Id="rId9" Type="http://schemas.openxmlformats.org/officeDocument/2006/relationships/slideLayout" Target="../slideLayouts/slideLayout1149.xml"/></Relationships>
</file>

<file path=ppt/slideMasters/_rels/slideMaster97.xml.rels><?xml version="1.0" encoding="UTF-8" standalone="yes"?>
<Relationships xmlns="http://schemas.openxmlformats.org/package/2006/relationships"><Relationship Id="rId8" Type="http://schemas.openxmlformats.org/officeDocument/2006/relationships/slideLayout" Target="../slideLayouts/slideLayout1160.xml"/><Relationship Id="rId13" Type="http://schemas.openxmlformats.org/officeDocument/2006/relationships/theme" Target="../theme/theme97.xml"/><Relationship Id="rId3" Type="http://schemas.openxmlformats.org/officeDocument/2006/relationships/slideLayout" Target="../slideLayouts/slideLayout1155.xml"/><Relationship Id="rId7" Type="http://schemas.openxmlformats.org/officeDocument/2006/relationships/slideLayout" Target="../slideLayouts/slideLayout1159.xml"/><Relationship Id="rId12" Type="http://schemas.openxmlformats.org/officeDocument/2006/relationships/slideLayout" Target="../slideLayouts/slideLayout1164.xml"/><Relationship Id="rId2" Type="http://schemas.openxmlformats.org/officeDocument/2006/relationships/slideLayout" Target="../slideLayouts/slideLayout1154.xml"/><Relationship Id="rId1" Type="http://schemas.openxmlformats.org/officeDocument/2006/relationships/slideLayout" Target="../slideLayouts/slideLayout1153.xml"/><Relationship Id="rId6" Type="http://schemas.openxmlformats.org/officeDocument/2006/relationships/slideLayout" Target="../slideLayouts/slideLayout1158.xml"/><Relationship Id="rId11" Type="http://schemas.openxmlformats.org/officeDocument/2006/relationships/slideLayout" Target="../slideLayouts/slideLayout1163.xml"/><Relationship Id="rId5" Type="http://schemas.openxmlformats.org/officeDocument/2006/relationships/slideLayout" Target="../slideLayouts/slideLayout1157.xml"/><Relationship Id="rId10" Type="http://schemas.openxmlformats.org/officeDocument/2006/relationships/slideLayout" Target="../slideLayouts/slideLayout1162.xml"/><Relationship Id="rId4" Type="http://schemas.openxmlformats.org/officeDocument/2006/relationships/slideLayout" Target="../slideLayouts/slideLayout1156.xml"/><Relationship Id="rId9" Type="http://schemas.openxmlformats.org/officeDocument/2006/relationships/slideLayout" Target="../slideLayouts/slideLayout1161.xml"/></Relationships>
</file>

<file path=ppt/slideMasters/_rels/slideMaster98.xml.rels><?xml version="1.0" encoding="UTF-8" standalone="yes"?>
<Relationships xmlns="http://schemas.openxmlformats.org/package/2006/relationships"><Relationship Id="rId8" Type="http://schemas.openxmlformats.org/officeDocument/2006/relationships/slideLayout" Target="../slideLayouts/slideLayout1172.xml"/><Relationship Id="rId13" Type="http://schemas.openxmlformats.org/officeDocument/2006/relationships/theme" Target="../theme/theme98.xml"/><Relationship Id="rId3" Type="http://schemas.openxmlformats.org/officeDocument/2006/relationships/slideLayout" Target="../slideLayouts/slideLayout1167.xml"/><Relationship Id="rId7" Type="http://schemas.openxmlformats.org/officeDocument/2006/relationships/slideLayout" Target="../slideLayouts/slideLayout1171.xml"/><Relationship Id="rId12" Type="http://schemas.openxmlformats.org/officeDocument/2006/relationships/slideLayout" Target="../slideLayouts/slideLayout1176.xml"/><Relationship Id="rId2" Type="http://schemas.openxmlformats.org/officeDocument/2006/relationships/slideLayout" Target="../slideLayouts/slideLayout1166.xml"/><Relationship Id="rId1" Type="http://schemas.openxmlformats.org/officeDocument/2006/relationships/slideLayout" Target="../slideLayouts/slideLayout1165.xml"/><Relationship Id="rId6" Type="http://schemas.openxmlformats.org/officeDocument/2006/relationships/slideLayout" Target="../slideLayouts/slideLayout1170.xml"/><Relationship Id="rId11" Type="http://schemas.openxmlformats.org/officeDocument/2006/relationships/slideLayout" Target="../slideLayouts/slideLayout1175.xml"/><Relationship Id="rId5" Type="http://schemas.openxmlformats.org/officeDocument/2006/relationships/slideLayout" Target="../slideLayouts/slideLayout1169.xml"/><Relationship Id="rId10" Type="http://schemas.openxmlformats.org/officeDocument/2006/relationships/slideLayout" Target="../slideLayouts/slideLayout1174.xml"/><Relationship Id="rId4" Type="http://schemas.openxmlformats.org/officeDocument/2006/relationships/slideLayout" Target="../slideLayouts/slideLayout1168.xml"/><Relationship Id="rId9" Type="http://schemas.openxmlformats.org/officeDocument/2006/relationships/slideLayout" Target="../slideLayouts/slideLayout1173.xml"/></Relationships>
</file>

<file path=ppt/slideMasters/_rels/slideMaster99.xml.rels><?xml version="1.0" encoding="UTF-8" standalone="yes"?>
<Relationships xmlns="http://schemas.openxmlformats.org/package/2006/relationships"><Relationship Id="rId8" Type="http://schemas.openxmlformats.org/officeDocument/2006/relationships/slideLayout" Target="../slideLayouts/slideLayout1184.xml"/><Relationship Id="rId13" Type="http://schemas.openxmlformats.org/officeDocument/2006/relationships/theme" Target="../theme/theme99.xml"/><Relationship Id="rId3" Type="http://schemas.openxmlformats.org/officeDocument/2006/relationships/slideLayout" Target="../slideLayouts/slideLayout1179.xml"/><Relationship Id="rId7" Type="http://schemas.openxmlformats.org/officeDocument/2006/relationships/slideLayout" Target="../slideLayouts/slideLayout1183.xml"/><Relationship Id="rId12" Type="http://schemas.openxmlformats.org/officeDocument/2006/relationships/slideLayout" Target="../slideLayouts/slideLayout1188.xml"/><Relationship Id="rId2" Type="http://schemas.openxmlformats.org/officeDocument/2006/relationships/slideLayout" Target="../slideLayouts/slideLayout1178.xml"/><Relationship Id="rId1" Type="http://schemas.openxmlformats.org/officeDocument/2006/relationships/slideLayout" Target="../slideLayouts/slideLayout1177.xml"/><Relationship Id="rId6" Type="http://schemas.openxmlformats.org/officeDocument/2006/relationships/slideLayout" Target="../slideLayouts/slideLayout1182.xml"/><Relationship Id="rId11" Type="http://schemas.openxmlformats.org/officeDocument/2006/relationships/slideLayout" Target="../slideLayouts/slideLayout1187.xml"/><Relationship Id="rId5" Type="http://schemas.openxmlformats.org/officeDocument/2006/relationships/slideLayout" Target="../slideLayouts/slideLayout1181.xml"/><Relationship Id="rId10" Type="http://schemas.openxmlformats.org/officeDocument/2006/relationships/slideLayout" Target="../slideLayouts/slideLayout1186.xml"/><Relationship Id="rId4" Type="http://schemas.openxmlformats.org/officeDocument/2006/relationships/slideLayout" Target="../slideLayouts/slideLayout1180.xml"/><Relationship Id="rId9" Type="http://schemas.openxmlformats.org/officeDocument/2006/relationships/slideLayout" Target="../slideLayouts/slideLayout11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2" name="Group 22"/>
          <p:cNvGrpSpPr/>
          <p:nvPr/>
        </p:nvGrpSpPr>
        <p:grpSpPr>
          <a:xfrm>
            <a:off x="0" y="228600"/>
            <a:ext cx="2851560" cy="6638760"/>
            <a:chOff x="0" y="228600"/>
            <a:chExt cx="2851560" cy="6638760"/>
          </a:xfrm>
        </p:grpSpPr>
        <p:sp>
          <p:nvSpPr>
            <p:cNvPr id="33" name="Freeform 11"/>
            <p:cNvSpPr/>
            <p:nvPr/>
          </p:nvSpPr>
          <p:spPr>
            <a:xfrm>
              <a:off x="0" y="2575080"/>
              <a:ext cx="100800" cy="626040"/>
            </a:xfrm>
            <a:custGeom>
              <a:avLst/>
              <a:gdLst>
                <a:gd name="textAreaLeft" fmla="*/ 0 w 100800"/>
                <a:gd name="textAreaRight" fmla="*/ 101520 w 100800"/>
                <a:gd name="textAreaTop" fmla="*/ 0 h 626040"/>
                <a:gd name="textAreaBottom" fmla="*/ 626760 h 626040"/>
              </a:gdLst>
              <a:ahLst/>
              <a:cxnLst/>
              <a:rect l="textAreaLeft" t="textAreaTop" r="textAreaRight" b="textAreaBottom"/>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 name="Freeform 12"/>
            <p:cNvSpPr/>
            <p:nvPr/>
          </p:nvSpPr>
          <p:spPr>
            <a:xfrm>
              <a:off x="128520" y="3156480"/>
              <a:ext cx="646560" cy="2322360"/>
            </a:xfrm>
            <a:custGeom>
              <a:avLst/>
              <a:gdLst>
                <a:gd name="textAreaLeft" fmla="*/ 0 w 646560"/>
                <a:gd name="textAreaRight" fmla="*/ 647280 w 646560"/>
                <a:gd name="textAreaTop" fmla="*/ 0 h 2322360"/>
                <a:gd name="textAreaBottom" fmla="*/ 2323080 h 2322360"/>
              </a:gdLst>
              <a:ahLst/>
              <a:cxnLst/>
              <a:rect l="textAreaLeft" t="textAreaTop" r="textAreaRight" b="textAreaBottom"/>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3" name="Freeform 13"/>
            <p:cNvSpPr/>
            <p:nvPr/>
          </p:nvSpPr>
          <p:spPr>
            <a:xfrm>
              <a:off x="807120" y="5447160"/>
              <a:ext cx="609480" cy="1420200"/>
            </a:xfrm>
            <a:custGeom>
              <a:avLst/>
              <a:gdLst>
                <a:gd name="textAreaLeft" fmla="*/ 0 w 609480"/>
                <a:gd name="textAreaRight" fmla="*/ 610200 w 609480"/>
                <a:gd name="textAreaTop" fmla="*/ 0 h 1420200"/>
                <a:gd name="textAreaBottom" fmla="*/ 1420200 h 1420200"/>
              </a:gdLst>
              <a:ahLst/>
              <a:cxnLst/>
              <a:rect l="textAreaLeft" t="textAreaTop" r="textAreaRight" b="textAreaBottom"/>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4" name="Freeform 14"/>
            <p:cNvSpPr/>
            <p:nvPr/>
          </p:nvSpPr>
          <p:spPr>
            <a:xfrm>
              <a:off x="959760" y="6503760"/>
              <a:ext cx="171360" cy="363600"/>
            </a:xfrm>
            <a:custGeom>
              <a:avLst/>
              <a:gdLst>
                <a:gd name="textAreaLeft" fmla="*/ 0 w 171360"/>
                <a:gd name="textAreaRight" fmla="*/ 172080 w 171360"/>
                <a:gd name="textAreaTop" fmla="*/ 0 h 363600"/>
                <a:gd name="textAreaBottom" fmla="*/ 364320 h 363600"/>
              </a:gdLst>
              <a:ahLst/>
              <a:cxnLst/>
              <a:rect l="textAreaLeft" t="textAreaTop" r="textAreaRight" b="textAreaBottom"/>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5" name="Freeform 15"/>
            <p:cNvSpPr/>
            <p:nvPr/>
          </p:nvSpPr>
          <p:spPr>
            <a:xfrm>
              <a:off x="100800" y="3201120"/>
              <a:ext cx="821880" cy="3328560"/>
            </a:xfrm>
            <a:custGeom>
              <a:avLst/>
              <a:gdLst>
                <a:gd name="textAreaLeft" fmla="*/ 0 w 821880"/>
                <a:gd name="textAreaRight" fmla="*/ 822600 w 821880"/>
                <a:gd name="textAreaTop" fmla="*/ 0 h 3328560"/>
                <a:gd name="textAreaBottom" fmla="*/ 3329280 h 3328560"/>
              </a:gdLst>
              <a:ahLst/>
              <a:cxnLst/>
              <a:rect l="textAreaLeft" t="textAreaTop" r="textAreaRight" b="textAreaBottom"/>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6" name="Freeform 16"/>
            <p:cNvSpPr/>
            <p:nvPr/>
          </p:nvSpPr>
          <p:spPr>
            <a:xfrm>
              <a:off x="22320" y="228600"/>
              <a:ext cx="106200" cy="2927880"/>
            </a:xfrm>
            <a:custGeom>
              <a:avLst/>
              <a:gdLst>
                <a:gd name="textAreaLeft" fmla="*/ 0 w 106200"/>
                <a:gd name="textAreaRight" fmla="*/ 106920 w 106200"/>
                <a:gd name="textAreaTop" fmla="*/ 0 h 2927880"/>
                <a:gd name="textAreaBottom" fmla="*/ 2928600 h 2927880"/>
              </a:gdLst>
              <a:ahLst/>
              <a:cxnLst/>
              <a:rect l="textAreaLeft" t="textAreaTop" r="textAreaRight" b="textAreaBottom"/>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7" name="Freeform 17"/>
            <p:cNvSpPr/>
            <p:nvPr/>
          </p:nvSpPr>
          <p:spPr>
            <a:xfrm>
              <a:off x="78120" y="2944080"/>
              <a:ext cx="78120" cy="493920"/>
            </a:xfrm>
            <a:custGeom>
              <a:avLst/>
              <a:gdLst>
                <a:gd name="textAreaLeft" fmla="*/ 0 w 78120"/>
                <a:gd name="textAreaRight" fmla="*/ 78840 w 78120"/>
                <a:gd name="textAreaTop" fmla="*/ 0 h 493920"/>
                <a:gd name="textAreaBottom" fmla="*/ 494640 h 493920"/>
              </a:gdLst>
              <a:ahLst/>
              <a:cxnLst/>
              <a:rect l="textAreaLeft" t="textAreaTop" r="textAreaRight" b="textAreaBottom"/>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8" name="Freeform 18"/>
            <p:cNvSpPr/>
            <p:nvPr/>
          </p:nvSpPr>
          <p:spPr>
            <a:xfrm>
              <a:off x="769680" y="5478840"/>
              <a:ext cx="190080" cy="1024920"/>
            </a:xfrm>
            <a:custGeom>
              <a:avLst/>
              <a:gdLst>
                <a:gd name="textAreaLeft" fmla="*/ 0 w 190080"/>
                <a:gd name="textAreaRight" fmla="*/ 190800 w 190080"/>
                <a:gd name="textAreaTop" fmla="*/ 0 h 1024920"/>
                <a:gd name="textAreaBottom" fmla="*/ 1025640 h 1024920"/>
              </a:gdLst>
              <a:ahLst/>
              <a:cxnLst/>
              <a:rect l="textAreaLeft" t="textAreaTop" r="textAreaRight" b="textAreaBottom"/>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9" name="Freeform 19"/>
            <p:cNvSpPr/>
            <p:nvPr/>
          </p:nvSpPr>
          <p:spPr>
            <a:xfrm>
              <a:off x="775440" y="1398960"/>
              <a:ext cx="2076120" cy="4048200"/>
            </a:xfrm>
            <a:custGeom>
              <a:avLst/>
              <a:gdLst>
                <a:gd name="textAreaLeft" fmla="*/ 0 w 2076120"/>
                <a:gd name="textAreaRight" fmla="*/ 2076840 w 2076120"/>
                <a:gd name="textAreaTop" fmla="*/ 0 h 4048200"/>
                <a:gd name="textAreaBottom" fmla="*/ 4048920 h 4048200"/>
              </a:gdLst>
              <a:ahLst/>
              <a:cxnLst/>
              <a:rect l="textAreaLeft" t="textAreaTop" r="textAreaRight" b="textAreaBottom"/>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0" name="Freeform 20"/>
            <p:cNvSpPr/>
            <p:nvPr/>
          </p:nvSpPr>
          <p:spPr>
            <a:xfrm>
              <a:off x="922680" y="6530040"/>
              <a:ext cx="162000" cy="337320"/>
            </a:xfrm>
            <a:custGeom>
              <a:avLst/>
              <a:gdLst>
                <a:gd name="textAreaLeft" fmla="*/ 0 w 162000"/>
                <a:gd name="textAreaRight" fmla="*/ 162720 w 162000"/>
                <a:gd name="textAreaTop" fmla="*/ 0 h 337320"/>
                <a:gd name="textAreaBottom" fmla="*/ 338040 h 337320"/>
              </a:gdLst>
              <a:ahLst/>
              <a:cxnLst/>
              <a:rect l="textAreaLeft" t="textAreaTop" r="textAreaRight" b="textAreaBottom"/>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1" name="Freeform 21"/>
            <p:cNvSpPr/>
            <p:nvPr/>
          </p:nvSpPr>
          <p:spPr>
            <a:xfrm>
              <a:off x="769680" y="5359320"/>
              <a:ext cx="37440" cy="221760"/>
            </a:xfrm>
            <a:custGeom>
              <a:avLst/>
              <a:gdLst>
                <a:gd name="textAreaLeft" fmla="*/ 0 w 37440"/>
                <a:gd name="textAreaRight" fmla="*/ 38160 w 37440"/>
                <a:gd name="textAreaTop" fmla="*/ 0 h 221760"/>
                <a:gd name="textAreaBottom" fmla="*/ 222480 h 221760"/>
              </a:gdLst>
              <a:ahLst/>
              <a:cxnLst/>
              <a:rect l="textAreaLeft" t="textAreaTop" r="textAreaRight" b="textAreaBottom"/>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2" name="Freeform 22"/>
            <p:cNvSpPr/>
            <p:nvPr/>
          </p:nvSpPr>
          <p:spPr>
            <a:xfrm>
              <a:off x="849960" y="6244560"/>
              <a:ext cx="238680" cy="622440"/>
            </a:xfrm>
            <a:custGeom>
              <a:avLst/>
              <a:gdLst>
                <a:gd name="textAreaLeft" fmla="*/ 0 w 238680"/>
                <a:gd name="textAreaRight" fmla="*/ 239400 w 238680"/>
                <a:gd name="textAreaTop" fmla="*/ 0 h 622440"/>
                <a:gd name="textAreaBottom" fmla="*/ 623160 h 622440"/>
              </a:gdLst>
              <a:ahLst/>
              <a:cxnLst/>
              <a:rect l="textAreaLeft" t="textAreaTop" r="textAreaRight" b="textAreaBottom"/>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grpSp>
      <p:grpSp>
        <p:nvGrpSpPr>
          <p:cNvPr id="13" name="Group 9"/>
          <p:cNvGrpSpPr/>
          <p:nvPr/>
        </p:nvGrpSpPr>
        <p:grpSpPr>
          <a:xfrm>
            <a:off x="27360" y="-720"/>
            <a:ext cx="2356560" cy="6854040"/>
            <a:chOff x="27360" y="-720"/>
            <a:chExt cx="2356560" cy="6854040"/>
          </a:xfrm>
        </p:grpSpPr>
        <p:sp>
          <p:nvSpPr>
            <p:cNvPr id="14" name="Freeform 27"/>
            <p:cNvSpPr/>
            <p:nvPr/>
          </p:nvSpPr>
          <p:spPr>
            <a:xfrm>
              <a:off x="27360" y="-720"/>
              <a:ext cx="494280" cy="4401000"/>
            </a:xfrm>
            <a:custGeom>
              <a:avLst/>
              <a:gdLst>
                <a:gd name="textAreaLeft" fmla="*/ 0 w 494280"/>
                <a:gd name="textAreaRight" fmla="*/ 495000 w 494280"/>
                <a:gd name="textAreaTop" fmla="*/ 0 h 4401000"/>
                <a:gd name="textAreaBottom" fmla="*/ 4401720 h 4401000"/>
              </a:gdLst>
              <a:ahLst/>
              <a:cxnLst/>
              <a:rect l="textAreaLeft" t="textAreaTop" r="textAreaRight" b="textAreaBottom"/>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5" name="Freeform 28"/>
            <p:cNvSpPr/>
            <p:nvPr/>
          </p:nvSpPr>
          <p:spPr>
            <a:xfrm>
              <a:off x="550440" y="4316400"/>
              <a:ext cx="423360" cy="1580760"/>
            </a:xfrm>
            <a:custGeom>
              <a:avLst/>
              <a:gdLst>
                <a:gd name="textAreaLeft" fmla="*/ 0 w 423360"/>
                <a:gd name="textAreaRight" fmla="*/ 424080 w 423360"/>
                <a:gd name="textAreaTop" fmla="*/ 0 h 1580760"/>
                <a:gd name="textAreaBottom" fmla="*/ 1581480 h 1580760"/>
              </a:gdLst>
              <a:ahLst/>
              <a:cxnLst/>
              <a:rect l="textAreaLeft" t="textAreaTop" r="textAreaRight" b="textAreaBottom"/>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6" name="Freeform 29"/>
            <p:cNvSpPr/>
            <p:nvPr/>
          </p:nvSpPr>
          <p:spPr>
            <a:xfrm>
              <a:off x="1006200" y="5862600"/>
              <a:ext cx="431280" cy="990720"/>
            </a:xfrm>
            <a:custGeom>
              <a:avLst/>
              <a:gdLst>
                <a:gd name="textAreaLeft" fmla="*/ 0 w 431280"/>
                <a:gd name="textAreaRight" fmla="*/ 432000 w 431280"/>
                <a:gd name="textAreaTop" fmla="*/ 0 h 990720"/>
                <a:gd name="textAreaBottom" fmla="*/ 991440 h 990720"/>
              </a:gdLst>
              <a:ahLst/>
              <a:cxnLst/>
              <a:rect l="textAreaLeft" t="textAreaTop" r="textAreaRight" b="textAreaBottom"/>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7" name="Freeform 30"/>
            <p:cNvSpPr/>
            <p:nvPr/>
          </p:nvSpPr>
          <p:spPr>
            <a:xfrm>
              <a:off x="521640" y="4364280"/>
              <a:ext cx="551880" cy="2235960"/>
            </a:xfrm>
            <a:custGeom>
              <a:avLst/>
              <a:gdLst>
                <a:gd name="textAreaLeft" fmla="*/ 0 w 551880"/>
                <a:gd name="textAreaRight" fmla="*/ 552600 w 551880"/>
                <a:gd name="textAreaTop" fmla="*/ 0 h 2235960"/>
                <a:gd name="textAreaBottom" fmla="*/ 2236680 h 2235960"/>
              </a:gdLst>
              <a:ahLst/>
              <a:cxnLst/>
              <a:rect l="textAreaLeft" t="textAreaTop" r="textAreaRight" b="textAreaBottom"/>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8" name="Freeform 31"/>
            <p:cNvSpPr/>
            <p:nvPr/>
          </p:nvSpPr>
          <p:spPr>
            <a:xfrm>
              <a:off x="468000" y="1289160"/>
              <a:ext cx="174240" cy="3027240"/>
            </a:xfrm>
            <a:custGeom>
              <a:avLst/>
              <a:gdLst>
                <a:gd name="textAreaLeft" fmla="*/ 0 w 174240"/>
                <a:gd name="textAreaRight" fmla="*/ 174960 w 174240"/>
                <a:gd name="textAreaTop" fmla="*/ 0 h 3027240"/>
                <a:gd name="textAreaBottom" fmla="*/ 3027960 h 3027240"/>
              </a:gdLst>
              <a:ahLst/>
              <a:cxnLst/>
              <a:rect l="textAreaLeft" t="textAreaTop" r="textAreaRight" b="textAreaBottom"/>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9" name="Freeform 32"/>
            <p:cNvSpPr/>
            <p:nvPr/>
          </p:nvSpPr>
          <p:spPr>
            <a:xfrm>
              <a:off x="1111680" y="6571440"/>
              <a:ext cx="134280" cy="281520"/>
            </a:xfrm>
            <a:custGeom>
              <a:avLst/>
              <a:gdLst>
                <a:gd name="textAreaLeft" fmla="*/ 0 w 134280"/>
                <a:gd name="textAreaRight" fmla="*/ 135000 w 134280"/>
                <a:gd name="textAreaTop" fmla="*/ 0 h 281520"/>
                <a:gd name="textAreaBottom" fmla="*/ 282240 h 281520"/>
              </a:gdLst>
              <a:ahLst/>
              <a:cxnLst/>
              <a:rect l="textAreaLeft" t="textAreaTop" r="textAreaRight" b="textAreaBottom"/>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0" name="Freeform 33"/>
            <p:cNvSpPr/>
            <p:nvPr/>
          </p:nvSpPr>
          <p:spPr>
            <a:xfrm>
              <a:off x="502560" y="4107600"/>
              <a:ext cx="82440" cy="511560"/>
            </a:xfrm>
            <a:custGeom>
              <a:avLst/>
              <a:gdLst>
                <a:gd name="textAreaLeft" fmla="*/ 0 w 82440"/>
                <a:gd name="textAreaRight" fmla="*/ 83160 w 82440"/>
                <a:gd name="textAreaTop" fmla="*/ 0 h 511560"/>
                <a:gd name="textAreaBottom" fmla="*/ 512280 h 511560"/>
              </a:gdLst>
              <a:ahLst/>
              <a:cxnLst/>
              <a:rect l="textAreaLeft" t="textAreaTop" r="textAreaRight" b="textAreaBottom"/>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1" name="Freeform 34"/>
            <p:cNvSpPr/>
            <p:nvPr/>
          </p:nvSpPr>
          <p:spPr>
            <a:xfrm>
              <a:off x="973800" y="3145680"/>
              <a:ext cx="1410120" cy="2716920"/>
            </a:xfrm>
            <a:custGeom>
              <a:avLst/>
              <a:gdLst>
                <a:gd name="textAreaLeft" fmla="*/ 0 w 1410120"/>
                <a:gd name="textAreaRight" fmla="*/ 1410840 w 1410120"/>
                <a:gd name="textAreaTop" fmla="*/ 0 h 2716920"/>
                <a:gd name="textAreaBottom" fmla="*/ 2717640 h 2716920"/>
              </a:gdLst>
              <a:ahLst/>
              <a:cxnLst/>
              <a:rect l="textAreaLeft" t="textAreaTop" r="textAreaRight" b="textAreaBottom"/>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2" name="Freeform 35"/>
            <p:cNvSpPr/>
            <p:nvPr/>
          </p:nvSpPr>
          <p:spPr>
            <a:xfrm>
              <a:off x="1073520" y="6600240"/>
              <a:ext cx="120600" cy="253080"/>
            </a:xfrm>
            <a:custGeom>
              <a:avLst/>
              <a:gdLst>
                <a:gd name="textAreaLeft" fmla="*/ 0 w 120600"/>
                <a:gd name="textAreaRight" fmla="*/ 121320 w 120600"/>
                <a:gd name="textAreaTop" fmla="*/ 0 h 253080"/>
                <a:gd name="textAreaBottom" fmla="*/ 253800 h 253080"/>
              </a:gdLst>
              <a:ahLst/>
              <a:cxnLst/>
              <a:rect l="textAreaLeft" t="textAreaTop" r="textAreaRight" b="textAreaBottom"/>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3" name="Freeform 36"/>
            <p:cNvSpPr/>
            <p:nvPr/>
          </p:nvSpPr>
          <p:spPr>
            <a:xfrm>
              <a:off x="973800" y="5897160"/>
              <a:ext cx="137880" cy="674280"/>
            </a:xfrm>
            <a:custGeom>
              <a:avLst/>
              <a:gdLst>
                <a:gd name="textAreaLeft" fmla="*/ 0 w 137880"/>
                <a:gd name="textAreaRight" fmla="*/ 138600 w 137880"/>
                <a:gd name="textAreaTop" fmla="*/ 0 h 674280"/>
                <a:gd name="textAreaBottom" fmla="*/ 675000 h 674280"/>
              </a:gdLst>
              <a:ahLst/>
              <a:cxnLst/>
              <a:rect l="textAreaLeft" t="textAreaTop" r="textAreaRight" b="textAreaBottom"/>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4" name="Freeform 37"/>
            <p:cNvSpPr/>
            <p:nvPr/>
          </p:nvSpPr>
          <p:spPr>
            <a:xfrm>
              <a:off x="973800" y="5772600"/>
              <a:ext cx="38160" cy="227880"/>
            </a:xfrm>
            <a:custGeom>
              <a:avLst/>
              <a:gdLst>
                <a:gd name="textAreaLeft" fmla="*/ 0 w 38160"/>
                <a:gd name="textAreaRight" fmla="*/ 38880 w 38160"/>
                <a:gd name="textAreaTop" fmla="*/ 0 h 227880"/>
                <a:gd name="textAreaBottom" fmla="*/ 228600 h 227880"/>
              </a:gdLst>
              <a:ahLst/>
              <a:cxnLst/>
              <a:rect l="textAreaLeft" t="textAreaTop" r="textAreaRight" b="textAreaBottom"/>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5" name="Freeform 38"/>
            <p:cNvSpPr/>
            <p:nvPr/>
          </p:nvSpPr>
          <p:spPr>
            <a:xfrm>
              <a:off x="1006200" y="6322680"/>
              <a:ext cx="210600" cy="530640"/>
            </a:xfrm>
            <a:custGeom>
              <a:avLst/>
              <a:gdLst>
                <a:gd name="textAreaLeft" fmla="*/ 0 w 210600"/>
                <a:gd name="textAreaRight" fmla="*/ 211320 w 210600"/>
                <a:gd name="textAreaTop" fmla="*/ 0 h 530640"/>
                <a:gd name="textAreaBottom" fmla="*/ 531360 h 530640"/>
              </a:gdLst>
              <a:ahLst/>
              <a:cxnLst/>
              <a:rect l="textAreaLeft" t="textAreaTop" r="textAreaRight" b="textAreaBottom"/>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grpSp>
      <p:sp>
        <p:nvSpPr>
          <p:cNvPr id="26" name="Rectangle 6"/>
          <p:cNvSpPr/>
          <p:nvPr/>
        </p:nvSpPr>
        <p:spPr>
          <a:xfrm>
            <a:off x="0" y="0"/>
            <a:ext cx="182880" cy="6858000"/>
          </a:xfrm>
          <a:custGeom>
            <a:avLst/>
            <a:gdLst>
              <a:gd name="textAreaLeft" fmla="*/ 0 w 182880"/>
              <a:gd name="textAreaRight" fmla="*/ 183240 w 18288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766F54"/>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7" name="PlaceHolder 1"/>
          <p:cNvSpPr>
            <a:spLocks noGrp="1"/>
          </p:cNvSpPr>
          <p:nvPr>
            <p:ph type="title"/>
          </p:nvPr>
        </p:nvSpPr>
        <p:spPr>
          <a:xfrm>
            <a:off x="2593080" y="624240"/>
            <a:ext cx="8911800" cy="1280880"/>
          </a:xfrm>
          <a:prstGeom prst="rect">
            <a:avLst/>
          </a:prstGeom>
          <a:noFill/>
          <a:ln w="12600">
            <a:noFill/>
          </a:ln>
        </p:spPr>
        <p:txBody>
          <a:bodyPr anchor="t">
            <a:normAutofit/>
          </a:bodyPr>
          <a:lstStyle/>
          <a:p>
            <a:pPr indent="0">
              <a:lnSpc>
                <a:spcPct val="100000"/>
              </a:lnSpc>
              <a:buNone/>
            </a:pPr>
            <a:r>
              <a:rPr lang="en-US" sz="3600" b="0" strike="noStrike" spc="-1">
                <a:solidFill>
                  <a:srgbClr val="262626"/>
                </a:solidFill>
                <a:latin typeface="Century Gothic"/>
                <a:ea typeface="DejaVu Sans"/>
              </a:rPr>
              <a:t>Click to edit Master title style</a:t>
            </a:r>
            <a:endParaRPr lang="fr-FR" sz="3600" b="0" strike="noStrike" spc="-1">
              <a:solidFill>
                <a:srgbClr val="000000"/>
              </a:solidFill>
              <a:latin typeface="Arial"/>
            </a:endParaRPr>
          </a:p>
        </p:txBody>
      </p:sp>
      <p:sp>
        <p:nvSpPr>
          <p:cNvPr id="28" name="PlaceHolder 2"/>
          <p:cNvSpPr>
            <a:spLocks noGrp="1"/>
          </p:cNvSpPr>
          <p:nvPr>
            <p:ph type="body"/>
          </p:nvPr>
        </p:nvSpPr>
        <p:spPr>
          <a:xfrm>
            <a:off x="2589120" y="2133720"/>
            <a:ext cx="8915400" cy="3886200"/>
          </a:xfrm>
          <a:prstGeom prst="rect">
            <a:avLst/>
          </a:prstGeom>
          <a:noFill/>
          <a:ln w="12600">
            <a:noFill/>
          </a:ln>
        </p:spPr>
        <p:txBody>
          <a:bodyPr anchor="t">
            <a:normAutofit/>
          </a:bodyPr>
          <a:lstStyle/>
          <a:p>
            <a:pPr marL="343080" indent="-343080">
              <a:lnSpc>
                <a:spcPct val="100000"/>
              </a:lnSpc>
              <a:spcBef>
                <a:spcPts val="1001"/>
              </a:spcBef>
              <a:buClr>
                <a:srgbClr val="000000"/>
              </a:buClr>
              <a:buSzPct val="45000"/>
              <a:buFont typeface="Wingdings" charset="2"/>
              <a:buChar char=""/>
            </a:pPr>
            <a:r>
              <a:rPr lang="en-US" sz="1800" b="0" strike="noStrike" spc="-1">
                <a:solidFill>
                  <a:srgbClr val="404040"/>
                </a:solidFill>
                <a:latin typeface="Century Gothic"/>
                <a:ea typeface="DejaVu Sans"/>
              </a:rPr>
              <a:t>Click to edit Master text styles</a:t>
            </a:r>
            <a:endParaRPr lang="fr-FR" sz="1800" b="0" strike="noStrike" spc="-1">
              <a:solidFill>
                <a:srgbClr val="000000"/>
              </a:solidFill>
              <a:latin typeface="Arial"/>
            </a:endParaRPr>
          </a:p>
          <a:p>
            <a:pPr marL="743040" lvl="1" indent="-285840">
              <a:lnSpc>
                <a:spcPct val="100000"/>
              </a:lnSpc>
              <a:spcBef>
                <a:spcPts val="1001"/>
              </a:spcBef>
              <a:buClr>
                <a:srgbClr val="000000"/>
              </a:buClr>
              <a:buSzPct val="75000"/>
              <a:buFont typeface="Symbol" charset="2"/>
              <a:buChar char=""/>
            </a:pPr>
            <a:r>
              <a:rPr lang="en-US" sz="1600" b="0" strike="noStrike" spc="-1">
                <a:solidFill>
                  <a:srgbClr val="404040"/>
                </a:solidFill>
                <a:latin typeface="Century Gothic"/>
                <a:ea typeface="DejaVu Sans"/>
              </a:rPr>
              <a:t>Second level</a:t>
            </a:r>
            <a:endParaRPr lang="fr-FR" sz="1600" b="0" strike="noStrike" spc="-1">
              <a:solidFill>
                <a:srgbClr val="000000"/>
              </a:solidFill>
              <a:latin typeface="Arial"/>
            </a:endParaRPr>
          </a:p>
          <a:p>
            <a:pPr marL="1143000" lvl="2" indent="-228600">
              <a:lnSpc>
                <a:spcPct val="100000"/>
              </a:lnSpc>
              <a:spcBef>
                <a:spcPts val="1001"/>
              </a:spcBef>
              <a:buClr>
                <a:srgbClr val="000000"/>
              </a:buClr>
              <a:buSzPct val="45000"/>
              <a:buFont typeface="Wingdings" charset="2"/>
              <a:buChar char=""/>
            </a:pPr>
            <a:r>
              <a:rPr lang="en-US" sz="1400" b="0" strike="noStrike" spc="-1">
                <a:solidFill>
                  <a:srgbClr val="404040"/>
                </a:solidFill>
                <a:latin typeface="Century Gothic"/>
                <a:ea typeface="DejaVu Sans"/>
              </a:rPr>
              <a:t>Third level</a:t>
            </a:r>
            <a:endParaRPr lang="fr-FR" sz="1400" b="0" strike="noStrike" spc="-1">
              <a:solidFill>
                <a:srgbClr val="000000"/>
              </a:solidFill>
              <a:latin typeface="Arial"/>
            </a:endParaRPr>
          </a:p>
          <a:p>
            <a:pPr marL="1600200" lvl="3" indent="-228600">
              <a:lnSpc>
                <a:spcPct val="100000"/>
              </a:lnSpc>
              <a:spcBef>
                <a:spcPts val="1001"/>
              </a:spcBef>
              <a:buClr>
                <a:srgbClr val="000000"/>
              </a:buClr>
              <a:buSzPct val="75000"/>
              <a:buFont typeface="Symbol" charset="2"/>
              <a:buChar char=""/>
            </a:pPr>
            <a:r>
              <a:rPr lang="en-US" sz="1200" b="0" strike="noStrike" spc="-1">
                <a:solidFill>
                  <a:srgbClr val="404040"/>
                </a:solidFill>
                <a:latin typeface="Century Gothic"/>
                <a:ea typeface="DejaVu Sans"/>
              </a:rPr>
              <a:t>Fourth level</a:t>
            </a:r>
            <a:endParaRPr lang="fr-FR" sz="1200" b="0" strike="noStrike" spc="-1">
              <a:solidFill>
                <a:srgbClr val="000000"/>
              </a:solidFill>
              <a:latin typeface="Arial"/>
            </a:endParaRPr>
          </a:p>
          <a:p>
            <a:pPr marL="2057400" lvl="4" indent="-228600">
              <a:lnSpc>
                <a:spcPct val="100000"/>
              </a:lnSpc>
              <a:spcBef>
                <a:spcPts val="1001"/>
              </a:spcBef>
              <a:buClr>
                <a:srgbClr val="000000"/>
              </a:buClr>
              <a:buSzPct val="45000"/>
              <a:buFont typeface="Wingdings" charset="2"/>
              <a:buChar char=""/>
            </a:pPr>
            <a:r>
              <a:rPr lang="en-US" sz="1200" b="0" strike="noStrike" spc="-1">
                <a:solidFill>
                  <a:srgbClr val="404040"/>
                </a:solidFill>
                <a:latin typeface="Century Gothic"/>
                <a:ea typeface="DejaVu Sans"/>
              </a:rPr>
              <a:t>Fifth level</a:t>
            </a:r>
            <a:endParaRPr lang="fr-FR" sz="1200" b="0" strike="noStrike" spc="-1">
              <a:solidFill>
                <a:srgbClr val="000000"/>
              </a:solidFill>
              <a:latin typeface="Arial"/>
            </a:endParaRPr>
          </a:p>
        </p:txBody>
      </p:sp>
      <p:sp>
        <p:nvSpPr>
          <p:cNvPr id="29" name="PlaceHolder 3"/>
          <p:cNvSpPr>
            <a:spLocks noGrp="1"/>
          </p:cNvSpPr>
          <p:nvPr>
            <p:ph type="dt" idx="1"/>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30" name="PlaceHolder 4"/>
          <p:cNvSpPr>
            <a:spLocks noGrp="1"/>
          </p:cNvSpPr>
          <p:nvPr>
            <p:ph type="ftr" idx="2"/>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31" name="PlaceHolder 5"/>
          <p:cNvSpPr>
            <a:spLocks noGrp="1"/>
          </p:cNvSpPr>
          <p:nvPr>
            <p:ph type="sldNum" idx="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39B96E9-A20B-494D-85ED-93DCF13FAAA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96"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97"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98"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99" name="PlaceHolder 5"/>
          <p:cNvSpPr>
            <a:spLocks noGrp="1"/>
          </p:cNvSpPr>
          <p:nvPr>
            <p:ph type="ftr" idx="2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00" name="PlaceHolder 6"/>
          <p:cNvSpPr>
            <a:spLocks noGrp="1"/>
          </p:cNvSpPr>
          <p:nvPr>
            <p:ph type="sldNum" idx="2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70861E8-8989-4D12-A295-C653FCB2E0F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01" name="PlaceHolder 7"/>
          <p:cNvSpPr>
            <a:spLocks noGrp="1"/>
          </p:cNvSpPr>
          <p:nvPr>
            <p:ph type="dt" idx="3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6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166"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167"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168"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169" name="PlaceHolder 5"/>
          <p:cNvSpPr>
            <a:spLocks noGrp="1"/>
          </p:cNvSpPr>
          <p:nvPr>
            <p:ph type="ftr" idx="29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170" name="PlaceHolder 6"/>
          <p:cNvSpPr>
            <a:spLocks noGrp="1"/>
          </p:cNvSpPr>
          <p:nvPr>
            <p:ph type="sldNum" idx="29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60ECD94-3020-4BD9-BD2D-71AF8395AED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171" name="PlaceHolder 7"/>
          <p:cNvSpPr>
            <a:spLocks noGrp="1"/>
          </p:cNvSpPr>
          <p:nvPr>
            <p:ph type="dt" idx="30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936" r:id="rId1"/>
    <p:sldLayoutId id="2147484937" r:id="rId2"/>
    <p:sldLayoutId id="2147484938" r:id="rId3"/>
    <p:sldLayoutId id="2147484939" r:id="rId4"/>
    <p:sldLayoutId id="2147484940" r:id="rId5"/>
    <p:sldLayoutId id="2147484941" r:id="rId6"/>
    <p:sldLayoutId id="2147484942" r:id="rId7"/>
    <p:sldLayoutId id="2147484943" r:id="rId8"/>
    <p:sldLayoutId id="2147484944" r:id="rId9"/>
    <p:sldLayoutId id="2147484945" r:id="rId10"/>
    <p:sldLayoutId id="2147484946" r:id="rId11"/>
    <p:sldLayoutId id="214748494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0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209"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210"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211"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212" name="PlaceHolder 5"/>
          <p:cNvSpPr>
            <a:spLocks noGrp="1"/>
          </p:cNvSpPr>
          <p:nvPr>
            <p:ph type="ftr" idx="30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213" name="PlaceHolder 6"/>
          <p:cNvSpPr>
            <a:spLocks noGrp="1"/>
          </p:cNvSpPr>
          <p:nvPr>
            <p:ph type="sldNum" idx="30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D6A2531-6BC2-40EE-8629-261AC5A173A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214" name="PlaceHolder 7"/>
          <p:cNvSpPr>
            <a:spLocks noGrp="1"/>
          </p:cNvSpPr>
          <p:nvPr>
            <p:ph type="dt" idx="30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949" r:id="rId1"/>
    <p:sldLayoutId id="2147484950" r:id="rId2"/>
    <p:sldLayoutId id="2147484951" r:id="rId3"/>
    <p:sldLayoutId id="2147484952" r:id="rId4"/>
    <p:sldLayoutId id="2147484953" r:id="rId5"/>
    <p:sldLayoutId id="2147484954" r:id="rId6"/>
    <p:sldLayoutId id="2147484955" r:id="rId7"/>
    <p:sldLayoutId id="2147484956" r:id="rId8"/>
    <p:sldLayoutId id="2147484957" r:id="rId9"/>
    <p:sldLayoutId id="2147484958" r:id="rId10"/>
    <p:sldLayoutId id="2147484959" r:id="rId11"/>
    <p:sldLayoutId id="21474849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252"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253"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254" name="PlaceHolder 4"/>
          <p:cNvSpPr>
            <a:spLocks noGrp="1"/>
          </p:cNvSpPr>
          <p:nvPr>
            <p:ph type="ftr" idx="30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255" name="PlaceHolder 5"/>
          <p:cNvSpPr>
            <a:spLocks noGrp="1"/>
          </p:cNvSpPr>
          <p:nvPr>
            <p:ph type="sldNum" idx="30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21BBD78-E97F-4E03-B16C-6F929DBF2E7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256" name="PlaceHolder 6"/>
          <p:cNvSpPr>
            <a:spLocks noGrp="1"/>
          </p:cNvSpPr>
          <p:nvPr>
            <p:ph type="dt" idx="30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9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294"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295"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296"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297"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298" name="PlaceHolder 6"/>
          <p:cNvSpPr>
            <a:spLocks noGrp="1"/>
          </p:cNvSpPr>
          <p:nvPr>
            <p:ph type="ftr" idx="30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299" name="PlaceHolder 7"/>
          <p:cNvSpPr>
            <a:spLocks noGrp="1"/>
          </p:cNvSpPr>
          <p:nvPr>
            <p:ph type="sldNum" idx="30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D8A0B56-649A-4246-AEBB-0015C5D801E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300" name="PlaceHolder 8"/>
          <p:cNvSpPr>
            <a:spLocks noGrp="1"/>
          </p:cNvSpPr>
          <p:nvPr>
            <p:ph type="dt" idx="30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975" r:id="rId1"/>
    <p:sldLayoutId id="2147484976" r:id="rId2"/>
    <p:sldLayoutId id="2147484977" r:id="rId3"/>
    <p:sldLayoutId id="2147484978" r:id="rId4"/>
    <p:sldLayoutId id="2147484979" r:id="rId5"/>
    <p:sldLayoutId id="2147484980" r:id="rId6"/>
    <p:sldLayoutId id="2147484981" r:id="rId7"/>
    <p:sldLayoutId id="2147484982" r:id="rId8"/>
    <p:sldLayoutId id="2147484983" r:id="rId9"/>
    <p:sldLayoutId id="2147484984" r:id="rId10"/>
    <p:sldLayoutId id="2147484985" r:id="rId11"/>
    <p:sldLayoutId id="21474849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3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338"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339"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340"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341"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342"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343"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344" name="PlaceHolder 8"/>
          <p:cNvSpPr>
            <a:spLocks noGrp="1"/>
          </p:cNvSpPr>
          <p:nvPr>
            <p:ph type="ftr" idx="31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345" name="PlaceHolder 9"/>
          <p:cNvSpPr>
            <a:spLocks noGrp="1"/>
          </p:cNvSpPr>
          <p:nvPr>
            <p:ph type="sldNum" idx="31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7B9A3C8-41D5-4481-A730-D8F56FA0F58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346" name="PlaceHolder 10"/>
          <p:cNvSpPr>
            <a:spLocks noGrp="1"/>
          </p:cNvSpPr>
          <p:nvPr>
            <p:ph type="dt" idx="31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8" r:id="rId11"/>
    <p:sldLayoutId id="21474849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83" name="PlaceHolder 1"/>
          <p:cNvSpPr>
            <a:spLocks noGrp="1"/>
          </p:cNvSpPr>
          <p:nvPr>
            <p:ph type="title"/>
          </p:nvPr>
        </p:nvSpPr>
        <p:spPr>
          <a:xfrm>
            <a:off x="2589120" y="446040"/>
            <a:ext cx="3505320" cy="976320"/>
          </a:xfrm>
          <a:prstGeom prst="rect">
            <a:avLst/>
          </a:prstGeom>
          <a:noFill/>
          <a:ln w="12600">
            <a:noFill/>
          </a:ln>
        </p:spPr>
        <p:txBody>
          <a:bodyPr anchor="b">
            <a:normAutofit/>
          </a:bodyPr>
          <a:lstStyle/>
          <a:p>
            <a:pPr indent="0">
              <a:lnSpc>
                <a:spcPct val="100000"/>
              </a:lnSpc>
              <a:buNone/>
            </a:pPr>
            <a:r>
              <a:rPr lang="en-US" sz="2000" b="0" strike="noStrike" spc="-1">
                <a:solidFill>
                  <a:srgbClr val="262626"/>
                </a:solidFill>
                <a:latin typeface="Century Gothic"/>
                <a:ea typeface="DejaVu Sans"/>
              </a:rPr>
              <a:t>Click to edit Master title style</a:t>
            </a:r>
            <a:endParaRPr lang="fr-FR" sz="2000" b="0" strike="noStrike" spc="-1">
              <a:solidFill>
                <a:srgbClr val="000000"/>
              </a:solidFill>
              <a:latin typeface="Arial"/>
            </a:endParaRPr>
          </a:p>
        </p:txBody>
      </p:sp>
      <p:sp>
        <p:nvSpPr>
          <p:cNvPr id="4384" name="PlaceHolder 2"/>
          <p:cNvSpPr>
            <a:spLocks noGrp="1"/>
          </p:cNvSpPr>
          <p:nvPr>
            <p:ph type="title"/>
          </p:nvPr>
        </p:nvSpPr>
        <p:spPr>
          <a:xfrm>
            <a:off x="6323040" y="446040"/>
            <a:ext cx="5181480" cy="5415120"/>
          </a:xfrm>
          <a:prstGeom prst="rect">
            <a:avLst/>
          </a:prstGeom>
          <a:noFill/>
          <a:ln w="12600">
            <a:noFill/>
          </a:ln>
        </p:spPr>
        <p:txBody>
          <a:bodyPr anchor="ctr">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DejaVu Sans"/>
              </a:rPr>
              <a:t>Click to edit Master text styles</a:t>
            </a:r>
            <a:endParaRPr lang="fr-FR" sz="1800" b="0" strike="noStrike" spc="-1">
              <a:solidFill>
                <a:srgbClr val="000000"/>
              </a:solidFill>
              <a:latin typeface="Arial"/>
            </a:endParaRPr>
          </a:p>
          <a:p>
            <a:pPr marL="743040" lvl="1" indent="-285840" algn="ctr">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endParaRPr lang="fr-FR" sz="1600" b="0" strike="noStrike" spc="-1">
              <a:solidFill>
                <a:srgbClr val="000000"/>
              </a:solidFill>
              <a:latin typeface="Arial"/>
            </a:endParaRPr>
          </a:p>
          <a:p>
            <a:pPr marL="1143000" lvl="2" indent="-228600" algn="ctr">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endParaRPr lang="fr-FR" sz="1400" b="0" strike="noStrike" spc="-1">
              <a:solidFill>
                <a:srgbClr val="000000"/>
              </a:solidFill>
              <a:latin typeface="Arial"/>
            </a:endParaRPr>
          </a:p>
          <a:p>
            <a:pPr marL="1600200" lvl="3"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endParaRPr lang="fr-FR" sz="1200" b="0" strike="noStrike" spc="-1">
              <a:solidFill>
                <a:srgbClr val="000000"/>
              </a:solidFill>
              <a:latin typeface="Arial"/>
            </a:endParaRPr>
          </a:p>
          <a:p>
            <a:pPr marL="2057400" lvl="4"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endParaRPr lang="fr-FR" sz="1200" b="0" strike="noStrike" spc="-1">
              <a:solidFill>
                <a:srgbClr val="000000"/>
              </a:solidFill>
              <a:latin typeface="Arial"/>
            </a:endParaRPr>
          </a:p>
        </p:txBody>
      </p:sp>
      <p:sp>
        <p:nvSpPr>
          <p:cNvPr id="4385" name="PlaceHolder 3"/>
          <p:cNvSpPr>
            <a:spLocks noGrp="1"/>
          </p:cNvSpPr>
          <p:nvPr>
            <p:ph type="body"/>
          </p:nvPr>
        </p:nvSpPr>
        <p:spPr>
          <a:xfrm>
            <a:off x="2589120" y="1598760"/>
            <a:ext cx="3505320" cy="4262400"/>
          </a:xfrm>
          <a:prstGeom prst="rect">
            <a:avLst/>
          </a:prstGeom>
          <a:noFill/>
          <a:ln w="12600">
            <a:noFill/>
          </a:ln>
        </p:spPr>
        <p:txBody>
          <a:bodyPr anchor="t">
            <a:normAutofit/>
          </a:bodyPr>
          <a:lstStyle/>
          <a:p>
            <a:pPr marL="432000" indent="-324000">
              <a:lnSpc>
                <a:spcPct val="100000"/>
              </a:lnSpc>
              <a:spcBef>
                <a:spcPts val="1001"/>
              </a:spcBef>
              <a:buClr>
                <a:srgbClr val="000000"/>
              </a:buClr>
              <a:buSzPct val="45000"/>
              <a:buFont typeface="Wingdings" charset="2"/>
              <a:buChar char=""/>
            </a:pPr>
            <a:r>
              <a:rPr lang="en-US" sz="1400" b="0" strike="noStrike" spc="-1">
                <a:solidFill>
                  <a:srgbClr val="404040"/>
                </a:solidFill>
                <a:latin typeface="Century Gothic"/>
                <a:ea typeface="DejaVu Sans"/>
              </a:rPr>
              <a:t>Click to edit Master text styles</a:t>
            </a:r>
            <a:endParaRPr lang="fr-FR" sz="1400" b="0" strike="noStrike" spc="-1">
              <a:solidFill>
                <a:srgbClr val="000000"/>
              </a:solidFill>
              <a:latin typeface="Arial"/>
            </a:endParaRPr>
          </a:p>
        </p:txBody>
      </p:sp>
      <p:sp>
        <p:nvSpPr>
          <p:cNvPr id="4386" name="PlaceHolder 4"/>
          <p:cNvSpPr>
            <a:spLocks noGrp="1"/>
          </p:cNvSpPr>
          <p:nvPr>
            <p:ph type="dt" idx="313"/>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4387" name="PlaceHolder 5"/>
          <p:cNvSpPr>
            <a:spLocks noGrp="1"/>
          </p:cNvSpPr>
          <p:nvPr>
            <p:ph type="ftr" idx="314"/>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4388" name="Freeform 11"/>
          <p:cNvSpPr/>
          <p:nvPr/>
        </p:nvSpPr>
        <p:spPr>
          <a:xfrm flipV="1">
            <a:off x="-3600" y="71208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4389" name="PlaceHolder 6"/>
          <p:cNvSpPr>
            <a:spLocks noGrp="1"/>
          </p:cNvSpPr>
          <p:nvPr>
            <p:ph type="sldNum" idx="31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85169BD-9055-47CA-96CF-834FD3DC955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26" name="PlaceHolder 1"/>
          <p:cNvSpPr>
            <a:spLocks noGrp="1"/>
          </p:cNvSpPr>
          <p:nvPr>
            <p:ph type="ftr" idx="31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427" name="PlaceHolder 2"/>
          <p:cNvSpPr>
            <a:spLocks noGrp="1"/>
          </p:cNvSpPr>
          <p:nvPr>
            <p:ph type="sldNum" idx="31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2FDE5A2-FADD-4C55-9BE4-859BA88E14C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428" name="PlaceHolder 3"/>
          <p:cNvSpPr>
            <a:spLocks noGrp="1"/>
          </p:cNvSpPr>
          <p:nvPr>
            <p:ph type="dt" idx="31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6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466" name="PlaceHolder 2"/>
          <p:cNvSpPr>
            <a:spLocks noGrp="1"/>
          </p:cNvSpPr>
          <p:nvPr>
            <p:ph type="ftr" idx="31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467" name="PlaceHolder 3"/>
          <p:cNvSpPr>
            <a:spLocks noGrp="1"/>
          </p:cNvSpPr>
          <p:nvPr>
            <p:ph type="sldNum" idx="32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58FF54B-499B-4DC5-94DC-B36FBC457D5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468" name="PlaceHolder 4"/>
          <p:cNvSpPr>
            <a:spLocks noGrp="1"/>
          </p:cNvSpPr>
          <p:nvPr>
            <p:ph type="dt" idx="32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027" r:id="rId1"/>
    <p:sldLayoutId id="2147485028" r:id="rId2"/>
    <p:sldLayoutId id="2147485029" r:id="rId3"/>
    <p:sldLayoutId id="2147485030" r:id="rId4"/>
    <p:sldLayoutId id="2147485031" r:id="rId5"/>
    <p:sldLayoutId id="2147485032" r:id="rId6"/>
    <p:sldLayoutId id="2147485033" r:id="rId7"/>
    <p:sldLayoutId id="2147485034" r:id="rId8"/>
    <p:sldLayoutId id="2147485035" r:id="rId9"/>
    <p:sldLayoutId id="2147485036" r:id="rId10"/>
    <p:sldLayoutId id="2147485037" r:id="rId11"/>
    <p:sldLayoutId id="21474850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506"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507" name="PlaceHolder 3"/>
          <p:cNvSpPr>
            <a:spLocks noGrp="1"/>
          </p:cNvSpPr>
          <p:nvPr>
            <p:ph type="ftr" idx="32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508" name="PlaceHolder 4"/>
          <p:cNvSpPr>
            <a:spLocks noGrp="1"/>
          </p:cNvSpPr>
          <p:nvPr>
            <p:ph type="sldNum" idx="32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3327F17-EF6A-41D5-BC84-1434810B4ECA}"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509" name="PlaceHolder 5"/>
          <p:cNvSpPr>
            <a:spLocks noGrp="1"/>
          </p:cNvSpPr>
          <p:nvPr>
            <p:ph type="dt" idx="32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040" r:id="rId1"/>
    <p:sldLayoutId id="2147485041" r:id="rId2"/>
    <p:sldLayoutId id="2147485042" r:id="rId3"/>
    <p:sldLayoutId id="2147485043" r:id="rId4"/>
    <p:sldLayoutId id="2147485044" r:id="rId5"/>
    <p:sldLayoutId id="2147485045" r:id="rId6"/>
    <p:sldLayoutId id="2147485046" r:id="rId7"/>
    <p:sldLayoutId id="2147485047" r:id="rId8"/>
    <p:sldLayoutId id="2147485048" r:id="rId9"/>
    <p:sldLayoutId id="2147485049" r:id="rId10"/>
    <p:sldLayoutId id="2147485050" r:id="rId11"/>
    <p:sldLayoutId id="21474850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4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547"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548"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549" name="PlaceHolder 4"/>
          <p:cNvSpPr>
            <a:spLocks noGrp="1"/>
          </p:cNvSpPr>
          <p:nvPr>
            <p:ph type="ftr" idx="32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550" name="PlaceHolder 5"/>
          <p:cNvSpPr>
            <a:spLocks noGrp="1"/>
          </p:cNvSpPr>
          <p:nvPr>
            <p:ph type="sldNum" idx="32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BCD5E05-A480-4F6D-AE04-79CBF2A6726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551" name="PlaceHolder 6"/>
          <p:cNvSpPr>
            <a:spLocks noGrp="1"/>
          </p:cNvSpPr>
          <p:nvPr>
            <p:ph type="dt" idx="32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053" r:id="rId1"/>
    <p:sldLayoutId id="2147485054" r:id="rId2"/>
    <p:sldLayoutId id="2147485055" r:id="rId3"/>
    <p:sldLayoutId id="2147485056" r:id="rId4"/>
    <p:sldLayoutId id="2147485057" r:id="rId5"/>
    <p:sldLayoutId id="2147485058" r:id="rId6"/>
    <p:sldLayoutId id="2147485059" r:id="rId7"/>
    <p:sldLayoutId id="2147485060" r:id="rId8"/>
    <p:sldLayoutId id="2147485061" r:id="rId9"/>
    <p:sldLayoutId id="2147485062" r:id="rId10"/>
    <p:sldLayoutId id="2147485063" r:id="rId11"/>
    <p:sldLayoutId id="21474850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39"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40"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41" name="PlaceHolder 4"/>
          <p:cNvSpPr>
            <a:spLocks noGrp="1"/>
          </p:cNvSpPr>
          <p:nvPr>
            <p:ph type="ftr" idx="3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42" name="PlaceHolder 5"/>
          <p:cNvSpPr>
            <a:spLocks noGrp="1"/>
          </p:cNvSpPr>
          <p:nvPr>
            <p:ph type="sldNum" idx="3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EBCABA9-6164-4CC8-9B68-D1495FC336A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43" name="PlaceHolder 6"/>
          <p:cNvSpPr>
            <a:spLocks noGrp="1"/>
          </p:cNvSpPr>
          <p:nvPr>
            <p:ph type="dt" idx="3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8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589" name="PlaceHolder 2"/>
          <p:cNvSpPr>
            <a:spLocks noGrp="1"/>
          </p:cNvSpPr>
          <p:nvPr>
            <p:ph type="ftr" idx="32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590" name="PlaceHolder 3"/>
          <p:cNvSpPr>
            <a:spLocks noGrp="1"/>
          </p:cNvSpPr>
          <p:nvPr>
            <p:ph type="sldNum" idx="32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99C3EB3-35B0-4D7B-ADCA-878D29A148B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591" name="PlaceHolder 4"/>
          <p:cNvSpPr>
            <a:spLocks noGrp="1"/>
          </p:cNvSpPr>
          <p:nvPr>
            <p:ph type="dt" idx="33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28" name="PlaceHolder 1"/>
          <p:cNvSpPr>
            <a:spLocks noGrp="1"/>
          </p:cNvSpPr>
          <p:nvPr>
            <p:ph type="ftr" idx="33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629" name="PlaceHolder 2"/>
          <p:cNvSpPr>
            <a:spLocks noGrp="1"/>
          </p:cNvSpPr>
          <p:nvPr>
            <p:ph type="sldNum" idx="33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6EE7DAD-2347-4DE7-9A43-805EF03346D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630" name="PlaceHolder 3"/>
          <p:cNvSpPr>
            <a:spLocks noGrp="1"/>
          </p:cNvSpPr>
          <p:nvPr>
            <p:ph type="dt" idx="33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 id="21474850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6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668"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669"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670"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671" name="PlaceHolder 5"/>
          <p:cNvSpPr>
            <a:spLocks noGrp="1"/>
          </p:cNvSpPr>
          <p:nvPr>
            <p:ph type="ftr" idx="33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672" name="PlaceHolder 6"/>
          <p:cNvSpPr>
            <a:spLocks noGrp="1"/>
          </p:cNvSpPr>
          <p:nvPr>
            <p:ph type="sldNum" idx="33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4DD3D85-2185-4BA7-B4A1-D5DF3E3C3D5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673" name="PlaceHolder 7"/>
          <p:cNvSpPr>
            <a:spLocks noGrp="1"/>
          </p:cNvSpPr>
          <p:nvPr>
            <p:ph type="dt" idx="33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711"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712"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713"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714" name="PlaceHolder 5"/>
          <p:cNvSpPr>
            <a:spLocks noGrp="1"/>
          </p:cNvSpPr>
          <p:nvPr>
            <p:ph type="ftr" idx="33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715" name="PlaceHolder 6"/>
          <p:cNvSpPr>
            <a:spLocks noGrp="1"/>
          </p:cNvSpPr>
          <p:nvPr>
            <p:ph type="sldNum" idx="33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281F99E-69F2-4BC6-91A6-8F84419CB9D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716" name="PlaceHolder 7"/>
          <p:cNvSpPr>
            <a:spLocks noGrp="1"/>
          </p:cNvSpPr>
          <p:nvPr>
            <p:ph type="dt" idx="33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105" r:id="rId1"/>
    <p:sldLayoutId id="2147485106" r:id="rId2"/>
    <p:sldLayoutId id="2147485107" r:id="rId3"/>
    <p:sldLayoutId id="2147485108" r:id="rId4"/>
    <p:sldLayoutId id="2147485109" r:id="rId5"/>
    <p:sldLayoutId id="2147485110" r:id="rId6"/>
    <p:sldLayoutId id="2147485111" r:id="rId7"/>
    <p:sldLayoutId id="2147485112" r:id="rId8"/>
    <p:sldLayoutId id="2147485113" r:id="rId9"/>
    <p:sldLayoutId id="2147485114" r:id="rId10"/>
    <p:sldLayoutId id="2147485115" r:id="rId11"/>
    <p:sldLayoutId id="21474851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5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754"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755"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756"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757" name="PlaceHolder 5"/>
          <p:cNvSpPr>
            <a:spLocks noGrp="1"/>
          </p:cNvSpPr>
          <p:nvPr>
            <p:ph type="ftr" idx="34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758" name="PlaceHolder 6"/>
          <p:cNvSpPr>
            <a:spLocks noGrp="1"/>
          </p:cNvSpPr>
          <p:nvPr>
            <p:ph type="sldNum" idx="34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8695AEA-B4E1-408F-8C0E-BD45B2CD82A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759" name="PlaceHolder 7"/>
          <p:cNvSpPr>
            <a:spLocks noGrp="1"/>
          </p:cNvSpPr>
          <p:nvPr>
            <p:ph type="dt" idx="34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118" r:id="rId1"/>
    <p:sldLayoutId id="2147485119" r:id="rId2"/>
    <p:sldLayoutId id="2147485120" r:id="rId3"/>
    <p:sldLayoutId id="2147485121" r:id="rId4"/>
    <p:sldLayoutId id="2147485122" r:id="rId5"/>
    <p:sldLayoutId id="2147485123" r:id="rId6"/>
    <p:sldLayoutId id="2147485124" r:id="rId7"/>
    <p:sldLayoutId id="2147485125" r:id="rId8"/>
    <p:sldLayoutId id="2147485126" r:id="rId9"/>
    <p:sldLayoutId id="2147485127" r:id="rId10"/>
    <p:sldLayoutId id="2147485128" r:id="rId11"/>
    <p:sldLayoutId id="21474851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797"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798"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799" name="PlaceHolder 4"/>
          <p:cNvSpPr>
            <a:spLocks noGrp="1"/>
          </p:cNvSpPr>
          <p:nvPr>
            <p:ph type="ftr" idx="34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800" name="PlaceHolder 5"/>
          <p:cNvSpPr>
            <a:spLocks noGrp="1"/>
          </p:cNvSpPr>
          <p:nvPr>
            <p:ph type="sldNum" idx="34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499264D-0C6E-467D-9A0E-1E69AFA4948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801" name="PlaceHolder 6"/>
          <p:cNvSpPr>
            <a:spLocks noGrp="1"/>
          </p:cNvSpPr>
          <p:nvPr>
            <p:ph type="dt" idx="34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131" r:id="rId1"/>
    <p:sldLayoutId id="2147485132" r:id="rId2"/>
    <p:sldLayoutId id="2147485133" r:id="rId3"/>
    <p:sldLayoutId id="2147485134" r:id="rId4"/>
    <p:sldLayoutId id="2147485135" r:id="rId5"/>
    <p:sldLayoutId id="2147485136" r:id="rId6"/>
    <p:sldLayoutId id="2147485137" r:id="rId7"/>
    <p:sldLayoutId id="2147485138" r:id="rId8"/>
    <p:sldLayoutId id="2147485139" r:id="rId9"/>
    <p:sldLayoutId id="2147485140" r:id="rId10"/>
    <p:sldLayoutId id="2147485141" r:id="rId11"/>
    <p:sldLayoutId id="21474851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3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839"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40"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41"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42"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43" name="PlaceHolder 6"/>
          <p:cNvSpPr>
            <a:spLocks noGrp="1"/>
          </p:cNvSpPr>
          <p:nvPr>
            <p:ph type="ftr" idx="34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844" name="PlaceHolder 7"/>
          <p:cNvSpPr>
            <a:spLocks noGrp="1"/>
          </p:cNvSpPr>
          <p:nvPr>
            <p:ph type="sldNum" idx="34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F7E9694-90B8-4C89-8EE5-8233F14306F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845" name="PlaceHolder 8"/>
          <p:cNvSpPr>
            <a:spLocks noGrp="1"/>
          </p:cNvSpPr>
          <p:nvPr>
            <p:ph type="dt" idx="34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144" r:id="rId1"/>
    <p:sldLayoutId id="2147485145" r:id="rId2"/>
    <p:sldLayoutId id="2147485146" r:id="rId3"/>
    <p:sldLayoutId id="2147485147" r:id="rId4"/>
    <p:sldLayoutId id="2147485148" r:id="rId5"/>
    <p:sldLayoutId id="2147485149" r:id="rId6"/>
    <p:sldLayoutId id="2147485150" r:id="rId7"/>
    <p:sldLayoutId id="2147485151" r:id="rId8"/>
    <p:sldLayoutId id="2147485152" r:id="rId9"/>
    <p:sldLayoutId id="2147485153" r:id="rId10"/>
    <p:sldLayoutId id="2147485154" r:id="rId11"/>
    <p:sldLayoutId id="21474851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8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883"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84"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85"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86"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87"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88"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89" name="PlaceHolder 8"/>
          <p:cNvSpPr>
            <a:spLocks noGrp="1"/>
          </p:cNvSpPr>
          <p:nvPr>
            <p:ph type="ftr" idx="34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890" name="PlaceHolder 9"/>
          <p:cNvSpPr>
            <a:spLocks noGrp="1"/>
          </p:cNvSpPr>
          <p:nvPr>
            <p:ph type="sldNum" idx="35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0C309D7-1AC4-445A-BA46-62B8C0C4CE9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891" name="PlaceHolder 10"/>
          <p:cNvSpPr>
            <a:spLocks noGrp="1"/>
          </p:cNvSpPr>
          <p:nvPr>
            <p:ph type="dt" idx="35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157" r:id="rId1"/>
    <p:sldLayoutId id="2147485158" r:id="rId2"/>
    <p:sldLayoutId id="2147485159" r:id="rId3"/>
    <p:sldLayoutId id="2147485160" r:id="rId4"/>
    <p:sldLayoutId id="2147485161" r:id="rId5"/>
    <p:sldLayoutId id="2147485162" r:id="rId6"/>
    <p:sldLayoutId id="2147485163" r:id="rId7"/>
    <p:sldLayoutId id="2147485164" r:id="rId8"/>
    <p:sldLayoutId id="2147485165" r:id="rId9"/>
    <p:sldLayoutId id="2147485166" r:id="rId10"/>
    <p:sldLayoutId id="2147485167" r:id="rId11"/>
    <p:sldLayoutId id="21474851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28" name="PlaceHolder 1"/>
          <p:cNvSpPr>
            <a:spLocks noGrp="1"/>
          </p:cNvSpPr>
          <p:nvPr>
            <p:ph type="title"/>
          </p:nvPr>
        </p:nvSpPr>
        <p:spPr>
          <a:xfrm>
            <a:off x="2589120" y="4800600"/>
            <a:ext cx="8915400" cy="566640"/>
          </a:xfrm>
          <a:prstGeom prst="rect">
            <a:avLst/>
          </a:prstGeom>
          <a:noFill/>
          <a:ln w="12600">
            <a:noFill/>
          </a:ln>
        </p:spPr>
        <p:txBody>
          <a:bodyPr anchor="b">
            <a:normAutofit/>
          </a:bodyPr>
          <a:lstStyle/>
          <a:p>
            <a:pPr indent="0">
              <a:lnSpc>
                <a:spcPct val="100000"/>
              </a:lnSpc>
              <a:buNone/>
            </a:pPr>
            <a:r>
              <a:rPr lang="en-US" sz="2400" b="0" strike="noStrike" spc="-1">
                <a:solidFill>
                  <a:srgbClr val="262626"/>
                </a:solidFill>
                <a:latin typeface="Century Gothic"/>
                <a:ea typeface="DejaVu Sans"/>
              </a:rPr>
              <a:t>Click to edit Master title style</a:t>
            </a:r>
            <a:endParaRPr lang="fr-FR" sz="2400" b="0" strike="noStrike" spc="-1">
              <a:solidFill>
                <a:srgbClr val="000000"/>
              </a:solidFill>
              <a:latin typeface="Arial"/>
            </a:endParaRPr>
          </a:p>
        </p:txBody>
      </p:sp>
      <p:sp>
        <p:nvSpPr>
          <p:cNvPr id="4929" name="PlaceHolder 2"/>
          <p:cNvSpPr>
            <a:spLocks noGrp="1"/>
          </p:cNvSpPr>
          <p:nvPr>
            <p:ph type="title"/>
          </p:nvPr>
        </p:nvSpPr>
        <p:spPr>
          <a:xfrm>
            <a:off x="2589120" y="635040"/>
            <a:ext cx="8915400" cy="3854880"/>
          </a:xfrm>
          <a:prstGeom prst="rect">
            <a:avLst/>
          </a:prstGeom>
          <a:noFill/>
          <a:ln w="12600">
            <a:noFill/>
          </a:ln>
        </p:spPr>
        <p:txBody>
          <a:bodyPr anchor="t" anchorCtr="1">
            <a:normAutofit/>
          </a:bodyPr>
          <a:lstStyle/>
          <a:p>
            <a:pPr indent="0" algn="ctr">
              <a:buNone/>
            </a:pPr>
            <a:endParaRPr lang="fr-FR" sz="4400" b="0" strike="noStrike" spc="-1">
              <a:solidFill>
                <a:srgbClr val="000000"/>
              </a:solidFill>
              <a:latin typeface="Arial"/>
            </a:endParaRPr>
          </a:p>
        </p:txBody>
      </p:sp>
      <p:sp>
        <p:nvSpPr>
          <p:cNvPr id="4930" name="PlaceHolder 3"/>
          <p:cNvSpPr>
            <a:spLocks noGrp="1"/>
          </p:cNvSpPr>
          <p:nvPr>
            <p:ph type="body"/>
          </p:nvPr>
        </p:nvSpPr>
        <p:spPr>
          <a:xfrm>
            <a:off x="2589120" y="5367240"/>
            <a:ext cx="8915400" cy="493560"/>
          </a:xfrm>
          <a:prstGeom prst="rect">
            <a:avLst/>
          </a:prstGeom>
          <a:noFill/>
          <a:ln w="12600">
            <a:noFill/>
          </a:ln>
        </p:spPr>
        <p:txBody>
          <a:bodyPr anchor="t">
            <a:normAutofit/>
          </a:bodyPr>
          <a:lstStyle/>
          <a:p>
            <a:pPr marL="432000" indent="-324000">
              <a:lnSpc>
                <a:spcPct val="100000"/>
              </a:lnSpc>
              <a:spcBef>
                <a:spcPts val="1001"/>
              </a:spcBef>
              <a:buClr>
                <a:srgbClr val="000000"/>
              </a:buClr>
              <a:buSzPct val="45000"/>
              <a:buFont typeface="Wingdings" charset="2"/>
              <a:buChar char=""/>
            </a:pPr>
            <a:r>
              <a:rPr lang="en-US" sz="1200" b="0" strike="noStrike" spc="-1">
                <a:solidFill>
                  <a:srgbClr val="404040"/>
                </a:solidFill>
                <a:latin typeface="Century Gothic"/>
                <a:ea typeface="DejaVu Sans"/>
              </a:rPr>
              <a:t>Click to edit Master text styles</a:t>
            </a:r>
            <a:endParaRPr lang="fr-FR" sz="1200" b="0" strike="noStrike" spc="-1">
              <a:solidFill>
                <a:srgbClr val="000000"/>
              </a:solidFill>
              <a:latin typeface="Arial"/>
            </a:endParaRPr>
          </a:p>
        </p:txBody>
      </p:sp>
      <p:sp>
        <p:nvSpPr>
          <p:cNvPr id="4931" name="PlaceHolder 4"/>
          <p:cNvSpPr>
            <a:spLocks noGrp="1"/>
          </p:cNvSpPr>
          <p:nvPr>
            <p:ph type="dt" idx="352"/>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4932" name="PlaceHolder 5"/>
          <p:cNvSpPr>
            <a:spLocks noGrp="1"/>
          </p:cNvSpPr>
          <p:nvPr>
            <p:ph type="ftr" idx="353"/>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4933" name="Freeform 11"/>
          <p:cNvSpPr/>
          <p:nvPr/>
        </p:nvSpPr>
        <p:spPr>
          <a:xfrm flipV="1">
            <a:off x="-3600" y="491040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4934" name="PlaceHolder 6"/>
          <p:cNvSpPr>
            <a:spLocks noGrp="1"/>
          </p:cNvSpPr>
          <p:nvPr>
            <p:ph type="sldNum" idx="354"/>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138CEE8-D4FD-4A59-B735-A63B0AA7551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170" r:id="rId1"/>
    <p:sldLayoutId id="2147485171" r:id="rId2"/>
    <p:sldLayoutId id="2147485172" r:id="rId3"/>
    <p:sldLayoutId id="2147485173" r:id="rId4"/>
    <p:sldLayoutId id="2147485174" r:id="rId5"/>
    <p:sldLayoutId id="2147485175" r:id="rId6"/>
    <p:sldLayoutId id="2147485176" r:id="rId7"/>
    <p:sldLayoutId id="2147485177" r:id="rId8"/>
    <p:sldLayoutId id="2147485178" r:id="rId9"/>
    <p:sldLayoutId id="2147485179" r:id="rId10"/>
    <p:sldLayoutId id="2147485180" r:id="rId11"/>
    <p:sldLayoutId id="21474851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71" name="PlaceHolder 1"/>
          <p:cNvSpPr>
            <a:spLocks noGrp="1"/>
          </p:cNvSpPr>
          <p:nvPr>
            <p:ph type="ftr" idx="35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972" name="PlaceHolder 2"/>
          <p:cNvSpPr>
            <a:spLocks noGrp="1"/>
          </p:cNvSpPr>
          <p:nvPr>
            <p:ph type="sldNum" idx="356"/>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8D72B11-469D-49D1-8B64-98392154AAF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973" name="PlaceHolder 3"/>
          <p:cNvSpPr>
            <a:spLocks noGrp="1"/>
          </p:cNvSpPr>
          <p:nvPr>
            <p:ph type="dt" idx="35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183" r:id="rId1"/>
    <p:sldLayoutId id="2147485184" r:id="rId2"/>
    <p:sldLayoutId id="2147485185" r:id="rId3"/>
    <p:sldLayoutId id="2147485186" r:id="rId4"/>
    <p:sldLayoutId id="2147485187" r:id="rId5"/>
    <p:sldLayoutId id="2147485188" r:id="rId6"/>
    <p:sldLayoutId id="2147485189" r:id="rId7"/>
    <p:sldLayoutId id="2147485190" r:id="rId8"/>
    <p:sldLayoutId id="2147485191" r:id="rId9"/>
    <p:sldLayoutId id="2147485192" r:id="rId10"/>
    <p:sldLayoutId id="2147485193" r:id="rId11"/>
    <p:sldLayoutId id="21474851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81"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2"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3"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4"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85" name="PlaceHolder 6"/>
          <p:cNvSpPr>
            <a:spLocks noGrp="1"/>
          </p:cNvSpPr>
          <p:nvPr>
            <p:ph type="ftr" idx="3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86" name="PlaceHolder 7"/>
          <p:cNvSpPr>
            <a:spLocks noGrp="1"/>
          </p:cNvSpPr>
          <p:nvPr>
            <p:ph type="sldNum" idx="3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A4D620E-D1BD-4814-BC45-08725B05031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87" name="PlaceHolder 8"/>
          <p:cNvSpPr>
            <a:spLocks noGrp="1"/>
          </p:cNvSpPr>
          <p:nvPr>
            <p:ph type="dt" idx="3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011" name="PlaceHolder 2"/>
          <p:cNvSpPr>
            <a:spLocks noGrp="1"/>
          </p:cNvSpPr>
          <p:nvPr>
            <p:ph type="ftr" idx="35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012" name="PlaceHolder 3"/>
          <p:cNvSpPr>
            <a:spLocks noGrp="1"/>
          </p:cNvSpPr>
          <p:nvPr>
            <p:ph type="sldNum" idx="359"/>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30472AA-BC6C-4A2D-B393-4FFBDBF5DC7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013" name="PlaceHolder 4"/>
          <p:cNvSpPr>
            <a:spLocks noGrp="1"/>
          </p:cNvSpPr>
          <p:nvPr>
            <p:ph type="dt" idx="36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196" r:id="rId1"/>
    <p:sldLayoutId id="2147485197" r:id="rId2"/>
    <p:sldLayoutId id="2147485198" r:id="rId3"/>
    <p:sldLayoutId id="2147485199" r:id="rId4"/>
    <p:sldLayoutId id="2147485200" r:id="rId5"/>
    <p:sldLayoutId id="2147485201" r:id="rId6"/>
    <p:sldLayoutId id="2147485202" r:id="rId7"/>
    <p:sldLayoutId id="2147485203" r:id="rId8"/>
    <p:sldLayoutId id="2147485204" r:id="rId9"/>
    <p:sldLayoutId id="2147485205" r:id="rId10"/>
    <p:sldLayoutId id="2147485206" r:id="rId11"/>
    <p:sldLayoutId id="21474852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5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051"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052" name="PlaceHolder 3"/>
          <p:cNvSpPr>
            <a:spLocks noGrp="1"/>
          </p:cNvSpPr>
          <p:nvPr>
            <p:ph type="ftr" idx="36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053" name="PlaceHolder 4"/>
          <p:cNvSpPr>
            <a:spLocks noGrp="1"/>
          </p:cNvSpPr>
          <p:nvPr>
            <p:ph type="sldNum" idx="362"/>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4E0B211-70E7-46E1-9072-E590536A318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054" name="PlaceHolder 5"/>
          <p:cNvSpPr>
            <a:spLocks noGrp="1"/>
          </p:cNvSpPr>
          <p:nvPr>
            <p:ph type="dt" idx="36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209" r:id="rId1"/>
    <p:sldLayoutId id="2147485210" r:id="rId2"/>
    <p:sldLayoutId id="2147485211" r:id="rId3"/>
    <p:sldLayoutId id="2147485212" r:id="rId4"/>
    <p:sldLayoutId id="2147485213" r:id="rId5"/>
    <p:sldLayoutId id="2147485214" r:id="rId6"/>
    <p:sldLayoutId id="2147485215" r:id="rId7"/>
    <p:sldLayoutId id="2147485216" r:id="rId8"/>
    <p:sldLayoutId id="2147485217" r:id="rId9"/>
    <p:sldLayoutId id="2147485218" r:id="rId10"/>
    <p:sldLayoutId id="2147485219" r:id="rId11"/>
    <p:sldLayoutId id="21474852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092"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093"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094" name="PlaceHolder 4"/>
          <p:cNvSpPr>
            <a:spLocks noGrp="1"/>
          </p:cNvSpPr>
          <p:nvPr>
            <p:ph type="ftr" idx="36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095" name="PlaceHolder 5"/>
          <p:cNvSpPr>
            <a:spLocks noGrp="1"/>
          </p:cNvSpPr>
          <p:nvPr>
            <p:ph type="sldNum" idx="365"/>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A6D3F7D-8AA2-45BE-A8FE-E04AE41C499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096" name="PlaceHolder 6"/>
          <p:cNvSpPr>
            <a:spLocks noGrp="1"/>
          </p:cNvSpPr>
          <p:nvPr>
            <p:ph type="dt" idx="36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3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134" name="PlaceHolder 2"/>
          <p:cNvSpPr>
            <a:spLocks noGrp="1"/>
          </p:cNvSpPr>
          <p:nvPr>
            <p:ph type="ftr" idx="36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135" name="PlaceHolder 3"/>
          <p:cNvSpPr>
            <a:spLocks noGrp="1"/>
          </p:cNvSpPr>
          <p:nvPr>
            <p:ph type="sldNum" idx="368"/>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C8F3C7D-9F33-46A8-99E0-DEF2EEED913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136" name="PlaceHolder 4"/>
          <p:cNvSpPr>
            <a:spLocks noGrp="1"/>
          </p:cNvSpPr>
          <p:nvPr>
            <p:ph type="dt" idx="36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235" r:id="rId1"/>
    <p:sldLayoutId id="2147485236" r:id="rId2"/>
    <p:sldLayoutId id="2147485237" r:id="rId3"/>
    <p:sldLayoutId id="2147485238" r:id="rId4"/>
    <p:sldLayoutId id="2147485239" r:id="rId5"/>
    <p:sldLayoutId id="2147485240" r:id="rId6"/>
    <p:sldLayoutId id="2147485241" r:id="rId7"/>
    <p:sldLayoutId id="2147485242" r:id="rId8"/>
    <p:sldLayoutId id="2147485243" r:id="rId9"/>
    <p:sldLayoutId id="2147485244" r:id="rId10"/>
    <p:sldLayoutId id="2147485245" r:id="rId11"/>
    <p:sldLayoutId id="21474852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73" name="PlaceHolder 1"/>
          <p:cNvSpPr>
            <a:spLocks noGrp="1"/>
          </p:cNvSpPr>
          <p:nvPr>
            <p:ph type="ftr" idx="37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174" name="PlaceHolder 2"/>
          <p:cNvSpPr>
            <a:spLocks noGrp="1"/>
          </p:cNvSpPr>
          <p:nvPr>
            <p:ph type="sldNum" idx="371"/>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A22116C-0F7A-449F-85E3-30E4565111C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175" name="PlaceHolder 3"/>
          <p:cNvSpPr>
            <a:spLocks noGrp="1"/>
          </p:cNvSpPr>
          <p:nvPr>
            <p:ph type="dt" idx="37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248" r:id="rId1"/>
    <p:sldLayoutId id="2147485249" r:id="rId2"/>
    <p:sldLayoutId id="2147485250" r:id="rId3"/>
    <p:sldLayoutId id="2147485251" r:id="rId4"/>
    <p:sldLayoutId id="2147485252" r:id="rId5"/>
    <p:sldLayoutId id="2147485253" r:id="rId6"/>
    <p:sldLayoutId id="2147485254" r:id="rId7"/>
    <p:sldLayoutId id="2147485255" r:id="rId8"/>
    <p:sldLayoutId id="2147485256" r:id="rId9"/>
    <p:sldLayoutId id="2147485257" r:id="rId10"/>
    <p:sldLayoutId id="2147485258" r:id="rId11"/>
    <p:sldLayoutId id="21474852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1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213"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14"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15"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16" name="PlaceHolder 5"/>
          <p:cNvSpPr>
            <a:spLocks noGrp="1"/>
          </p:cNvSpPr>
          <p:nvPr>
            <p:ph type="ftr" idx="37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217" name="PlaceHolder 6"/>
          <p:cNvSpPr>
            <a:spLocks noGrp="1"/>
          </p:cNvSpPr>
          <p:nvPr>
            <p:ph type="sldNum" idx="374"/>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8DCBF7D3-3F9D-465E-A79F-9A1768BF7EB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218" name="PlaceHolder 7"/>
          <p:cNvSpPr>
            <a:spLocks noGrp="1"/>
          </p:cNvSpPr>
          <p:nvPr>
            <p:ph type="dt" idx="37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261" r:id="rId1"/>
    <p:sldLayoutId id="2147485262" r:id="rId2"/>
    <p:sldLayoutId id="2147485263" r:id="rId3"/>
    <p:sldLayoutId id="2147485264" r:id="rId4"/>
    <p:sldLayoutId id="2147485265" r:id="rId5"/>
    <p:sldLayoutId id="2147485266" r:id="rId6"/>
    <p:sldLayoutId id="2147485267" r:id="rId7"/>
    <p:sldLayoutId id="2147485268" r:id="rId8"/>
    <p:sldLayoutId id="2147485269" r:id="rId9"/>
    <p:sldLayoutId id="2147485270" r:id="rId10"/>
    <p:sldLayoutId id="2147485271" r:id="rId11"/>
    <p:sldLayoutId id="21474852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5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256"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57"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58"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59" name="PlaceHolder 5"/>
          <p:cNvSpPr>
            <a:spLocks noGrp="1"/>
          </p:cNvSpPr>
          <p:nvPr>
            <p:ph type="ftr" idx="37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260" name="PlaceHolder 6"/>
          <p:cNvSpPr>
            <a:spLocks noGrp="1"/>
          </p:cNvSpPr>
          <p:nvPr>
            <p:ph type="sldNum" idx="377"/>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84770FA0-02BD-45D8-A394-DEECF4B0A30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261" name="PlaceHolder 7"/>
          <p:cNvSpPr>
            <a:spLocks noGrp="1"/>
          </p:cNvSpPr>
          <p:nvPr>
            <p:ph type="dt" idx="37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274" r:id="rId1"/>
    <p:sldLayoutId id="2147485275" r:id="rId2"/>
    <p:sldLayoutId id="2147485276" r:id="rId3"/>
    <p:sldLayoutId id="2147485277" r:id="rId4"/>
    <p:sldLayoutId id="2147485278" r:id="rId5"/>
    <p:sldLayoutId id="2147485279" r:id="rId6"/>
    <p:sldLayoutId id="2147485280" r:id="rId7"/>
    <p:sldLayoutId id="2147485281" r:id="rId8"/>
    <p:sldLayoutId id="2147485282" r:id="rId9"/>
    <p:sldLayoutId id="2147485283" r:id="rId10"/>
    <p:sldLayoutId id="2147485284" r:id="rId11"/>
    <p:sldLayoutId id="21474852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9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299"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00"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01"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02" name="PlaceHolder 5"/>
          <p:cNvSpPr>
            <a:spLocks noGrp="1"/>
          </p:cNvSpPr>
          <p:nvPr>
            <p:ph type="ftr" idx="37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303" name="PlaceHolder 6"/>
          <p:cNvSpPr>
            <a:spLocks noGrp="1"/>
          </p:cNvSpPr>
          <p:nvPr>
            <p:ph type="sldNum" idx="380"/>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C05FEAC-C10F-4494-B562-F59BFAA6761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304" name="PlaceHolder 7"/>
          <p:cNvSpPr>
            <a:spLocks noGrp="1"/>
          </p:cNvSpPr>
          <p:nvPr>
            <p:ph type="dt" idx="38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4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342"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43"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44" name="PlaceHolder 4"/>
          <p:cNvSpPr>
            <a:spLocks noGrp="1"/>
          </p:cNvSpPr>
          <p:nvPr>
            <p:ph type="ftr" idx="38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345" name="PlaceHolder 5"/>
          <p:cNvSpPr>
            <a:spLocks noGrp="1"/>
          </p:cNvSpPr>
          <p:nvPr>
            <p:ph type="sldNum" idx="383"/>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21DB98A-DE2F-4811-B5E5-6DEDB0060C1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346" name="PlaceHolder 6"/>
          <p:cNvSpPr>
            <a:spLocks noGrp="1"/>
          </p:cNvSpPr>
          <p:nvPr>
            <p:ph type="dt" idx="38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300" r:id="rId1"/>
    <p:sldLayoutId id="2147485301" r:id="rId2"/>
    <p:sldLayoutId id="2147485302" r:id="rId3"/>
    <p:sldLayoutId id="2147485303" r:id="rId4"/>
    <p:sldLayoutId id="2147485304" r:id="rId5"/>
    <p:sldLayoutId id="2147485305" r:id="rId6"/>
    <p:sldLayoutId id="2147485306" r:id="rId7"/>
    <p:sldLayoutId id="2147485307" r:id="rId8"/>
    <p:sldLayoutId id="2147485308" r:id="rId9"/>
    <p:sldLayoutId id="2147485309" r:id="rId10"/>
    <p:sldLayoutId id="2147485310" r:id="rId11"/>
    <p:sldLayoutId id="21474853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8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384"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85"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86"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87"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88" name="PlaceHolder 6"/>
          <p:cNvSpPr>
            <a:spLocks noGrp="1"/>
          </p:cNvSpPr>
          <p:nvPr>
            <p:ph type="ftr" idx="38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389" name="PlaceHolder 7"/>
          <p:cNvSpPr>
            <a:spLocks noGrp="1"/>
          </p:cNvSpPr>
          <p:nvPr>
            <p:ph type="sldNum" idx="386"/>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9708414F-DF6A-4E88-A5AA-C664A419589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390" name="PlaceHolder 8"/>
          <p:cNvSpPr>
            <a:spLocks noGrp="1"/>
          </p:cNvSpPr>
          <p:nvPr>
            <p:ph type="dt" idx="38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313" r:id="rId1"/>
    <p:sldLayoutId id="2147485314" r:id="rId2"/>
    <p:sldLayoutId id="2147485315" r:id="rId3"/>
    <p:sldLayoutId id="2147485316" r:id="rId4"/>
    <p:sldLayoutId id="2147485317" r:id="rId5"/>
    <p:sldLayoutId id="2147485318" r:id="rId6"/>
    <p:sldLayoutId id="2147485319" r:id="rId7"/>
    <p:sldLayoutId id="2147485320" r:id="rId8"/>
    <p:sldLayoutId id="2147485321" r:id="rId9"/>
    <p:sldLayoutId id="2147485322" r:id="rId10"/>
    <p:sldLayoutId id="2147485323" r:id="rId11"/>
    <p:sldLayoutId id="21474853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25"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6"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7"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8"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29"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0"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31" name="PlaceHolder 8"/>
          <p:cNvSpPr>
            <a:spLocks noGrp="1"/>
          </p:cNvSpPr>
          <p:nvPr>
            <p:ph type="ftr" idx="3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32" name="PlaceHolder 9"/>
          <p:cNvSpPr>
            <a:spLocks noGrp="1"/>
          </p:cNvSpPr>
          <p:nvPr>
            <p:ph type="sldNum" idx="3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3AF485D-591A-4BB3-8314-E03A7865E473}"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33" name="PlaceHolder 10"/>
          <p:cNvSpPr>
            <a:spLocks noGrp="1"/>
          </p:cNvSpPr>
          <p:nvPr>
            <p:ph type="dt" idx="3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428"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429"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430"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431"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432"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433"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434" name="PlaceHolder 8"/>
          <p:cNvSpPr>
            <a:spLocks noGrp="1"/>
          </p:cNvSpPr>
          <p:nvPr>
            <p:ph type="ftr" idx="38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435" name="PlaceHolder 9"/>
          <p:cNvSpPr>
            <a:spLocks noGrp="1"/>
          </p:cNvSpPr>
          <p:nvPr>
            <p:ph type="sldNum" idx="389"/>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CF214A3-2489-4946-B72B-C369FD1FB74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436" name="PlaceHolder 10"/>
          <p:cNvSpPr>
            <a:spLocks noGrp="1"/>
          </p:cNvSpPr>
          <p:nvPr>
            <p:ph type="dt" idx="39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326" r:id="rId1"/>
    <p:sldLayoutId id="2147485327" r:id="rId2"/>
    <p:sldLayoutId id="2147485328" r:id="rId3"/>
    <p:sldLayoutId id="2147485329" r:id="rId4"/>
    <p:sldLayoutId id="2147485330" r:id="rId5"/>
    <p:sldLayoutId id="2147485331" r:id="rId6"/>
    <p:sldLayoutId id="2147485332" r:id="rId7"/>
    <p:sldLayoutId id="2147485333" r:id="rId8"/>
    <p:sldLayoutId id="2147485334" r:id="rId9"/>
    <p:sldLayoutId id="2147485335" r:id="rId10"/>
    <p:sldLayoutId id="2147485336" r:id="rId11"/>
    <p:sldLayoutId id="21474853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73" name="PlaceHolder 1"/>
          <p:cNvSpPr>
            <a:spLocks noGrp="1"/>
          </p:cNvSpPr>
          <p:nvPr>
            <p:ph type="title"/>
          </p:nvPr>
        </p:nvSpPr>
        <p:spPr>
          <a:xfrm>
            <a:off x="2589120" y="609480"/>
            <a:ext cx="8915400" cy="3116880"/>
          </a:xfrm>
          <a:prstGeom prst="rect">
            <a:avLst/>
          </a:prstGeom>
          <a:noFill/>
          <a:ln w="12600">
            <a:noFill/>
          </a:ln>
        </p:spPr>
        <p:txBody>
          <a:bodyPr anchor="ctr">
            <a:normAutofit/>
          </a:bodyPr>
          <a:lstStyle/>
          <a:p>
            <a:pPr indent="0">
              <a:lnSpc>
                <a:spcPct val="100000"/>
              </a:lnSpc>
              <a:buNone/>
            </a:pPr>
            <a:r>
              <a:rPr lang="en-US" sz="4800" b="0" strike="noStrike" spc="-1">
                <a:solidFill>
                  <a:srgbClr val="262626"/>
                </a:solidFill>
                <a:latin typeface="Century Gothic"/>
                <a:ea typeface="DejaVu Sans"/>
              </a:rPr>
              <a:t>Click to edit Master title style</a:t>
            </a:r>
            <a:endParaRPr lang="fr-FR" sz="4800" b="0" strike="noStrike" spc="-1">
              <a:solidFill>
                <a:srgbClr val="000000"/>
              </a:solidFill>
              <a:latin typeface="Arial"/>
            </a:endParaRPr>
          </a:p>
        </p:txBody>
      </p:sp>
      <p:sp>
        <p:nvSpPr>
          <p:cNvPr id="5474" name="PlaceHolder 2"/>
          <p:cNvSpPr>
            <a:spLocks noGrp="1"/>
          </p:cNvSpPr>
          <p:nvPr>
            <p:ph type="body"/>
          </p:nvPr>
        </p:nvSpPr>
        <p:spPr>
          <a:xfrm>
            <a:off x="2589120" y="4354200"/>
            <a:ext cx="8915400" cy="1555920"/>
          </a:xfrm>
          <a:prstGeom prst="rect">
            <a:avLst/>
          </a:prstGeom>
          <a:noFill/>
          <a:ln w="12600">
            <a:noFill/>
          </a:ln>
        </p:spPr>
        <p:txBody>
          <a:bodyPr anchor="ctr">
            <a:normAutofit/>
          </a:bodyPr>
          <a:lstStyle/>
          <a:p>
            <a:pPr marL="432000" indent="-324000">
              <a:lnSpc>
                <a:spcPct val="100000"/>
              </a:lnSpc>
              <a:spcBef>
                <a:spcPts val="1001"/>
              </a:spcBef>
              <a:buClr>
                <a:srgbClr val="000000"/>
              </a:buClr>
              <a:buSzPct val="45000"/>
              <a:buFont typeface="Wingdings" charset="2"/>
              <a:buChar char=""/>
            </a:pPr>
            <a:r>
              <a:rPr lang="en-US" sz="1800" b="0" strike="noStrike" spc="-1">
                <a:solidFill>
                  <a:srgbClr val="595959"/>
                </a:solidFill>
                <a:latin typeface="Century Gothic"/>
                <a:ea typeface="DejaVu Sans"/>
              </a:rPr>
              <a:t>Click to edit Master text styles</a:t>
            </a:r>
            <a:endParaRPr lang="fr-FR" sz="1800" b="0" strike="noStrike" spc="-1">
              <a:solidFill>
                <a:srgbClr val="000000"/>
              </a:solidFill>
              <a:latin typeface="Arial"/>
            </a:endParaRPr>
          </a:p>
        </p:txBody>
      </p:sp>
      <p:sp>
        <p:nvSpPr>
          <p:cNvPr id="5475" name="PlaceHolder 3"/>
          <p:cNvSpPr>
            <a:spLocks noGrp="1"/>
          </p:cNvSpPr>
          <p:nvPr>
            <p:ph type="dt" idx="391"/>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5476" name="PlaceHolder 4"/>
          <p:cNvSpPr>
            <a:spLocks noGrp="1"/>
          </p:cNvSpPr>
          <p:nvPr>
            <p:ph type="ftr" idx="392"/>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5477" name="Freeform 11"/>
          <p:cNvSpPr/>
          <p:nvPr/>
        </p:nvSpPr>
        <p:spPr>
          <a:xfrm flipV="1">
            <a:off x="-3600" y="317664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5478" name="PlaceHolder 5"/>
          <p:cNvSpPr>
            <a:spLocks noGrp="1"/>
          </p:cNvSpPr>
          <p:nvPr>
            <p:ph type="sldNum" idx="393"/>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815D64D2-D192-41A9-9782-0D4140C81A0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339" r:id="rId1"/>
    <p:sldLayoutId id="2147485340" r:id="rId2"/>
    <p:sldLayoutId id="2147485341" r:id="rId3"/>
    <p:sldLayoutId id="2147485342" r:id="rId4"/>
    <p:sldLayoutId id="2147485343" r:id="rId5"/>
    <p:sldLayoutId id="2147485344" r:id="rId6"/>
    <p:sldLayoutId id="2147485345" r:id="rId7"/>
    <p:sldLayoutId id="2147485346" r:id="rId8"/>
    <p:sldLayoutId id="2147485347" r:id="rId9"/>
    <p:sldLayoutId id="2147485348" r:id="rId10"/>
    <p:sldLayoutId id="2147485349" r:id="rId11"/>
    <p:sldLayoutId id="21474853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15" name="PlaceHolder 1"/>
          <p:cNvSpPr>
            <a:spLocks noGrp="1"/>
          </p:cNvSpPr>
          <p:nvPr>
            <p:ph type="ftr" idx="39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516" name="PlaceHolder 2"/>
          <p:cNvSpPr>
            <a:spLocks noGrp="1"/>
          </p:cNvSpPr>
          <p:nvPr>
            <p:ph type="sldNum" idx="395"/>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31D5E68-C1C3-48A9-AA66-B06AC3778F1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517" name="PlaceHolder 3"/>
          <p:cNvSpPr>
            <a:spLocks noGrp="1"/>
          </p:cNvSpPr>
          <p:nvPr>
            <p:ph type="dt" idx="39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352" r:id="rId1"/>
    <p:sldLayoutId id="2147485353" r:id="rId2"/>
    <p:sldLayoutId id="2147485354" r:id="rId3"/>
    <p:sldLayoutId id="2147485355" r:id="rId4"/>
    <p:sldLayoutId id="2147485356" r:id="rId5"/>
    <p:sldLayoutId id="2147485357" r:id="rId6"/>
    <p:sldLayoutId id="2147485358" r:id="rId7"/>
    <p:sldLayoutId id="2147485359" r:id="rId8"/>
    <p:sldLayoutId id="2147485360" r:id="rId9"/>
    <p:sldLayoutId id="2147485361" r:id="rId10"/>
    <p:sldLayoutId id="2147485362" r:id="rId11"/>
    <p:sldLayoutId id="21474853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5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555" name="PlaceHolder 2"/>
          <p:cNvSpPr>
            <a:spLocks noGrp="1"/>
          </p:cNvSpPr>
          <p:nvPr>
            <p:ph type="ftr" idx="39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556" name="PlaceHolder 3"/>
          <p:cNvSpPr>
            <a:spLocks noGrp="1"/>
          </p:cNvSpPr>
          <p:nvPr>
            <p:ph type="sldNum" idx="398"/>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0E01AE8-817C-48EE-B9F2-0D3CFE0BC38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557" name="PlaceHolder 4"/>
          <p:cNvSpPr>
            <a:spLocks noGrp="1"/>
          </p:cNvSpPr>
          <p:nvPr>
            <p:ph type="dt" idx="39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365" r:id="rId1"/>
    <p:sldLayoutId id="2147485366" r:id="rId2"/>
    <p:sldLayoutId id="2147485367" r:id="rId3"/>
    <p:sldLayoutId id="2147485368" r:id="rId4"/>
    <p:sldLayoutId id="2147485369" r:id="rId5"/>
    <p:sldLayoutId id="2147485370" r:id="rId6"/>
    <p:sldLayoutId id="2147485371" r:id="rId7"/>
    <p:sldLayoutId id="2147485372" r:id="rId8"/>
    <p:sldLayoutId id="2147485373" r:id="rId9"/>
    <p:sldLayoutId id="2147485374" r:id="rId10"/>
    <p:sldLayoutId id="2147485375" r:id="rId11"/>
    <p:sldLayoutId id="21474853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9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595"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596" name="PlaceHolder 3"/>
          <p:cNvSpPr>
            <a:spLocks noGrp="1"/>
          </p:cNvSpPr>
          <p:nvPr>
            <p:ph type="ftr" idx="40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597" name="PlaceHolder 4"/>
          <p:cNvSpPr>
            <a:spLocks noGrp="1"/>
          </p:cNvSpPr>
          <p:nvPr>
            <p:ph type="sldNum" idx="401"/>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BB77101-E82C-4A65-BEAA-414451ACC8B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598" name="PlaceHolder 5"/>
          <p:cNvSpPr>
            <a:spLocks noGrp="1"/>
          </p:cNvSpPr>
          <p:nvPr>
            <p:ph type="dt" idx="40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378" r:id="rId1"/>
    <p:sldLayoutId id="2147485379" r:id="rId2"/>
    <p:sldLayoutId id="2147485380" r:id="rId3"/>
    <p:sldLayoutId id="2147485381" r:id="rId4"/>
    <p:sldLayoutId id="2147485382" r:id="rId5"/>
    <p:sldLayoutId id="2147485383" r:id="rId6"/>
    <p:sldLayoutId id="2147485384" r:id="rId7"/>
    <p:sldLayoutId id="2147485385" r:id="rId8"/>
    <p:sldLayoutId id="2147485386" r:id="rId9"/>
    <p:sldLayoutId id="2147485387" r:id="rId10"/>
    <p:sldLayoutId id="2147485388" r:id="rId11"/>
    <p:sldLayoutId id="21474853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636"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637"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638" name="PlaceHolder 4"/>
          <p:cNvSpPr>
            <a:spLocks noGrp="1"/>
          </p:cNvSpPr>
          <p:nvPr>
            <p:ph type="ftr" idx="40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639" name="PlaceHolder 5"/>
          <p:cNvSpPr>
            <a:spLocks noGrp="1"/>
          </p:cNvSpPr>
          <p:nvPr>
            <p:ph type="sldNum" idx="404"/>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CFE59CF-4EBA-4BDC-8D7E-AAE84CBA34D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640" name="PlaceHolder 6"/>
          <p:cNvSpPr>
            <a:spLocks noGrp="1"/>
          </p:cNvSpPr>
          <p:nvPr>
            <p:ph type="dt" idx="40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391" r:id="rId1"/>
    <p:sldLayoutId id="2147485392" r:id="rId2"/>
    <p:sldLayoutId id="2147485393" r:id="rId3"/>
    <p:sldLayoutId id="2147485394" r:id="rId4"/>
    <p:sldLayoutId id="2147485395" r:id="rId5"/>
    <p:sldLayoutId id="2147485396" r:id="rId6"/>
    <p:sldLayoutId id="2147485397" r:id="rId7"/>
    <p:sldLayoutId id="2147485398" r:id="rId8"/>
    <p:sldLayoutId id="2147485399" r:id="rId9"/>
    <p:sldLayoutId id="2147485400" r:id="rId10"/>
    <p:sldLayoutId id="2147485401" r:id="rId11"/>
    <p:sldLayoutId id="21474854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7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678" name="PlaceHolder 2"/>
          <p:cNvSpPr>
            <a:spLocks noGrp="1"/>
          </p:cNvSpPr>
          <p:nvPr>
            <p:ph type="ftr" idx="40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679" name="PlaceHolder 3"/>
          <p:cNvSpPr>
            <a:spLocks noGrp="1"/>
          </p:cNvSpPr>
          <p:nvPr>
            <p:ph type="sldNum" idx="407"/>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93A4C26-3C6A-4609-AC0C-0CA15275A68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680" name="PlaceHolder 4"/>
          <p:cNvSpPr>
            <a:spLocks noGrp="1"/>
          </p:cNvSpPr>
          <p:nvPr>
            <p:ph type="dt" idx="40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404" r:id="rId1"/>
    <p:sldLayoutId id="2147485405" r:id="rId2"/>
    <p:sldLayoutId id="2147485406" r:id="rId3"/>
    <p:sldLayoutId id="2147485407" r:id="rId4"/>
    <p:sldLayoutId id="2147485408" r:id="rId5"/>
    <p:sldLayoutId id="2147485409" r:id="rId6"/>
    <p:sldLayoutId id="2147485410" r:id="rId7"/>
    <p:sldLayoutId id="2147485411" r:id="rId8"/>
    <p:sldLayoutId id="2147485412" r:id="rId9"/>
    <p:sldLayoutId id="2147485413" r:id="rId10"/>
    <p:sldLayoutId id="2147485414" r:id="rId11"/>
    <p:sldLayoutId id="21474854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17" name="PlaceHolder 1"/>
          <p:cNvSpPr>
            <a:spLocks noGrp="1"/>
          </p:cNvSpPr>
          <p:nvPr>
            <p:ph type="ftr" idx="40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718" name="PlaceHolder 2"/>
          <p:cNvSpPr>
            <a:spLocks noGrp="1"/>
          </p:cNvSpPr>
          <p:nvPr>
            <p:ph type="sldNum" idx="410"/>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B3B23BC-9528-4CD4-AE73-2EA3387BE96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719" name="PlaceHolder 3"/>
          <p:cNvSpPr>
            <a:spLocks noGrp="1"/>
          </p:cNvSpPr>
          <p:nvPr>
            <p:ph type="dt" idx="41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417" r:id="rId1"/>
    <p:sldLayoutId id="2147485418" r:id="rId2"/>
    <p:sldLayoutId id="2147485419" r:id="rId3"/>
    <p:sldLayoutId id="2147485420" r:id="rId4"/>
    <p:sldLayoutId id="2147485421" r:id="rId5"/>
    <p:sldLayoutId id="2147485422" r:id="rId6"/>
    <p:sldLayoutId id="2147485423" r:id="rId7"/>
    <p:sldLayoutId id="2147485424" r:id="rId8"/>
    <p:sldLayoutId id="2147485425" r:id="rId9"/>
    <p:sldLayoutId id="2147485426" r:id="rId10"/>
    <p:sldLayoutId id="2147485427" r:id="rId11"/>
    <p:sldLayoutId id="21474854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5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757"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758"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759"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760" name="PlaceHolder 5"/>
          <p:cNvSpPr>
            <a:spLocks noGrp="1"/>
          </p:cNvSpPr>
          <p:nvPr>
            <p:ph type="ftr" idx="41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761" name="PlaceHolder 6"/>
          <p:cNvSpPr>
            <a:spLocks noGrp="1"/>
          </p:cNvSpPr>
          <p:nvPr>
            <p:ph type="sldNum" idx="413"/>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0BC42F9-AC98-4AED-8370-CC1D772A766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762" name="PlaceHolder 7"/>
          <p:cNvSpPr>
            <a:spLocks noGrp="1"/>
          </p:cNvSpPr>
          <p:nvPr>
            <p:ph type="dt" idx="41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430" r:id="rId1"/>
    <p:sldLayoutId id="2147485431" r:id="rId2"/>
    <p:sldLayoutId id="2147485432" r:id="rId3"/>
    <p:sldLayoutId id="2147485433" r:id="rId4"/>
    <p:sldLayoutId id="2147485434" r:id="rId5"/>
    <p:sldLayoutId id="2147485435" r:id="rId6"/>
    <p:sldLayoutId id="2147485436" r:id="rId7"/>
    <p:sldLayoutId id="2147485437" r:id="rId8"/>
    <p:sldLayoutId id="2147485438" r:id="rId9"/>
    <p:sldLayoutId id="2147485439" r:id="rId10"/>
    <p:sldLayoutId id="2147485440" r:id="rId11"/>
    <p:sldLayoutId id="214748544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9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800"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801"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802"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803" name="PlaceHolder 5"/>
          <p:cNvSpPr>
            <a:spLocks noGrp="1"/>
          </p:cNvSpPr>
          <p:nvPr>
            <p:ph type="ftr" idx="41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804" name="PlaceHolder 6"/>
          <p:cNvSpPr>
            <a:spLocks noGrp="1"/>
          </p:cNvSpPr>
          <p:nvPr>
            <p:ph type="sldNum" idx="416"/>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35AB943-66BF-451C-9EC8-FAA56CAFA5F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805" name="PlaceHolder 7"/>
          <p:cNvSpPr>
            <a:spLocks noGrp="1"/>
          </p:cNvSpPr>
          <p:nvPr>
            <p:ph type="dt" idx="41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443" r:id="rId1"/>
    <p:sldLayoutId id="2147485444" r:id="rId2"/>
    <p:sldLayoutId id="2147485445" r:id="rId3"/>
    <p:sldLayoutId id="2147485446" r:id="rId4"/>
    <p:sldLayoutId id="2147485447" r:id="rId5"/>
    <p:sldLayoutId id="2147485448" r:id="rId6"/>
    <p:sldLayoutId id="2147485449" r:id="rId7"/>
    <p:sldLayoutId id="2147485450" r:id="rId8"/>
    <p:sldLayoutId id="2147485451" r:id="rId9"/>
    <p:sldLayoutId id="2147485452" r:id="rId10"/>
    <p:sldLayoutId id="2147485453" r:id="rId11"/>
    <p:sldLayoutId id="21474854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0" name="PlaceHolder 1"/>
          <p:cNvSpPr>
            <a:spLocks noGrp="1"/>
          </p:cNvSpPr>
          <p:nvPr>
            <p:ph type="title"/>
          </p:nvPr>
        </p:nvSpPr>
        <p:spPr>
          <a:xfrm>
            <a:off x="2589120" y="2514600"/>
            <a:ext cx="8915400" cy="2262960"/>
          </a:xfrm>
          <a:prstGeom prst="rect">
            <a:avLst/>
          </a:prstGeom>
          <a:noFill/>
          <a:ln w="12600">
            <a:noFill/>
          </a:ln>
        </p:spPr>
        <p:txBody>
          <a:bodyPr anchor="b">
            <a:normAutofit/>
          </a:bodyPr>
          <a:lstStyle/>
          <a:p>
            <a:pPr indent="0">
              <a:lnSpc>
                <a:spcPct val="100000"/>
              </a:lnSpc>
              <a:buNone/>
            </a:pPr>
            <a:r>
              <a:rPr lang="en-US" sz="5400" b="0" strike="noStrike" spc="-1">
                <a:solidFill>
                  <a:srgbClr val="262626"/>
                </a:solidFill>
                <a:latin typeface="Century Gothic"/>
                <a:ea typeface="DejaVu Sans"/>
              </a:rPr>
              <a:t>Click to edit Master title style</a:t>
            </a:r>
            <a:endParaRPr lang="fr-FR" sz="5400" b="0" strike="noStrike" spc="-1">
              <a:solidFill>
                <a:srgbClr val="000000"/>
              </a:solidFill>
              <a:latin typeface="Arial"/>
            </a:endParaRPr>
          </a:p>
        </p:txBody>
      </p:sp>
      <p:sp>
        <p:nvSpPr>
          <p:cNvPr id="571" name="PlaceHolder 2"/>
          <p:cNvSpPr>
            <a:spLocks noGrp="1"/>
          </p:cNvSpPr>
          <p:nvPr>
            <p:ph type="dt" idx="40"/>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572" name="PlaceHolder 3"/>
          <p:cNvSpPr>
            <a:spLocks noGrp="1"/>
          </p:cNvSpPr>
          <p:nvPr>
            <p:ph type="ftr" idx="41"/>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573" name="Freeform 6"/>
          <p:cNvSpPr/>
          <p:nvPr/>
        </p:nvSpPr>
        <p:spPr>
          <a:xfrm>
            <a:off x="0" y="4323960"/>
            <a:ext cx="1744560" cy="778680"/>
          </a:xfrm>
          <a:custGeom>
            <a:avLst/>
            <a:gdLst>
              <a:gd name="textAreaLeft" fmla="*/ 0 w 1744560"/>
              <a:gd name="textAreaRight" fmla="*/ 1745280 w 1744560"/>
              <a:gd name="textAreaTop" fmla="*/ 0 h 778680"/>
              <a:gd name="textAreaBottom" fmla="*/ 779400 h 778680"/>
            </a:gdLst>
            <a:ahLst/>
            <a:cxnLst/>
            <a:rect l="textAreaLeft" t="textAreaTop" r="textAreaRight" b="textAreaBottom"/>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574" name="PlaceHolder 4"/>
          <p:cNvSpPr>
            <a:spLocks noGrp="1"/>
          </p:cNvSpPr>
          <p:nvPr>
            <p:ph type="sldNum" idx="42"/>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861A9F2E-5E6A-45D3-B6BB-982932DAF4E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75" name="PlaceHolder 5"/>
          <p:cNvSpPr>
            <a:spLocks noGrp="1"/>
          </p:cNvSpPr>
          <p:nvPr>
            <p:ph type="body"/>
          </p:nvPr>
        </p:nvSpPr>
        <p:spPr>
          <a:xfrm>
            <a:off x="609480" y="1604520"/>
            <a:ext cx="10972440" cy="3977280"/>
          </a:xfrm>
          <a:prstGeom prst="rect">
            <a:avLst/>
          </a:prstGeom>
          <a:noFill/>
          <a:ln w="12600">
            <a:noFill/>
          </a:ln>
        </p:spPr>
        <p:txBody>
          <a:bodyPr lIns="0" tIns="0" rIns="0" bIns="0" anchor="t">
            <a:normAutofit/>
          </a:bodyPr>
          <a:lstStyle/>
          <a:p>
            <a:pPr marL="432000" indent="-324000">
              <a:lnSpc>
                <a:spcPct val="90000"/>
              </a:lnSpc>
              <a:spcBef>
                <a:spcPts val="1414"/>
              </a:spcBef>
              <a:buClr>
                <a:srgbClr val="000000"/>
              </a:buClr>
              <a:buSzPct val="45000"/>
              <a:buFont typeface="Wingdings" charset="2"/>
              <a:buChar char=""/>
            </a:pPr>
            <a:r>
              <a:rPr lang="fr-FR" sz="3200" b="0" strike="noStrike" spc="-1">
                <a:solidFill>
                  <a:srgbClr val="000000"/>
                </a:solidFill>
                <a:latin typeface="Arial"/>
                <a:ea typeface="DejaVu Sans"/>
              </a:rPr>
              <a:t>Cliquez pour éditer le format du plan de texte</a:t>
            </a:r>
            <a:endParaRPr lang="fr-FR" sz="3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fr-FR" sz="2800" b="0" strike="noStrike" spc="-1">
                <a:solidFill>
                  <a:srgbClr val="000000"/>
                </a:solidFill>
                <a:latin typeface="Arial"/>
                <a:ea typeface="DejaVu Sans"/>
              </a:rPr>
              <a:t>Second niveau de plan</a:t>
            </a:r>
            <a:endParaRPr lang="fr-FR" sz="2800" b="0" strike="noStrike" spc="-1">
              <a:solidFill>
                <a:srgbClr val="000000"/>
              </a:solidFill>
              <a:latin typeface="Arial"/>
            </a:endParaRPr>
          </a:p>
          <a:p>
            <a:pPr marL="1296000" lvl="2" indent="-288000">
              <a:lnSpc>
                <a:spcPct val="90000"/>
              </a:lnSpc>
              <a:spcBef>
                <a:spcPts val="850"/>
              </a:spcBef>
              <a:buClr>
                <a:srgbClr val="000000"/>
              </a:buClr>
              <a:buSzPct val="45000"/>
              <a:buFont typeface="Wingdings" charset="2"/>
              <a:buChar char=""/>
            </a:pPr>
            <a:r>
              <a:rPr lang="fr-FR" sz="2400" b="0" strike="noStrike" spc="-1">
                <a:solidFill>
                  <a:srgbClr val="000000"/>
                </a:solidFill>
                <a:latin typeface="Arial"/>
                <a:ea typeface="DejaVu Sans"/>
              </a:rPr>
              <a:t>Troisième niveau de plan</a:t>
            </a:r>
            <a:endParaRPr lang="fr-FR" sz="2400" b="0" strike="noStrike" spc="-1">
              <a:solidFill>
                <a:srgbClr val="000000"/>
              </a:solidFill>
              <a:latin typeface="Arial"/>
            </a:endParaRPr>
          </a:p>
          <a:p>
            <a:pPr marL="1728000" lvl="3" indent="-216000">
              <a:lnSpc>
                <a:spcPct val="90000"/>
              </a:lnSpc>
              <a:spcBef>
                <a:spcPts val="564"/>
              </a:spcBef>
              <a:buClr>
                <a:srgbClr val="000000"/>
              </a:buClr>
              <a:buSzPct val="75000"/>
              <a:buFont typeface="Symbol" charset="2"/>
              <a:buChar char=""/>
            </a:pPr>
            <a:r>
              <a:rPr lang="fr-FR" sz="2000" b="0" strike="noStrike" spc="-1">
                <a:solidFill>
                  <a:srgbClr val="000000"/>
                </a:solidFill>
                <a:latin typeface="Arial"/>
                <a:ea typeface="DejaVu Sans"/>
              </a:rPr>
              <a:t>Quatrième niveau de plan</a:t>
            </a:r>
            <a:endParaRPr lang="fr-FR" sz="2000" b="0" strike="noStrike" spc="-1">
              <a:solidFill>
                <a:srgbClr val="000000"/>
              </a:solidFill>
              <a:latin typeface="Arial"/>
            </a:endParaRPr>
          </a:p>
          <a:p>
            <a:pPr marL="2160000" lvl="4" indent="-216000">
              <a:lnSpc>
                <a:spcPct val="90000"/>
              </a:lnSpc>
              <a:spcBef>
                <a:spcPts val="286"/>
              </a:spcBef>
              <a:buClr>
                <a:srgbClr val="000000"/>
              </a:buClr>
              <a:buSzPct val="45000"/>
              <a:buFont typeface="Wingdings" charset="2"/>
              <a:buChar char=""/>
            </a:pPr>
            <a:r>
              <a:rPr lang="fr-FR" sz="2000" b="0" strike="noStrike" spc="-1">
                <a:solidFill>
                  <a:srgbClr val="000000"/>
                </a:solidFill>
                <a:latin typeface="Arial"/>
                <a:ea typeface="DejaVu Sans"/>
              </a:rPr>
              <a:t>Cinquième niveau de plan</a:t>
            </a:r>
            <a:endParaRPr lang="fr-FR" sz="2000" b="0" strike="noStrike" spc="-1">
              <a:solidFill>
                <a:srgbClr val="000000"/>
              </a:solidFill>
              <a:latin typeface="Arial"/>
            </a:endParaRPr>
          </a:p>
          <a:p>
            <a:pPr marL="2592000" lvl="5" indent="-216000">
              <a:lnSpc>
                <a:spcPct val="90000"/>
              </a:lnSpc>
              <a:spcBef>
                <a:spcPts val="286"/>
              </a:spcBef>
              <a:buClr>
                <a:srgbClr val="000000"/>
              </a:buClr>
              <a:buSzPct val="45000"/>
              <a:buFont typeface="Wingdings" charset="2"/>
              <a:buChar char=""/>
            </a:pPr>
            <a:r>
              <a:rPr lang="fr-FR" sz="2000" b="0" strike="noStrike" spc="-1">
                <a:solidFill>
                  <a:srgbClr val="000000"/>
                </a:solidFill>
                <a:latin typeface="Arial"/>
                <a:ea typeface="DejaVu Sans"/>
              </a:rPr>
              <a:t>Sixième niveau de plan</a:t>
            </a:r>
            <a:endParaRPr lang="fr-FR" sz="2000" b="0" strike="noStrike" spc="-1">
              <a:solidFill>
                <a:srgbClr val="000000"/>
              </a:solidFill>
              <a:latin typeface="Arial"/>
            </a:endParaRPr>
          </a:p>
          <a:p>
            <a:pPr marL="3024000" lvl="6" indent="-216000">
              <a:lnSpc>
                <a:spcPct val="90000"/>
              </a:lnSpc>
              <a:spcBef>
                <a:spcPts val="286"/>
              </a:spcBef>
              <a:buClr>
                <a:srgbClr val="000000"/>
              </a:buClr>
              <a:buSzPct val="45000"/>
              <a:buFont typeface="Wingdings" charset="2"/>
              <a:buChar char=""/>
            </a:pPr>
            <a:r>
              <a:rPr lang="fr-FR" sz="2000" b="0" strike="noStrike" spc="-1">
                <a:solidFill>
                  <a:srgbClr val="000000"/>
                </a:solidFill>
                <a:latin typeface="Arial"/>
                <a:ea typeface="DejaVu Sans"/>
              </a:rPr>
              <a:t>Septième niveau de plan</a:t>
            </a:r>
            <a:endParaRPr lang="fr-FR"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4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843"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844"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845"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846" name="PlaceHolder 5"/>
          <p:cNvSpPr>
            <a:spLocks noGrp="1"/>
          </p:cNvSpPr>
          <p:nvPr>
            <p:ph type="ftr" idx="41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847" name="PlaceHolder 6"/>
          <p:cNvSpPr>
            <a:spLocks noGrp="1"/>
          </p:cNvSpPr>
          <p:nvPr>
            <p:ph type="sldNum" idx="419"/>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5FC73AC-A8AD-4D88-AC27-50827CF6052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848" name="PlaceHolder 7"/>
          <p:cNvSpPr>
            <a:spLocks noGrp="1"/>
          </p:cNvSpPr>
          <p:nvPr>
            <p:ph type="dt" idx="42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456" r:id="rId1"/>
    <p:sldLayoutId id="2147485457" r:id="rId2"/>
    <p:sldLayoutId id="2147485458" r:id="rId3"/>
    <p:sldLayoutId id="2147485459" r:id="rId4"/>
    <p:sldLayoutId id="2147485460" r:id="rId5"/>
    <p:sldLayoutId id="2147485461" r:id="rId6"/>
    <p:sldLayoutId id="2147485462" r:id="rId7"/>
    <p:sldLayoutId id="2147485463" r:id="rId8"/>
    <p:sldLayoutId id="2147485464" r:id="rId9"/>
    <p:sldLayoutId id="2147485465" r:id="rId10"/>
    <p:sldLayoutId id="2147485466" r:id="rId11"/>
    <p:sldLayoutId id="21474854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8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886"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887"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888" name="PlaceHolder 4"/>
          <p:cNvSpPr>
            <a:spLocks noGrp="1"/>
          </p:cNvSpPr>
          <p:nvPr>
            <p:ph type="ftr" idx="42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889" name="PlaceHolder 5"/>
          <p:cNvSpPr>
            <a:spLocks noGrp="1"/>
          </p:cNvSpPr>
          <p:nvPr>
            <p:ph type="sldNum" idx="422"/>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C5967D6-90D3-408D-829C-A0F8539864E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890" name="PlaceHolder 6"/>
          <p:cNvSpPr>
            <a:spLocks noGrp="1"/>
          </p:cNvSpPr>
          <p:nvPr>
            <p:ph type="dt" idx="42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469" r:id="rId1"/>
    <p:sldLayoutId id="2147485470" r:id="rId2"/>
    <p:sldLayoutId id="2147485471" r:id="rId3"/>
    <p:sldLayoutId id="2147485472" r:id="rId4"/>
    <p:sldLayoutId id="2147485473" r:id="rId5"/>
    <p:sldLayoutId id="2147485474" r:id="rId6"/>
    <p:sldLayoutId id="2147485475" r:id="rId7"/>
    <p:sldLayoutId id="2147485476" r:id="rId8"/>
    <p:sldLayoutId id="2147485477" r:id="rId9"/>
    <p:sldLayoutId id="2147485478" r:id="rId10"/>
    <p:sldLayoutId id="2147485479" r:id="rId11"/>
    <p:sldLayoutId id="21474854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2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928"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29"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30"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31"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32" name="PlaceHolder 6"/>
          <p:cNvSpPr>
            <a:spLocks noGrp="1"/>
          </p:cNvSpPr>
          <p:nvPr>
            <p:ph type="ftr" idx="42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933" name="PlaceHolder 7"/>
          <p:cNvSpPr>
            <a:spLocks noGrp="1"/>
          </p:cNvSpPr>
          <p:nvPr>
            <p:ph type="sldNum" idx="425"/>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0615625-3525-49AB-B3C4-3451641AB81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934" name="PlaceHolder 8"/>
          <p:cNvSpPr>
            <a:spLocks noGrp="1"/>
          </p:cNvSpPr>
          <p:nvPr>
            <p:ph type="dt" idx="42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482" r:id="rId1"/>
    <p:sldLayoutId id="2147485483" r:id="rId2"/>
    <p:sldLayoutId id="2147485484" r:id="rId3"/>
    <p:sldLayoutId id="2147485485" r:id="rId4"/>
    <p:sldLayoutId id="2147485486" r:id="rId5"/>
    <p:sldLayoutId id="2147485487" r:id="rId6"/>
    <p:sldLayoutId id="2147485488" r:id="rId7"/>
    <p:sldLayoutId id="2147485489" r:id="rId8"/>
    <p:sldLayoutId id="2147485490" r:id="rId9"/>
    <p:sldLayoutId id="2147485491" r:id="rId10"/>
    <p:sldLayoutId id="2147485492" r:id="rId11"/>
    <p:sldLayoutId id="214748549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7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5972"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73"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74"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75"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76"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77"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5978" name="PlaceHolder 8"/>
          <p:cNvSpPr>
            <a:spLocks noGrp="1"/>
          </p:cNvSpPr>
          <p:nvPr>
            <p:ph type="ftr" idx="42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5979" name="PlaceHolder 9"/>
          <p:cNvSpPr>
            <a:spLocks noGrp="1"/>
          </p:cNvSpPr>
          <p:nvPr>
            <p:ph type="sldNum" idx="428"/>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9308B6F-B6C5-40BF-BE44-E2BBAB7D9B2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5980" name="PlaceHolder 10"/>
          <p:cNvSpPr>
            <a:spLocks noGrp="1"/>
          </p:cNvSpPr>
          <p:nvPr>
            <p:ph type="dt" idx="42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495" r:id="rId1"/>
    <p:sldLayoutId id="2147485496" r:id="rId2"/>
    <p:sldLayoutId id="2147485497" r:id="rId3"/>
    <p:sldLayoutId id="2147485498" r:id="rId4"/>
    <p:sldLayoutId id="2147485499" r:id="rId5"/>
    <p:sldLayoutId id="2147485500" r:id="rId6"/>
    <p:sldLayoutId id="2147485501" r:id="rId7"/>
    <p:sldLayoutId id="2147485502" r:id="rId8"/>
    <p:sldLayoutId id="2147485503" r:id="rId9"/>
    <p:sldLayoutId id="2147485504" r:id="rId10"/>
    <p:sldLayoutId id="2147485505" r:id="rId11"/>
    <p:sldLayoutId id="214748550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17" name="PlaceHolder 1"/>
          <p:cNvSpPr>
            <a:spLocks noGrp="1"/>
          </p:cNvSpPr>
          <p:nvPr>
            <p:ph type="title"/>
          </p:nvPr>
        </p:nvSpPr>
        <p:spPr>
          <a:xfrm>
            <a:off x="2850120" y="609480"/>
            <a:ext cx="8393760" cy="2895480"/>
          </a:xfrm>
          <a:prstGeom prst="rect">
            <a:avLst/>
          </a:prstGeom>
          <a:noFill/>
          <a:ln w="12600">
            <a:noFill/>
          </a:ln>
        </p:spPr>
        <p:txBody>
          <a:bodyPr anchor="ctr">
            <a:normAutofit/>
          </a:bodyPr>
          <a:lstStyle/>
          <a:p>
            <a:pPr indent="0">
              <a:lnSpc>
                <a:spcPct val="100000"/>
              </a:lnSpc>
              <a:buNone/>
            </a:pPr>
            <a:r>
              <a:rPr lang="en-US" sz="4800" b="0" strike="noStrike" spc="-1">
                <a:solidFill>
                  <a:srgbClr val="262626"/>
                </a:solidFill>
                <a:latin typeface="Century Gothic"/>
                <a:ea typeface="DejaVu Sans"/>
              </a:rPr>
              <a:t>Click to edit Master title style</a:t>
            </a:r>
            <a:endParaRPr lang="fr-FR" sz="4800" b="0" strike="noStrike" spc="-1">
              <a:solidFill>
                <a:srgbClr val="000000"/>
              </a:solidFill>
              <a:latin typeface="Arial"/>
            </a:endParaRPr>
          </a:p>
        </p:txBody>
      </p:sp>
      <p:sp>
        <p:nvSpPr>
          <p:cNvPr id="6018" name="PlaceHolder 2"/>
          <p:cNvSpPr>
            <a:spLocks noGrp="1"/>
          </p:cNvSpPr>
          <p:nvPr>
            <p:ph type="body"/>
          </p:nvPr>
        </p:nvSpPr>
        <p:spPr>
          <a:xfrm>
            <a:off x="3274920" y="3505320"/>
            <a:ext cx="7536600" cy="380880"/>
          </a:xfrm>
          <a:prstGeom prst="rect">
            <a:avLst/>
          </a:prstGeom>
          <a:noFill/>
          <a:ln w="12600">
            <a:noFill/>
          </a:ln>
        </p:spPr>
        <p:txBody>
          <a:bodyPr anchor="ctr">
            <a:normAutofit/>
          </a:bodyPr>
          <a:lstStyle/>
          <a:p>
            <a:pPr marL="432000" indent="-324000">
              <a:lnSpc>
                <a:spcPct val="100000"/>
              </a:lnSpc>
              <a:spcBef>
                <a:spcPts val="1001"/>
              </a:spcBef>
              <a:buClr>
                <a:srgbClr val="000000"/>
              </a:buClr>
              <a:buSzPct val="45000"/>
              <a:buFont typeface="Wingdings" charset="2"/>
              <a:buChar char=""/>
            </a:pPr>
            <a:r>
              <a:rPr lang="en-US" sz="1600" b="0" strike="noStrike" spc="-1">
                <a:solidFill>
                  <a:srgbClr val="7F7F7F"/>
                </a:solidFill>
                <a:latin typeface="Century Gothic"/>
                <a:ea typeface="DejaVu Sans"/>
              </a:rPr>
              <a:t>Click to edit Master text styles</a:t>
            </a:r>
            <a:endParaRPr lang="fr-FR" sz="1600" b="0" strike="noStrike" spc="-1">
              <a:solidFill>
                <a:srgbClr val="000000"/>
              </a:solidFill>
              <a:latin typeface="Arial"/>
            </a:endParaRPr>
          </a:p>
        </p:txBody>
      </p:sp>
      <p:sp>
        <p:nvSpPr>
          <p:cNvPr id="6019" name="PlaceHolder 3"/>
          <p:cNvSpPr>
            <a:spLocks noGrp="1"/>
          </p:cNvSpPr>
          <p:nvPr>
            <p:ph type="body"/>
          </p:nvPr>
        </p:nvSpPr>
        <p:spPr>
          <a:xfrm>
            <a:off x="2589120" y="4354200"/>
            <a:ext cx="8915400" cy="1555920"/>
          </a:xfrm>
          <a:prstGeom prst="rect">
            <a:avLst/>
          </a:prstGeom>
          <a:noFill/>
          <a:ln w="12600">
            <a:noFill/>
          </a:ln>
        </p:spPr>
        <p:txBody>
          <a:bodyPr anchor="ctr">
            <a:normAutofit/>
          </a:bodyPr>
          <a:lstStyle/>
          <a:p>
            <a:pPr marL="228600">
              <a:lnSpc>
                <a:spcPct val="100000"/>
              </a:lnSpc>
              <a:spcBef>
                <a:spcPts val="1001"/>
              </a:spcBef>
              <a:buClr>
                <a:srgbClr val="000000"/>
              </a:buClr>
              <a:buFont typeface="Arial"/>
              <a:buChar char="•"/>
            </a:pPr>
            <a:r>
              <a:rPr lang="en-US" sz="1800" b="0" strike="noStrike" spc="-1">
                <a:solidFill>
                  <a:srgbClr val="595959"/>
                </a:solidFill>
                <a:latin typeface="Century Gothic"/>
                <a:ea typeface="DejaVu Sans"/>
              </a:rPr>
              <a:t>Click to edit Master text styles</a:t>
            </a:r>
            <a:endParaRPr lang="fr-FR" sz="1800" b="0" strike="noStrike" spc="-1">
              <a:solidFill>
                <a:srgbClr val="000000"/>
              </a:solidFill>
              <a:latin typeface="Arial"/>
            </a:endParaRPr>
          </a:p>
        </p:txBody>
      </p:sp>
      <p:sp>
        <p:nvSpPr>
          <p:cNvPr id="6020" name="PlaceHolder 4"/>
          <p:cNvSpPr>
            <a:spLocks noGrp="1"/>
          </p:cNvSpPr>
          <p:nvPr>
            <p:ph type="dt" idx="430"/>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6021" name="PlaceHolder 5"/>
          <p:cNvSpPr>
            <a:spLocks noGrp="1"/>
          </p:cNvSpPr>
          <p:nvPr>
            <p:ph type="ftr" idx="431"/>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6022" name="Freeform 11"/>
          <p:cNvSpPr/>
          <p:nvPr/>
        </p:nvSpPr>
        <p:spPr>
          <a:xfrm flipV="1">
            <a:off x="-3600" y="317664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6023" name="PlaceHolder 6"/>
          <p:cNvSpPr>
            <a:spLocks noGrp="1"/>
          </p:cNvSpPr>
          <p:nvPr>
            <p:ph type="sldNum" idx="432"/>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2A8928B-A830-4512-80B8-31BE79D8CEC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024" name="TextBox 13"/>
          <p:cNvSpPr txBox="1"/>
          <p:nvPr/>
        </p:nvSpPr>
        <p:spPr>
          <a:xfrm>
            <a:off x="2467800" y="648000"/>
            <a:ext cx="609480" cy="584640"/>
          </a:xfrm>
          <a:prstGeom prst="rect">
            <a:avLst/>
          </a:prstGeom>
          <a:noFill/>
          <a:ln w="0">
            <a:noFill/>
          </a:ln>
        </p:spPr>
        <p:txBody>
          <a:bodyPr anchor="ctr">
            <a:noAutofit/>
          </a:bodyPr>
          <a:lstStyle/>
          <a:p>
            <a:pPr>
              <a:lnSpc>
                <a:spcPct val="100000"/>
              </a:lnSpc>
            </a:pPr>
            <a:r>
              <a:rPr lang="en-US" sz="8000" b="0" strike="noStrike" spc="-1">
                <a:solidFill>
                  <a:srgbClr val="A53010"/>
                </a:solidFill>
                <a:latin typeface="Arial"/>
                <a:ea typeface="DejaVu Sans"/>
              </a:rPr>
              <a:t>“</a:t>
            </a:r>
            <a:endParaRPr lang="fr-FR" sz="8000" b="0" strike="noStrike" spc="-1">
              <a:solidFill>
                <a:srgbClr val="000000"/>
              </a:solidFill>
              <a:latin typeface="Arial"/>
            </a:endParaRPr>
          </a:p>
        </p:txBody>
      </p:sp>
      <p:sp>
        <p:nvSpPr>
          <p:cNvPr id="6025" name="TextBox 14"/>
          <p:cNvSpPr txBox="1"/>
          <p:nvPr/>
        </p:nvSpPr>
        <p:spPr>
          <a:xfrm>
            <a:off x="11115000" y="2905200"/>
            <a:ext cx="609480" cy="584640"/>
          </a:xfrm>
          <a:prstGeom prst="rect">
            <a:avLst/>
          </a:prstGeom>
          <a:noFill/>
          <a:ln w="0">
            <a:noFill/>
          </a:ln>
        </p:spPr>
        <p:txBody>
          <a:bodyPr anchor="ctr">
            <a:noAutofit/>
          </a:bodyPr>
          <a:lstStyle/>
          <a:p>
            <a:pPr>
              <a:lnSpc>
                <a:spcPct val="100000"/>
              </a:lnSpc>
            </a:pPr>
            <a:r>
              <a:rPr lang="en-US" sz="8000" b="0" strike="noStrike" spc="-1">
                <a:solidFill>
                  <a:srgbClr val="A53010"/>
                </a:solidFill>
                <a:latin typeface="Arial"/>
                <a:ea typeface="DejaVu Sans"/>
              </a:rPr>
              <a:t>”</a:t>
            </a:r>
            <a:endParaRPr lang="fr-FR" sz="8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5508" r:id="rId1"/>
    <p:sldLayoutId id="2147485509" r:id="rId2"/>
    <p:sldLayoutId id="2147485510" r:id="rId3"/>
    <p:sldLayoutId id="2147485511" r:id="rId4"/>
    <p:sldLayoutId id="2147485512" r:id="rId5"/>
    <p:sldLayoutId id="2147485513" r:id="rId6"/>
    <p:sldLayoutId id="2147485514" r:id="rId7"/>
    <p:sldLayoutId id="2147485515" r:id="rId8"/>
    <p:sldLayoutId id="2147485516" r:id="rId9"/>
    <p:sldLayoutId id="2147485517" r:id="rId10"/>
    <p:sldLayoutId id="2147485518" r:id="rId11"/>
    <p:sldLayoutId id="214748551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62" name="PlaceHolder 1"/>
          <p:cNvSpPr>
            <a:spLocks noGrp="1"/>
          </p:cNvSpPr>
          <p:nvPr>
            <p:ph type="ftr" idx="43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063" name="PlaceHolder 2"/>
          <p:cNvSpPr>
            <a:spLocks noGrp="1"/>
          </p:cNvSpPr>
          <p:nvPr>
            <p:ph type="sldNum" idx="434"/>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3031005-F86F-4D8F-8EED-7DEA0BEA700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064" name="PlaceHolder 3"/>
          <p:cNvSpPr>
            <a:spLocks noGrp="1"/>
          </p:cNvSpPr>
          <p:nvPr>
            <p:ph type="dt" idx="43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0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102" name="PlaceHolder 2"/>
          <p:cNvSpPr>
            <a:spLocks noGrp="1"/>
          </p:cNvSpPr>
          <p:nvPr>
            <p:ph type="ftr" idx="43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103" name="PlaceHolder 3"/>
          <p:cNvSpPr>
            <a:spLocks noGrp="1"/>
          </p:cNvSpPr>
          <p:nvPr>
            <p:ph type="sldNum" idx="437"/>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BBB00CD-820E-47E0-B1CB-327B85CBEED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104" name="PlaceHolder 4"/>
          <p:cNvSpPr>
            <a:spLocks noGrp="1"/>
          </p:cNvSpPr>
          <p:nvPr>
            <p:ph type="dt" idx="43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534" r:id="rId1"/>
    <p:sldLayoutId id="2147485535" r:id="rId2"/>
    <p:sldLayoutId id="2147485536" r:id="rId3"/>
    <p:sldLayoutId id="2147485537" r:id="rId4"/>
    <p:sldLayoutId id="2147485538" r:id="rId5"/>
    <p:sldLayoutId id="2147485539" r:id="rId6"/>
    <p:sldLayoutId id="2147485540" r:id="rId7"/>
    <p:sldLayoutId id="2147485541" r:id="rId8"/>
    <p:sldLayoutId id="2147485542" r:id="rId9"/>
    <p:sldLayoutId id="2147485543" r:id="rId10"/>
    <p:sldLayoutId id="2147485544" r:id="rId11"/>
    <p:sldLayoutId id="214748554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142"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143" name="PlaceHolder 3"/>
          <p:cNvSpPr>
            <a:spLocks noGrp="1"/>
          </p:cNvSpPr>
          <p:nvPr>
            <p:ph type="ftr" idx="43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144" name="PlaceHolder 4"/>
          <p:cNvSpPr>
            <a:spLocks noGrp="1"/>
          </p:cNvSpPr>
          <p:nvPr>
            <p:ph type="sldNum" idx="440"/>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1D3601D-0C59-4392-8AA5-94D835B1562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145" name="PlaceHolder 5"/>
          <p:cNvSpPr>
            <a:spLocks noGrp="1"/>
          </p:cNvSpPr>
          <p:nvPr>
            <p:ph type="dt" idx="44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547" r:id="rId1"/>
    <p:sldLayoutId id="2147485548" r:id="rId2"/>
    <p:sldLayoutId id="2147485549" r:id="rId3"/>
    <p:sldLayoutId id="2147485550" r:id="rId4"/>
    <p:sldLayoutId id="2147485551" r:id="rId5"/>
    <p:sldLayoutId id="2147485552" r:id="rId6"/>
    <p:sldLayoutId id="2147485553" r:id="rId7"/>
    <p:sldLayoutId id="2147485554" r:id="rId8"/>
    <p:sldLayoutId id="2147485555" r:id="rId9"/>
    <p:sldLayoutId id="2147485556" r:id="rId10"/>
    <p:sldLayoutId id="2147485557" r:id="rId11"/>
    <p:sldLayoutId id="21474855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8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183"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184"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185" name="PlaceHolder 4"/>
          <p:cNvSpPr>
            <a:spLocks noGrp="1"/>
          </p:cNvSpPr>
          <p:nvPr>
            <p:ph type="ftr" idx="44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186" name="PlaceHolder 5"/>
          <p:cNvSpPr>
            <a:spLocks noGrp="1"/>
          </p:cNvSpPr>
          <p:nvPr>
            <p:ph type="sldNum" idx="443"/>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4E8A8B1-FA5A-4F62-8CCC-F9265847C2CA}"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187" name="PlaceHolder 6"/>
          <p:cNvSpPr>
            <a:spLocks noGrp="1"/>
          </p:cNvSpPr>
          <p:nvPr>
            <p:ph type="dt" idx="44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560" r:id="rId1"/>
    <p:sldLayoutId id="2147485561" r:id="rId2"/>
    <p:sldLayoutId id="2147485562" r:id="rId3"/>
    <p:sldLayoutId id="2147485563" r:id="rId4"/>
    <p:sldLayoutId id="2147485564" r:id="rId5"/>
    <p:sldLayoutId id="2147485565" r:id="rId6"/>
    <p:sldLayoutId id="2147485566" r:id="rId7"/>
    <p:sldLayoutId id="2147485567" r:id="rId8"/>
    <p:sldLayoutId id="2147485568" r:id="rId9"/>
    <p:sldLayoutId id="2147485569" r:id="rId10"/>
    <p:sldLayoutId id="2147485570" r:id="rId11"/>
    <p:sldLayoutId id="21474855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2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225" name="PlaceHolder 2"/>
          <p:cNvSpPr>
            <a:spLocks noGrp="1"/>
          </p:cNvSpPr>
          <p:nvPr>
            <p:ph type="ftr" idx="44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226" name="PlaceHolder 3"/>
          <p:cNvSpPr>
            <a:spLocks noGrp="1"/>
          </p:cNvSpPr>
          <p:nvPr>
            <p:ph type="sldNum" idx="446"/>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920A3962-CA77-4859-A45A-7FC5D56F845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227" name="PlaceHolder 4"/>
          <p:cNvSpPr>
            <a:spLocks noGrp="1"/>
          </p:cNvSpPr>
          <p:nvPr>
            <p:ph type="dt" idx="44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573" r:id="rId1"/>
    <p:sldLayoutId id="2147485574" r:id="rId2"/>
    <p:sldLayoutId id="2147485575" r:id="rId3"/>
    <p:sldLayoutId id="2147485576" r:id="rId4"/>
    <p:sldLayoutId id="2147485577" r:id="rId5"/>
    <p:sldLayoutId id="2147485578" r:id="rId6"/>
    <p:sldLayoutId id="2147485579" r:id="rId7"/>
    <p:sldLayoutId id="2147485580" r:id="rId8"/>
    <p:sldLayoutId id="2147485581" r:id="rId9"/>
    <p:sldLayoutId id="2147485582" r:id="rId10"/>
    <p:sldLayoutId id="2147485583" r:id="rId11"/>
    <p:sldLayoutId id="21474855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2" name="PlaceHolder 1"/>
          <p:cNvSpPr>
            <a:spLocks noGrp="1"/>
          </p:cNvSpPr>
          <p:nvPr>
            <p:ph type="ftr" idx="4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13" name="PlaceHolder 2"/>
          <p:cNvSpPr>
            <a:spLocks noGrp="1"/>
          </p:cNvSpPr>
          <p:nvPr>
            <p:ph type="sldNum" idx="44"/>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B7D2D3D-C0C1-4448-8D9C-1F019838EA2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14" name="PlaceHolder 3"/>
          <p:cNvSpPr>
            <a:spLocks noGrp="1"/>
          </p:cNvSpPr>
          <p:nvPr>
            <p:ph type="dt" idx="4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615" name="PlaceHolder 4"/>
          <p:cNvSpPr>
            <a:spLocks noGrp="1"/>
          </p:cNvSpPr>
          <p:nvPr>
            <p:ph type="title"/>
          </p:nvPr>
        </p:nvSpPr>
        <p:spPr>
          <a:xfrm>
            <a:off x="609480" y="273600"/>
            <a:ext cx="10972440" cy="1144800"/>
          </a:xfrm>
          <a:prstGeom prst="rect">
            <a:avLst/>
          </a:prstGeom>
          <a:noFill/>
          <a:ln w="12600">
            <a:noFill/>
          </a:ln>
        </p:spPr>
        <p:txBody>
          <a:bodyPr lIns="0" tIns="0" rIns="0" bIns="0" anchor="ctr">
            <a:noAutofit/>
          </a:bodyPr>
          <a:lstStyle/>
          <a:p>
            <a:pPr indent="0" algn="ctr">
              <a:buNone/>
            </a:pPr>
            <a:r>
              <a:rPr lang="fr-FR" sz="4400" b="0" strike="noStrike" spc="-1">
                <a:solidFill>
                  <a:srgbClr val="000000"/>
                </a:solidFill>
                <a:latin typeface="Arial"/>
              </a:rPr>
              <a:t>Cliquez pour éditer le format du texte-titre</a:t>
            </a:r>
          </a:p>
        </p:txBody>
      </p:sp>
      <p:sp>
        <p:nvSpPr>
          <p:cNvPr id="616" name="PlaceHolder 5"/>
          <p:cNvSpPr>
            <a:spLocks noGrp="1"/>
          </p:cNvSpPr>
          <p:nvPr>
            <p:ph type="body"/>
          </p:nvPr>
        </p:nvSpPr>
        <p:spPr>
          <a:xfrm>
            <a:off x="609480" y="1604520"/>
            <a:ext cx="10972440" cy="3977280"/>
          </a:xfrm>
          <a:prstGeom prst="rect">
            <a:avLst/>
          </a:prstGeom>
          <a:noFill/>
          <a:ln w="1260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3200" b="0" strike="noStrike" spc="-1">
                <a:solidFill>
                  <a:srgbClr val="000000"/>
                </a:solidFill>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solidFill>
                  <a:srgbClr val="000000"/>
                </a:solidFill>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solidFill>
                  <a:srgbClr val="000000"/>
                </a:solidFill>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solidFill>
                  <a:srgbClr val="000000"/>
                </a:solidFill>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64" name="PlaceHolder 1"/>
          <p:cNvSpPr>
            <a:spLocks noGrp="1"/>
          </p:cNvSpPr>
          <p:nvPr>
            <p:ph type="ftr" idx="44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265" name="PlaceHolder 2"/>
          <p:cNvSpPr>
            <a:spLocks noGrp="1"/>
          </p:cNvSpPr>
          <p:nvPr>
            <p:ph type="sldNum" idx="449"/>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4757856-71C5-44A2-A9A0-52AC1ABA218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266" name="PlaceHolder 3"/>
          <p:cNvSpPr>
            <a:spLocks noGrp="1"/>
          </p:cNvSpPr>
          <p:nvPr>
            <p:ph type="dt" idx="45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586" r:id="rId1"/>
    <p:sldLayoutId id="2147485587" r:id="rId2"/>
    <p:sldLayoutId id="2147485588" r:id="rId3"/>
    <p:sldLayoutId id="2147485589" r:id="rId4"/>
    <p:sldLayoutId id="2147485590" r:id="rId5"/>
    <p:sldLayoutId id="2147485591" r:id="rId6"/>
    <p:sldLayoutId id="2147485592" r:id="rId7"/>
    <p:sldLayoutId id="2147485593" r:id="rId8"/>
    <p:sldLayoutId id="2147485594" r:id="rId9"/>
    <p:sldLayoutId id="2147485595" r:id="rId10"/>
    <p:sldLayoutId id="2147485596" r:id="rId11"/>
    <p:sldLayoutId id="21474855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0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304"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305"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306"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307" name="PlaceHolder 5"/>
          <p:cNvSpPr>
            <a:spLocks noGrp="1"/>
          </p:cNvSpPr>
          <p:nvPr>
            <p:ph type="ftr" idx="45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308" name="PlaceHolder 6"/>
          <p:cNvSpPr>
            <a:spLocks noGrp="1"/>
          </p:cNvSpPr>
          <p:nvPr>
            <p:ph type="sldNum" idx="452"/>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D16FD1A-CEED-46D5-83CB-4C897586535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309" name="PlaceHolder 7"/>
          <p:cNvSpPr>
            <a:spLocks noGrp="1"/>
          </p:cNvSpPr>
          <p:nvPr>
            <p:ph type="dt" idx="45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599" r:id="rId1"/>
    <p:sldLayoutId id="2147485600" r:id="rId2"/>
    <p:sldLayoutId id="2147485601" r:id="rId3"/>
    <p:sldLayoutId id="2147485602" r:id="rId4"/>
    <p:sldLayoutId id="2147485603" r:id="rId5"/>
    <p:sldLayoutId id="2147485604" r:id="rId6"/>
    <p:sldLayoutId id="2147485605" r:id="rId7"/>
    <p:sldLayoutId id="2147485606" r:id="rId8"/>
    <p:sldLayoutId id="2147485607" r:id="rId9"/>
    <p:sldLayoutId id="2147485608" r:id="rId10"/>
    <p:sldLayoutId id="2147485609" r:id="rId11"/>
    <p:sldLayoutId id="214748561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347"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348"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349"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350" name="PlaceHolder 5"/>
          <p:cNvSpPr>
            <a:spLocks noGrp="1"/>
          </p:cNvSpPr>
          <p:nvPr>
            <p:ph type="ftr" idx="45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351" name="PlaceHolder 6"/>
          <p:cNvSpPr>
            <a:spLocks noGrp="1"/>
          </p:cNvSpPr>
          <p:nvPr>
            <p:ph type="sldNum" idx="455"/>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F3EE21A-1396-47FF-A994-CCE158D6917A}"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352" name="PlaceHolder 7"/>
          <p:cNvSpPr>
            <a:spLocks noGrp="1"/>
          </p:cNvSpPr>
          <p:nvPr>
            <p:ph type="dt" idx="45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612" r:id="rId1"/>
    <p:sldLayoutId id="2147485613" r:id="rId2"/>
    <p:sldLayoutId id="2147485614" r:id="rId3"/>
    <p:sldLayoutId id="2147485615" r:id="rId4"/>
    <p:sldLayoutId id="2147485616" r:id="rId5"/>
    <p:sldLayoutId id="2147485617" r:id="rId6"/>
    <p:sldLayoutId id="2147485618" r:id="rId7"/>
    <p:sldLayoutId id="2147485619" r:id="rId8"/>
    <p:sldLayoutId id="2147485620" r:id="rId9"/>
    <p:sldLayoutId id="2147485621" r:id="rId10"/>
    <p:sldLayoutId id="2147485622" r:id="rId11"/>
    <p:sldLayoutId id="214748562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8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390"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391"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392"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393" name="PlaceHolder 5"/>
          <p:cNvSpPr>
            <a:spLocks noGrp="1"/>
          </p:cNvSpPr>
          <p:nvPr>
            <p:ph type="ftr" idx="45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394" name="PlaceHolder 6"/>
          <p:cNvSpPr>
            <a:spLocks noGrp="1"/>
          </p:cNvSpPr>
          <p:nvPr>
            <p:ph type="sldNum" idx="458"/>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831B09B-D51D-4608-B78C-C94239F3F97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395" name="PlaceHolder 7"/>
          <p:cNvSpPr>
            <a:spLocks noGrp="1"/>
          </p:cNvSpPr>
          <p:nvPr>
            <p:ph type="dt" idx="45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625" r:id="rId1"/>
    <p:sldLayoutId id="2147485626" r:id="rId2"/>
    <p:sldLayoutId id="2147485627" r:id="rId3"/>
    <p:sldLayoutId id="2147485628" r:id="rId4"/>
    <p:sldLayoutId id="2147485629" r:id="rId5"/>
    <p:sldLayoutId id="2147485630" r:id="rId6"/>
    <p:sldLayoutId id="2147485631" r:id="rId7"/>
    <p:sldLayoutId id="2147485632" r:id="rId8"/>
    <p:sldLayoutId id="2147485633" r:id="rId9"/>
    <p:sldLayoutId id="2147485634" r:id="rId10"/>
    <p:sldLayoutId id="2147485635" r:id="rId11"/>
    <p:sldLayoutId id="21474856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3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433"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434"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435" name="PlaceHolder 4"/>
          <p:cNvSpPr>
            <a:spLocks noGrp="1"/>
          </p:cNvSpPr>
          <p:nvPr>
            <p:ph type="ftr" idx="46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436" name="PlaceHolder 5"/>
          <p:cNvSpPr>
            <a:spLocks noGrp="1"/>
          </p:cNvSpPr>
          <p:nvPr>
            <p:ph type="sldNum" idx="461"/>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A02F66B-6C7D-49DE-9AE4-F115ECC4E5C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437" name="PlaceHolder 6"/>
          <p:cNvSpPr>
            <a:spLocks noGrp="1"/>
          </p:cNvSpPr>
          <p:nvPr>
            <p:ph type="dt" idx="46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638" r:id="rId1"/>
    <p:sldLayoutId id="2147485639" r:id="rId2"/>
    <p:sldLayoutId id="2147485640" r:id="rId3"/>
    <p:sldLayoutId id="2147485641" r:id="rId4"/>
    <p:sldLayoutId id="2147485642" r:id="rId5"/>
    <p:sldLayoutId id="2147485643" r:id="rId6"/>
    <p:sldLayoutId id="2147485644" r:id="rId7"/>
    <p:sldLayoutId id="2147485645" r:id="rId8"/>
    <p:sldLayoutId id="2147485646" r:id="rId9"/>
    <p:sldLayoutId id="2147485647" r:id="rId10"/>
    <p:sldLayoutId id="2147485648" r:id="rId11"/>
    <p:sldLayoutId id="214748564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7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475"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476"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477"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478"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479" name="PlaceHolder 6"/>
          <p:cNvSpPr>
            <a:spLocks noGrp="1"/>
          </p:cNvSpPr>
          <p:nvPr>
            <p:ph type="ftr" idx="46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480" name="PlaceHolder 7"/>
          <p:cNvSpPr>
            <a:spLocks noGrp="1"/>
          </p:cNvSpPr>
          <p:nvPr>
            <p:ph type="sldNum" idx="464"/>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F867DA2-3097-4100-9115-55FB7148147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481" name="PlaceHolder 8"/>
          <p:cNvSpPr>
            <a:spLocks noGrp="1"/>
          </p:cNvSpPr>
          <p:nvPr>
            <p:ph type="dt" idx="46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651" r:id="rId1"/>
    <p:sldLayoutId id="2147485652" r:id="rId2"/>
    <p:sldLayoutId id="2147485653" r:id="rId3"/>
    <p:sldLayoutId id="2147485654" r:id="rId4"/>
    <p:sldLayoutId id="2147485655" r:id="rId5"/>
    <p:sldLayoutId id="2147485656" r:id="rId6"/>
    <p:sldLayoutId id="2147485657" r:id="rId7"/>
    <p:sldLayoutId id="2147485658" r:id="rId8"/>
    <p:sldLayoutId id="2147485659" r:id="rId9"/>
    <p:sldLayoutId id="2147485660" r:id="rId10"/>
    <p:sldLayoutId id="2147485661" r:id="rId11"/>
    <p:sldLayoutId id="2147485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1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519"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520"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521"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522"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523"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524"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525" name="PlaceHolder 8"/>
          <p:cNvSpPr>
            <a:spLocks noGrp="1"/>
          </p:cNvSpPr>
          <p:nvPr>
            <p:ph type="ftr" idx="46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526" name="PlaceHolder 9"/>
          <p:cNvSpPr>
            <a:spLocks noGrp="1"/>
          </p:cNvSpPr>
          <p:nvPr>
            <p:ph type="sldNum" idx="467"/>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72C42E1-5F56-412E-933E-4A2F9EB4C5A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527" name="PlaceHolder 10"/>
          <p:cNvSpPr>
            <a:spLocks noGrp="1"/>
          </p:cNvSpPr>
          <p:nvPr>
            <p:ph type="dt" idx="46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664" r:id="rId1"/>
    <p:sldLayoutId id="2147485665" r:id="rId2"/>
    <p:sldLayoutId id="2147485666" r:id="rId3"/>
    <p:sldLayoutId id="2147485667" r:id="rId4"/>
    <p:sldLayoutId id="2147485668" r:id="rId5"/>
    <p:sldLayoutId id="2147485669" r:id="rId6"/>
    <p:sldLayoutId id="2147485670" r:id="rId7"/>
    <p:sldLayoutId id="2147485671" r:id="rId8"/>
    <p:sldLayoutId id="2147485672" r:id="rId9"/>
    <p:sldLayoutId id="2147485673" r:id="rId10"/>
    <p:sldLayoutId id="2147485674" r:id="rId11"/>
    <p:sldLayoutId id="2147485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64" name="PlaceHolder 1"/>
          <p:cNvSpPr>
            <a:spLocks noGrp="1"/>
          </p:cNvSpPr>
          <p:nvPr>
            <p:ph type="title"/>
          </p:nvPr>
        </p:nvSpPr>
        <p:spPr>
          <a:xfrm>
            <a:off x="2589120" y="2438280"/>
            <a:ext cx="8915400" cy="2724840"/>
          </a:xfrm>
          <a:prstGeom prst="rect">
            <a:avLst/>
          </a:prstGeom>
          <a:noFill/>
          <a:ln w="12600">
            <a:noFill/>
          </a:ln>
        </p:spPr>
        <p:txBody>
          <a:bodyPr anchor="b">
            <a:normAutofit/>
          </a:bodyPr>
          <a:lstStyle/>
          <a:p>
            <a:pPr indent="0">
              <a:lnSpc>
                <a:spcPct val="100000"/>
              </a:lnSpc>
              <a:buNone/>
            </a:pPr>
            <a:r>
              <a:rPr lang="en-US" sz="4800" b="0" strike="noStrike" spc="-1">
                <a:solidFill>
                  <a:srgbClr val="262626"/>
                </a:solidFill>
                <a:latin typeface="Century Gothic"/>
                <a:ea typeface="DejaVu Sans"/>
              </a:rPr>
              <a:t>Click to edit Master title style</a:t>
            </a:r>
            <a:endParaRPr lang="fr-FR" sz="4800" b="0" strike="noStrike" spc="-1">
              <a:solidFill>
                <a:srgbClr val="000000"/>
              </a:solidFill>
              <a:latin typeface="Arial"/>
            </a:endParaRPr>
          </a:p>
        </p:txBody>
      </p:sp>
      <p:sp>
        <p:nvSpPr>
          <p:cNvPr id="6565" name="PlaceHolder 2"/>
          <p:cNvSpPr>
            <a:spLocks noGrp="1"/>
          </p:cNvSpPr>
          <p:nvPr>
            <p:ph type="body"/>
          </p:nvPr>
        </p:nvSpPr>
        <p:spPr>
          <a:xfrm>
            <a:off x="2589120" y="5181480"/>
            <a:ext cx="8915400" cy="729720"/>
          </a:xfrm>
          <a:prstGeom prst="rect">
            <a:avLst/>
          </a:prstGeom>
          <a:noFill/>
          <a:ln w="12600">
            <a:noFill/>
          </a:ln>
        </p:spPr>
        <p:txBody>
          <a:bodyPr anchor="t">
            <a:normAutofit/>
          </a:bodyPr>
          <a:lstStyle/>
          <a:p>
            <a:pPr marL="432000" indent="-324000">
              <a:lnSpc>
                <a:spcPct val="100000"/>
              </a:lnSpc>
              <a:spcBef>
                <a:spcPts val="1001"/>
              </a:spcBef>
              <a:buClr>
                <a:srgbClr val="000000"/>
              </a:buClr>
              <a:buSzPct val="45000"/>
              <a:buFont typeface="Wingdings" charset="2"/>
              <a:buChar char=""/>
            </a:pPr>
            <a:r>
              <a:rPr lang="en-US" sz="1800" b="0" strike="noStrike" spc="-1">
                <a:solidFill>
                  <a:srgbClr val="595959"/>
                </a:solidFill>
                <a:latin typeface="Century Gothic"/>
                <a:ea typeface="DejaVu Sans"/>
              </a:rPr>
              <a:t>Click to edit Master text styles</a:t>
            </a:r>
            <a:endParaRPr lang="fr-FR" sz="1800" b="0" strike="noStrike" spc="-1">
              <a:solidFill>
                <a:srgbClr val="000000"/>
              </a:solidFill>
              <a:latin typeface="Arial"/>
            </a:endParaRPr>
          </a:p>
        </p:txBody>
      </p:sp>
      <p:sp>
        <p:nvSpPr>
          <p:cNvPr id="6566" name="PlaceHolder 3"/>
          <p:cNvSpPr>
            <a:spLocks noGrp="1"/>
          </p:cNvSpPr>
          <p:nvPr>
            <p:ph type="dt" idx="469"/>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6567" name="PlaceHolder 4"/>
          <p:cNvSpPr>
            <a:spLocks noGrp="1"/>
          </p:cNvSpPr>
          <p:nvPr>
            <p:ph type="ftr" idx="470"/>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6568" name="Freeform 11"/>
          <p:cNvSpPr/>
          <p:nvPr/>
        </p:nvSpPr>
        <p:spPr>
          <a:xfrm flipV="1">
            <a:off x="-3600" y="491040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6569" name="PlaceHolder 5"/>
          <p:cNvSpPr>
            <a:spLocks noGrp="1"/>
          </p:cNvSpPr>
          <p:nvPr>
            <p:ph type="sldNum" idx="471"/>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CA27231-1429-42BF-80FD-59005FC454E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677" r:id="rId1"/>
    <p:sldLayoutId id="2147485678" r:id="rId2"/>
    <p:sldLayoutId id="2147485679" r:id="rId3"/>
    <p:sldLayoutId id="2147485680" r:id="rId4"/>
    <p:sldLayoutId id="2147485681" r:id="rId5"/>
    <p:sldLayoutId id="2147485682" r:id="rId6"/>
    <p:sldLayoutId id="2147485683" r:id="rId7"/>
    <p:sldLayoutId id="2147485684" r:id="rId8"/>
    <p:sldLayoutId id="2147485685" r:id="rId9"/>
    <p:sldLayoutId id="2147485686" r:id="rId10"/>
    <p:sldLayoutId id="2147485687" r:id="rId11"/>
    <p:sldLayoutId id="2147485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06" name="PlaceHolder 1"/>
          <p:cNvSpPr>
            <a:spLocks noGrp="1"/>
          </p:cNvSpPr>
          <p:nvPr>
            <p:ph type="ftr" idx="47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607" name="PlaceHolder 2"/>
          <p:cNvSpPr>
            <a:spLocks noGrp="1"/>
          </p:cNvSpPr>
          <p:nvPr>
            <p:ph type="sldNum" idx="473"/>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E0FC2A9-B445-46A2-B54E-1FFE4ED87E8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608" name="PlaceHolder 3"/>
          <p:cNvSpPr>
            <a:spLocks noGrp="1"/>
          </p:cNvSpPr>
          <p:nvPr>
            <p:ph type="dt" idx="47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690" r:id="rId1"/>
    <p:sldLayoutId id="2147485691" r:id="rId2"/>
    <p:sldLayoutId id="2147485692" r:id="rId3"/>
    <p:sldLayoutId id="2147485693" r:id="rId4"/>
    <p:sldLayoutId id="2147485694" r:id="rId5"/>
    <p:sldLayoutId id="2147485695" r:id="rId6"/>
    <p:sldLayoutId id="2147485696" r:id="rId7"/>
    <p:sldLayoutId id="2147485697" r:id="rId8"/>
    <p:sldLayoutId id="2147485698" r:id="rId9"/>
    <p:sldLayoutId id="2147485699" r:id="rId10"/>
    <p:sldLayoutId id="2147485700" r:id="rId11"/>
    <p:sldLayoutId id="2147485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4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646" name="PlaceHolder 2"/>
          <p:cNvSpPr>
            <a:spLocks noGrp="1"/>
          </p:cNvSpPr>
          <p:nvPr>
            <p:ph type="ftr" idx="47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647" name="PlaceHolder 3"/>
          <p:cNvSpPr>
            <a:spLocks noGrp="1"/>
          </p:cNvSpPr>
          <p:nvPr>
            <p:ph type="sldNum" idx="476"/>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7340770-53FC-4ADB-BFA1-3E74762E5F93}"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648" name="PlaceHolder 4"/>
          <p:cNvSpPr>
            <a:spLocks noGrp="1"/>
          </p:cNvSpPr>
          <p:nvPr>
            <p:ph type="dt" idx="47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703" r:id="rId1"/>
    <p:sldLayoutId id="2147485704" r:id="rId2"/>
    <p:sldLayoutId id="2147485705" r:id="rId3"/>
    <p:sldLayoutId id="2147485706" r:id="rId4"/>
    <p:sldLayoutId id="2147485707" r:id="rId5"/>
    <p:sldLayoutId id="2147485708" r:id="rId6"/>
    <p:sldLayoutId id="2147485709" r:id="rId7"/>
    <p:sldLayoutId id="2147485710" r:id="rId8"/>
    <p:sldLayoutId id="2147485711" r:id="rId9"/>
    <p:sldLayoutId id="2147485712" r:id="rId10"/>
    <p:sldLayoutId id="2147485713" r:id="rId11"/>
    <p:sldLayoutId id="214748571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54" name="PlaceHolder 2"/>
          <p:cNvSpPr>
            <a:spLocks noGrp="1"/>
          </p:cNvSpPr>
          <p:nvPr>
            <p:ph type="ftr" idx="4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55" name="PlaceHolder 3"/>
          <p:cNvSpPr>
            <a:spLocks noGrp="1"/>
          </p:cNvSpPr>
          <p:nvPr>
            <p:ph type="sldNum" idx="47"/>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64A9817-58D6-455F-8859-4BA377422DE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56" name="PlaceHolder 4"/>
          <p:cNvSpPr>
            <a:spLocks noGrp="1"/>
          </p:cNvSpPr>
          <p:nvPr>
            <p:ph type="dt" idx="4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8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686"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687" name="PlaceHolder 3"/>
          <p:cNvSpPr>
            <a:spLocks noGrp="1"/>
          </p:cNvSpPr>
          <p:nvPr>
            <p:ph type="ftr" idx="47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688" name="PlaceHolder 4"/>
          <p:cNvSpPr>
            <a:spLocks noGrp="1"/>
          </p:cNvSpPr>
          <p:nvPr>
            <p:ph type="sldNum" idx="479"/>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54DC709-BC54-42BA-A270-BCC84A4D14F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689" name="PlaceHolder 5"/>
          <p:cNvSpPr>
            <a:spLocks noGrp="1"/>
          </p:cNvSpPr>
          <p:nvPr>
            <p:ph type="dt" idx="48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716" r:id="rId1"/>
    <p:sldLayoutId id="2147485717" r:id="rId2"/>
    <p:sldLayoutId id="2147485718" r:id="rId3"/>
    <p:sldLayoutId id="2147485719" r:id="rId4"/>
    <p:sldLayoutId id="2147485720" r:id="rId5"/>
    <p:sldLayoutId id="2147485721" r:id="rId6"/>
    <p:sldLayoutId id="2147485722" r:id="rId7"/>
    <p:sldLayoutId id="2147485723" r:id="rId8"/>
    <p:sldLayoutId id="2147485724" r:id="rId9"/>
    <p:sldLayoutId id="2147485725" r:id="rId10"/>
    <p:sldLayoutId id="2147485726" r:id="rId11"/>
    <p:sldLayoutId id="214748572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2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727"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728"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729" name="PlaceHolder 4"/>
          <p:cNvSpPr>
            <a:spLocks noGrp="1"/>
          </p:cNvSpPr>
          <p:nvPr>
            <p:ph type="ftr" idx="48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730" name="PlaceHolder 5"/>
          <p:cNvSpPr>
            <a:spLocks noGrp="1"/>
          </p:cNvSpPr>
          <p:nvPr>
            <p:ph type="sldNum" idx="482"/>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BC8BC57-59DF-47F6-9437-8BDAAD12346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731" name="PlaceHolder 6"/>
          <p:cNvSpPr>
            <a:spLocks noGrp="1"/>
          </p:cNvSpPr>
          <p:nvPr>
            <p:ph type="dt" idx="48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729" r:id="rId1"/>
    <p:sldLayoutId id="2147485730" r:id="rId2"/>
    <p:sldLayoutId id="2147485731" r:id="rId3"/>
    <p:sldLayoutId id="2147485732" r:id="rId4"/>
    <p:sldLayoutId id="2147485733" r:id="rId5"/>
    <p:sldLayoutId id="2147485734" r:id="rId6"/>
    <p:sldLayoutId id="2147485735" r:id="rId7"/>
    <p:sldLayoutId id="2147485736" r:id="rId8"/>
    <p:sldLayoutId id="2147485737" r:id="rId9"/>
    <p:sldLayoutId id="2147485738" r:id="rId10"/>
    <p:sldLayoutId id="2147485739" r:id="rId11"/>
    <p:sldLayoutId id="214748574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6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769" name="PlaceHolder 2"/>
          <p:cNvSpPr>
            <a:spLocks noGrp="1"/>
          </p:cNvSpPr>
          <p:nvPr>
            <p:ph type="ftr" idx="48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770" name="PlaceHolder 3"/>
          <p:cNvSpPr>
            <a:spLocks noGrp="1"/>
          </p:cNvSpPr>
          <p:nvPr>
            <p:ph type="sldNum" idx="485"/>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E8B6136-F4AE-459D-AB52-155393C6977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771" name="PlaceHolder 4"/>
          <p:cNvSpPr>
            <a:spLocks noGrp="1"/>
          </p:cNvSpPr>
          <p:nvPr>
            <p:ph type="dt" idx="48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742" r:id="rId1"/>
    <p:sldLayoutId id="2147485743" r:id="rId2"/>
    <p:sldLayoutId id="2147485744" r:id="rId3"/>
    <p:sldLayoutId id="2147485745" r:id="rId4"/>
    <p:sldLayoutId id="2147485746" r:id="rId5"/>
    <p:sldLayoutId id="2147485747" r:id="rId6"/>
    <p:sldLayoutId id="2147485748" r:id="rId7"/>
    <p:sldLayoutId id="2147485749" r:id="rId8"/>
    <p:sldLayoutId id="2147485750" r:id="rId9"/>
    <p:sldLayoutId id="2147485751" r:id="rId10"/>
    <p:sldLayoutId id="2147485752" r:id="rId11"/>
    <p:sldLayoutId id="21474857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08" name="PlaceHolder 1"/>
          <p:cNvSpPr>
            <a:spLocks noGrp="1"/>
          </p:cNvSpPr>
          <p:nvPr>
            <p:ph type="ftr" idx="48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809" name="PlaceHolder 2"/>
          <p:cNvSpPr>
            <a:spLocks noGrp="1"/>
          </p:cNvSpPr>
          <p:nvPr>
            <p:ph type="sldNum" idx="488"/>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C99CD66-E016-4761-A644-718FB0E6569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810" name="PlaceHolder 3"/>
          <p:cNvSpPr>
            <a:spLocks noGrp="1"/>
          </p:cNvSpPr>
          <p:nvPr>
            <p:ph type="dt" idx="48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755" r:id="rId1"/>
    <p:sldLayoutId id="2147485756" r:id="rId2"/>
    <p:sldLayoutId id="2147485757" r:id="rId3"/>
    <p:sldLayoutId id="2147485758" r:id="rId4"/>
    <p:sldLayoutId id="2147485759" r:id="rId5"/>
    <p:sldLayoutId id="2147485760" r:id="rId6"/>
    <p:sldLayoutId id="2147485761" r:id="rId7"/>
    <p:sldLayoutId id="2147485762" r:id="rId8"/>
    <p:sldLayoutId id="2147485763" r:id="rId9"/>
    <p:sldLayoutId id="2147485764" r:id="rId10"/>
    <p:sldLayoutId id="2147485765" r:id="rId11"/>
    <p:sldLayoutId id="21474857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4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848"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849"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850"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851" name="PlaceHolder 5"/>
          <p:cNvSpPr>
            <a:spLocks noGrp="1"/>
          </p:cNvSpPr>
          <p:nvPr>
            <p:ph type="ftr" idx="49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852" name="PlaceHolder 6"/>
          <p:cNvSpPr>
            <a:spLocks noGrp="1"/>
          </p:cNvSpPr>
          <p:nvPr>
            <p:ph type="sldNum" idx="491"/>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5110238-1C36-41FF-AD6B-FD158D70CF5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853" name="PlaceHolder 7"/>
          <p:cNvSpPr>
            <a:spLocks noGrp="1"/>
          </p:cNvSpPr>
          <p:nvPr>
            <p:ph type="dt" idx="49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9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891"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892"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893"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894" name="PlaceHolder 5"/>
          <p:cNvSpPr>
            <a:spLocks noGrp="1"/>
          </p:cNvSpPr>
          <p:nvPr>
            <p:ph type="ftr" idx="49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895" name="PlaceHolder 6"/>
          <p:cNvSpPr>
            <a:spLocks noGrp="1"/>
          </p:cNvSpPr>
          <p:nvPr>
            <p:ph type="sldNum" idx="494"/>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98704BCE-4966-466D-BCEF-4C5E34969F2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896" name="PlaceHolder 7"/>
          <p:cNvSpPr>
            <a:spLocks noGrp="1"/>
          </p:cNvSpPr>
          <p:nvPr>
            <p:ph type="dt" idx="49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781" r:id="rId1"/>
    <p:sldLayoutId id="2147485782" r:id="rId2"/>
    <p:sldLayoutId id="2147485783" r:id="rId3"/>
    <p:sldLayoutId id="2147485784" r:id="rId4"/>
    <p:sldLayoutId id="2147485785" r:id="rId5"/>
    <p:sldLayoutId id="2147485786" r:id="rId6"/>
    <p:sldLayoutId id="2147485787" r:id="rId7"/>
    <p:sldLayoutId id="2147485788" r:id="rId8"/>
    <p:sldLayoutId id="2147485789" r:id="rId9"/>
    <p:sldLayoutId id="2147485790" r:id="rId10"/>
    <p:sldLayoutId id="2147485791" r:id="rId11"/>
    <p:sldLayoutId id="21474857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3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934"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935"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936"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937" name="PlaceHolder 5"/>
          <p:cNvSpPr>
            <a:spLocks noGrp="1"/>
          </p:cNvSpPr>
          <p:nvPr>
            <p:ph type="ftr" idx="49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938" name="PlaceHolder 6"/>
          <p:cNvSpPr>
            <a:spLocks noGrp="1"/>
          </p:cNvSpPr>
          <p:nvPr>
            <p:ph type="sldNum" idx="497"/>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E5F6128-C463-498E-B3A3-C1EE30D2BB6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939" name="PlaceHolder 7"/>
          <p:cNvSpPr>
            <a:spLocks noGrp="1"/>
          </p:cNvSpPr>
          <p:nvPr>
            <p:ph type="dt" idx="49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794" r:id="rId1"/>
    <p:sldLayoutId id="2147485795" r:id="rId2"/>
    <p:sldLayoutId id="2147485796" r:id="rId3"/>
    <p:sldLayoutId id="2147485797" r:id="rId4"/>
    <p:sldLayoutId id="2147485798" r:id="rId5"/>
    <p:sldLayoutId id="2147485799" r:id="rId6"/>
    <p:sldLayoutId id="2147485800" r:id="rId7"/>
    <p:sldLayoutId id="2147485801" r:id="rId8"/>
    <p:sldLayoutId id="2147485802" r:id="rId9"/>
    <p:sldLayoutId id="2147485803" r:id="rId10"/>
    <p:sldLayoutId id="2147485804" r:id="rId11"/>
    <p:sldLayoutId id="21474858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7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977"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978"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979" name="PlaceHolder 4"/>
          <p:cNvSpPr>
            <a:spLocks noGrp="1"/>
          </p:cNvSpPr>
          <p:nvPr>
            <p:ph type="ftr" idx="49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980" name="PlaceHolder 5"/>
          <p:cNvSpPr>
            <a:spLocks noGrp="1"/>
          </p:cNvSpPr>
          <p:nvPr>
            <p:ph type="sldNum" idx="500"/>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17FFFC1-A069-4AFF-B858-AE2A3938BE2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981" name="PlaceHolder 6"/>
          <p:cNvSpPr>
            <a:spLocks noGrp="1"/>
          </p:cNvSpPr>
          <p:nvPr>
            <p:ph type="dt" idx="50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807" r:id="rId1"/>
    <p:sldLayoutId id="2147485808" r:id="rId2"/>
    <p:sldLayoutId id="2147485809" r:id="rId3"/>
    <p:sldLayoutId id="2147485810" r:id="rId4"/>
    <p:sldLayoutId id="2147485811" r:id="rId5"/>
    <p:sldLayoutId id="2147485812" r:id="rId6"/>
    <p:sldLayoutId id="2147485813" r:id="rId7"/>
    <p:sldLayoutId id="2147485814" r:id="rId8"/>
    <p:sldLayoutId id="2147485815" r:id="rId9"/>
    <p:sldLayoutId id="2147485816" r:id="rId10"/>
    <p:sldLayoutId id="2147485817" r:id="rId11"/>
    <p:sldLayoutId id="21474858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1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019"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20"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21"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22"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23" name="PlaceHolder 6"/>
          <p:cNvSpPr>
            <a:spLocks noGrp="1"/>
          </p:cNvSpPr>
          <p:nvPr>
            <p:ph type="ftr" idx="50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024" name="PlaceHolder 7"/>
          <p:cNvSpPr>
            <a:spLocks noGrp="1"/>
          </p:cNvSpPr>
          <p:nvPr>
            <p:ph type="sldNum" idx="503"/>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84ADB61-8A28-46A5-A84D-5DC44CDDCAF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025" name="PlaceHolder 8"/>
          <p:cNvSpPr>
            <a:spLocks noGrp="1"/>
          </p:cNvSpPr>
          <p:nvPr>
            <p:ph type="dt" idx="50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820" r:id="rId1"/>
    <p:sldLayoutId id="2147485821" r:id="rId2"/>
    <p:sldLayoutId id="2147485822" r:id="rId3"/>
    <p:sldLayoutId id="2147485823" r:id="rId4"/>
    <p:sldLayoutId id="2147485824" r:id="rId5"/>
    <p:sldLayoutId id="2147485825" r:id="rId6"/>
    <p:sldLayoutId id="2147485826" r:id="rId7"/>
    <p:sldLayoutId id="2147485827" r:id="rId8"/>
    <p:sldLayoutId id="2147485828" r:id="rId9"/>
    <p:sldLayoutId id="2147485829" r:id="rId10"/>
    <p:sldLayoutId id="2147485830" r:id="rId11"/>
    <p:sldLayoutId id="21474858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063"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64"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65"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66"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67"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68"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069" name="PlaceHolder 8"/>
          <p:cNvSpPr>
            <a:spLocks noGrp="1"/>
          </p:cNvSpPr>
          <p:nvPr>
            <p:ph type="ftr" idx="50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070" name="PlaceHolder 9"/>
          <p:cNvSpPr>
            <a:spLocks noGrp="1"/>
          </p:cNvSpPr>
          <p:nvPr>
            <p:ph type="sldNum" idx="506"/>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6790A46-8E69-48AD-897B-C4483589D51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071" name="PlaceHolder 10"/>
          <p:cNvSpPr>
            <a:spLocks noGrp="1"/>
          </p:cNvSpPr>
          <p:nvPr>
            <p:ph type="dt" idx="50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833" r:id="rId1"/>
    <p:sldLayoutId id="2147485834" r:id="rId2"/>
    <p:sldLayoutId id="2147485835" r:id="rId3"/>
    <p:sldLayoutId id="2147485836" r:id="rId4"/>
    <p:sldLayoutId id="2147485837" r:id="rId5"/>
    <p:sldLayoutId id="2147485838" r:id="rId6"/>
    <p:sldLayoutId id="2147485839" r:id="rId7"/>
    <p:sldLayoutId id="2147485840" r:id="rId8"/>
    <p:sldLayoutId id="2147485841" r:id="rId9"/>
    <p:sldLayoutId id="2147485842" r:id="rId10"/>
    <p:sldLayoutId id="2147485843" r:id="rId11"/>
    <p:sldLayoutId id="21474858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694"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695" name="PlaceHolder 3"/>
          <p:cNvSpPr>
            <a:spLocks noGrp="1"/>
          </p:cNvSpPr>
          <p:nvPr>
            <p:ph type="ftr" idx="4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96" name="PlaceHolder 4"/>
          <p:cNvSpPr>
            <a:spLocks noGrp="1"/>
          </p:cNvSpPr>
          <p:nvPr>
            <p:ph type="sldNum" idx="50"/>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8C597208-D352-4581-9C70-59A73956A4BA}"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697" name="PlaceHolder 5"/>
          <p:cNvSpPr>
            <a:spLocks noGrp="1"/>
          </p:cNvSpPr>
          <p:nvPr>
            <p:ph type="dt" idx="5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08" name="PlaceHolder 1"/>
          <p:cNvSpPr>
            <a:spLocks noGrp="1"/>
          </p:cNvSpPr>
          <p:nvPr>
            <p:ph type="title"/>
          </p:nvPr>
        </p:nvSpPr>
        <p:spPr>
          <a:xfrm>
            <a:off x="2850120" y="609480"/>
            <a:ext cx="8393760" cy="2895480"/>
          </a:xfrm>
          <a:prstGeom prst="rect">
            <a:avLst/>
          </a:prstGeom>
          <a:noFill/>
          <a:ln w="12600">
            <a:noFill/>
          </a:ln>
        </p:spPr>
        <p:txBody>
          <a:bodyPr anchor="ctr">
            <a:normAutofit/>
          </a:bodyPr>
          <a:lstStyle/>
          <a:p>
            <a:pPr indent="0">
              <a:lnSpc>
                <a:spcPct val="100000"/>
              </a:lnSpc>
              <a:buNone/>
            </a:pPr>
            <a:r>
              <a:rPr lang="en-US" sz="4800" b="0" strike="noStrike" spc="-1">
                <a:solidFill>
                  <a:srgbClr val="262626"/>
                </a:solidFill>
                <a:latin typeface="Century Gothic"/>
                <a:ea typeface="DejaVu Sans"/>
              </a:rPr>
              <a:t>Click to edit Master title style</a:t>
            </a:r>
            <a:endParaRPr lang="fr-FR" sz="4800" b="0" strike="noStrike" spc="-1">
              <a:solidFill>
                <a:srgbClr val="000000"/>
              </a:solidFill>
              <a:latin typeface="Arial"/>
            </a:endParaRPr>
          </a:p>
        </p:txBody>
      </p:sp>
      <p:sp>
        <p:nvSpPr>
          <p:cNvPr id="7109" name="PlaceHolder 2"/>
          <p:cNvSpPr>
            <a:spLocks noGrp="1"/>
          </p:cNvSpPr>
          <p:nvPr>
            <p:ph type="body"/>
          </p:nvPr>
        </p:nvSpPr>
        <p:spPr>
          <a:xfrm>
            <a:off x="2589120" y="4343400"/>
            <a:ext cx="8915400" cy="838080"/>
          </a:xfrm>
          <a:prstGeom prst="rect">
            <a:avLst/>
          </a:prstGeom>
          <a:noFill/>
          <a:ln w="12600">
            <a:noFill/>
          </a:ln>
        </p:spPr>
        <p:txBody>
          <a:bodyPr anchor="b">
            <a:normAutofit/>
          </a:bodyPr>
          <a:lstStyle/>
          <a:p>
            <a:pPr marL="432000" indent="-324000">
              <a:lnSpc>
                <a:spcPct val="100000"/>
              </a:lnSpc>
              <a:spcBef>
                <a:spcPts val="1001"/>
              </a:spcBef>
              <a:buClr>
                <a:srgbClr val="000000"/>
              </a:buClr>
              <a:buSzPct val="45000"/>
              <a:buFont typeface="Wingdings" charset="2"/>
              <a:buChar char=""/>
            </a:pPr>
            <a:r>
              <a:rPr lang="en-US" sz="2400" b="0" strike="noStrike" spc="-1">
                <a:solidFill>
                  <a:srgbClr val="A53010"/>
                </a:solidFill>
                <a:latin typeface="Century Gothic"/>
                <a:ea typeface="DejaVu Sans"/>
              </a:rPr>
              <a:t>Click to edit Master text styles</a:t>
            </a:r>
            <a:endParaRPr lang="fr-FR" sz="2400" b="0" strike="noStrike" spc="-1">
              <a:solidFill>
                <a:srgbClr val="000000"/>
              </a:solidFill>
              <a:latin typeface="Arial"/>
            </a:endParaRPr>
          </a:p>
        </p:txBody>
      </p:sp>
      <p:sp>
        <p:nvSpPr>
          <p:cNvPr id="7110" name="PlaceHolder 3"/>
          <p:cNvSpPr>
            <a:spLocks noGrp="1"/>
          </p:cNvSpPr>
          <p:nvPr>
            <p:ph type="body"/>
          </p:nvPr>
        </p:nvSpPr>
        <p:spPr>
          <a:xfrm>
            <a:off x="2589120" y="5181480"/>
            <a:ext cx="8915400" cy="729720"/>
          </a:xfrm>
          <a:prstGeom prst="rect">
            <a:avLst/>
          </a:prstGeom>
          <a:noFill/>
          <a:ln w="12600">
            <a:noFill/>
          </a:ln>
        </p:spPr>
        <p:txBody>
          <a:bodyPr anchor="t">
            <a:normAutofit/>
          </a:bodyPr>
          <a:lstStyle/>
          <a:p>
            <a:pPr marL="228600">
              <a:lnSpc>
                <a:spcPct val="100000"/>
              </a:lnSpc>
              <a:spcBef>
                <a:spcPts val="1001"/>
              </a:spcBef>
              <a:buClr>
                <a:srgbClr val="000000"/>
              </a:buClr>
              <a:buFont typeface="Arial"/>
              <a:buChar char="•"/>
            </a:pPr>
            <a:r>
              <a:rPr lang="en-US" sz="1800" b="0" strike="noStrike" spc="-1">
                <a:solidFill>
                  <a:srgbClr val="595959"/>
                </a:solidFill>
                <a:latin typeface="Century Gothic"/>
                <a:ea typeface="DejaVu Sans"/>
              </a:rPr>
              <a:t>Click to edit Master text styles</a:t>
            </a:r>
            <a:endParaRPr lang="fr-FR" sz="1800" b="0" strike="noStrike" spc="-1">
              <a:solidFill>
                <a:srgbClr val="000000"/>
              </a:solidFill>
              <a:latin typeface="Arial"/>
            </a:endParaRPr>
          </a:p>
        </p:txBody>
      </p:sp>
      <p:sp>
        <p:nvSpPr>
          <p:cNvPr id="7111" name="PlaceHolder 4"/>
          <p:cNvSpPr>
            <a:spLocks noGrp="1"/>
          </p:cNvSpPr>
          <p:nvPr>
            <p:ph type="dt" idx="508"/>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7112" name="PlaceHolder 5"/>
          <p:cNvSpPr>
            <a:spLocks noGrp="1"/>
          </p:cNvSpPr>
          <p:nvPr>
            <p:ph type="ftr" idx="509"/>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7113" name="Freeform 11"/>
          <p:cNvSpPr/>
          <p:nvPr/>
        </p:nvSpPr>
        <p:spPr>
          <a:xfrm flipV="1">
            <a:off x="-3600" y="491040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7114" name="PlaceHolder 6"/>
          <p:cNvSpPr>
            <a:spLocks noGrp="1"/>
          </p:cNvSpPr>
          <p:nvPr>
            <p:ph type="sldNum" idx="510"/>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81B729E-DF4E-4845-902A-B301FB19193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115" name="TextBox 16"/>
          <p:cNvSpPr txBox="1"/>
          <p:nvPr/>
        </p:nvSpPr>
        <p:spPr>
          <a:xfrm>
            <a:off x="2467800" y="648000"/>
            <a:ext cx="609480" cy="584640"/>
          </a:xfrm>
          <a:prstGeom prst="rect">
            <a:avLst/>
          </a:prstGeom>
          <a:noFill/>
          <a:ln w="0">
            <a:noFill/>
          </a:ln>
        </p:spPr>
        <p:txBody>
          <a:bodyPr anchor="ctr">
            <a:noAutofit/>
          </a:bodyPr>
          <a:lstStyle/>
          <a:p>
            <a:pPr>
              <a:lnSpc>
                <a:spcPct val="100000"/>
              </a:lnSpc>
            </a:pPr>
            <a:r>
              <a:rPr lang="en-US" sz="8000" b="0" strike="noStrike" spc="-1">
                <a:solidFill>
                  <a:srgbClr val="A53010"/>
                </a:solidFill>
                <a:latin typeface="Arial"/>
                <a:ea typeface="DejaVu Sans"/>
              </a:rPr>
              <a:t>“</a:t>
            </a:r>
            <a:endParaRPr lang="fr-FR" sz="8000" b="0" strike="noStrike" spc="-1">
              <a:solidFill>
                <a:srgbClr val="000000"/>
              </a:solidFill>
              <a:latin typeface="Arial"/>
            </a:endParaRPr>
          </a:p>
        </p:txBody>
      </p:sp>
      <p:sp>
        <p:nvSpPr>
          <p:cNvPr id="7116" name="TextBox 17"/>
          <p:cNvSpPr txBox="1"/>
          <p:nvPr/>
        </p:nvSpPr>
        <p:spPr>
          <a:xfrm>
            <a:off x="11115000" y="2905200"/>
            <a:ext cx="609480" cy="584640"/>
          </a:xfrm>
          <a:prstGeom prst="rect">
            <a:avLst/>
          </a:prstGeom>
          <a:noFill/>
          <a:ln w="0">
            <a:noFill/>
          </a:ln>
        </p:spPr>
        <p:txBody>
          <a:bodyPr anchor="ctr">
            <a:noAutofit/>
          </a:bodyPr>
          <a:lstStyle/>
          <a:p>
            <a:pPr>
              <a:lnSpc>
                <a:spcPct val="100000"/>
              </a:lnSpc>
            </a:pPr>
            <a:r>
              <a:rPr lang="en-US" sz="8000" b="0" strike="noStrike" spc="-1">
                <a:solidFill>
                  <a:srgbClr val="A53010"/>
                </a:solidFill>
                <a:latin typeface="Arial"/>
                <a:ea typeface="DejaVu Sans"/>
              </a:rPr>
              <a:t>”</a:t>
            </a:r>
            <a:endParaRPr lang="fr-FR" sz="8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5846" r:id="rId1"/>
    <p:sldLayoutId id="2147485847" r:id="rId2"/>
    <p:sldLayoutId id="2147485848" r:id="rId3"/>
    <p:sldLayoutId id="2147485849" r:id="rId4"/>
    <p:sldLayoutId id="2147485850" r:id="rId5"/>
    <p:sldLayoutId id="2147485851" r:id="rId6"/>
    <p:sldLayoutId id="2147485852" r:id="rId7"/>
    <p:sldLayoutId id="2147485853" r:id="rId8"/>
    <p:sldLayoutId id="2147485854" r:id="rId9"/>
    <p:sldLayoutId id="2147485855" r:id="rId10"/>
    <p:sldLayoutId id="2147485856" r:id="rId11"/>
    <p:sldLayoutId id="21474858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53" name="PlaceHolder 1"/>
          <p:cNvSpPr>
            <a:spLocks noGrp="1"/>
          </p:cNvSpPr>
          <p:nvPr>
            <p:ph type="ftr" idx="51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154" name="PlaceHolder 2"/>
          <p:cNvSpPr>
            <a:spLocks noGrp="1"/>
          </p:cNvSpPr>
          <p:nvPr>
            <p:ph type="sldNum" idx="512"/>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88E27C3-E4D0-4C40-94A4-ED89CD4BA49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155" name="PlaceHolder 3"/>
          <p:cNvSpPr>
            <a:spLocks noGrp="1"/>
          </p:cNvSpPr>
          <p:nvPr>
            <p:ph type="dt" idx="51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859" r:id="rId1"/>
    <p:sldLayoutId id="2147485860" r:id="rId2"/>
    <p:sldLayoutId id="2147485861" r:id="rId3"/>
    <p:sldLayoutId id="2147485862" r:id="rId4"/>
    <p:sldLayoutId id="2147485863" r:id="rId5"/>
    <p:sldLayoutId id="2147485864" r:id="rId6"/>
    <p:sldLayoutId id="2147485865" r:id="rId7"/>
    <p:sldLayoutId id="2147485866" r:id="rId8"/>
    <p:sldLayoutId id="2147485867" r:id="rId9"/>
    <p:sldLayoutId id="2147485868" r:id="rId10"/>
    <p:sldLayoutId id="2147485869" r:id="rId11"/>
    <p:sldLayoutId id="21474858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9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193" name="PlaceHolder 2"/>
          <p:cNvSpPr>
            <a:spLocks noGrp="1"/>
          </p:cNvSpPr>
          <p:nvPr>
            <p:ph type="ftr" idx="51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194" name="PlaceHolder 3"/>
          <p:cNvSpPr>
            <a:spLocks noGrp="1"/>
          </p:cNvSpPr>
          <p:nvPr>
            <p:ph type="sldNum" idx="515"/>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9BC4C73B-BD88-448C-9BCF-30FB9B9C899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195" name="PlaceHolder 4"/>
          <p:cNvSpPr>
            <a:spLocks noGrp="1"/>
          </p:cNvSpPr>
          <p:nvPr>
            <p:ph type="dt" idx="51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872" r:id="rId1"/>
    <p:sldLayoutId id="2147485873" r:id="rId2"/>
    <p:sldLayoutId id="2147485874" r:id="rId3"/>
    <p:sldLayoutId id="2147485875" r:id="rId4"/>
    <p:sldLayoutId id="2147485876" r:id="rId5"/>
    <p:sldLayoutId id="2147485877" r:id="rId6"/>
    <p:sldLayoutId id="2147485878" r:id="rId7"/>
    <p:sldLayoutId id="2147485879" r:id="rId8"/>
    <p:sldLayoutId id="2147485880" r:id="rId9"/>
    <p:sldLayoutId id="2147485881" r:id="rId10"/>
    <p:sldLayoutId id="2147485882" r:id="rId11"/>
    <p:sldLayoutId id="21474858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3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233"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234" name="PlaceHolder 3"/>
          <p:cNvSpPr>
            <a:spLocks noGrp="1"/>
          </p:cNvSpPr>
          <p:nvPr>
            <p:ph type="ftr" idx="51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235" name="PlaceHolder 4"/>
          <p:cNvSpPr>
            <a:spLocks noGrp="1"/>
          </p:cNvSpPr>
          <p:nvPr>
            <p:ph type="sldNum" idx="518"/>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6A8EA93-25AC-4493-9883-16EA3AA0325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236" name="PlaceHolder 5"/>
          <p:cNvSpPr>
            <a:spLocks noGrp="1"/>
          </p:cNvSpPr>
          <p:nvPr>
            <p:ph type="dt" idx="51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885" r:id="rId1"/>
    <p:sldLayoutId id="2147485886" r:id="rId2"/>
    <p:sldLayoutId id="2147485887" r:id="rId3"/>
    <p:sldLayoutId id="2147485888" r:id="rId4"/>
    <p:sldLayoutId id="2147485889" r:id="rId5"/>
    <p:sldLayoutId id="2147485890" r:id="rId6"/>
    <p:sldLayoutId id="2147485891" r:id="rId7"/>
    <p:sldLayoutId id="2147485892" r:id="rId8"/>
    <p:sldLayoutId id="2147485893" r:id="rId9"/>
    <p:sldLayoutId id="2147485894" r:id="rId10"/>
    <p:sldLayoutId id="2147485895" r:id="rId11"/>
    <p:sldLayoutId id="21474858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274"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275"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276" name="PlaceHolder 4"/>
          <p:cNvSpPr>
            <a:spLocks noGrp="1"/>
          </p:cNvSpPr>
          <p:nvPr>
            <p:ph type="ftr" idx="52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277" name="PlaceHolder 5"/>
          <p:cNvSpPr>
            <a:spLocks noGrp="1"/>
          </p:cNvSpPr>
          <p:nvPr>
            <p:ph type="sldNum" idx="521"/>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88671B4-8E2E-4526-8CE3-5D7E8ABEB40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278" name="PlaceHolder 6"/>
          <p:cNvSpPr>
            <a:spLocks noGrp="1"/>
          </p:cNvSpPr>
          <p:nvPr>
            <p:ph type="dt" idx="52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898" r:id="rId1"/>
    <p:sldLayoutId id="2147485899" r:id="rId2"/>
    <p:sldLayoutId id="2147485900" r:id="rId3"/>
    <p:sldLayoutId id="2147485901" r:id="rId4"/>
    <p:sldLayoutId id="2147485902" r:id="rId5"/>
    <p:sldLayoutId id="2147485903" r:id="rId6"/>
    <p:sldLayoutId id="2147485904" r:id="rId7"/>
    <p:sldLayoutId id="2147485905" r:id="rId8"/>
    <p:sldLayoutId id="2147485906" r:id="rId9"/>
    <p:sldLayoutId id="2147485907" r:id="rId10"/>
    <p:sldLayoutId id="2147485908" r:id="rId11"/>
    <p:sldLayoutId id="21474859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1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316" name="PlaceHolder 2"/>
          <p:cNvSpPr>
            <a:spLocks noGrp="1"/>
          </p:cNvSpPr>
          <p:nvPr>
            <p:ph type="ftr" idx="52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317" name="PlaceHolder 3"/>
          <p:cNvSpPr>
            <a:spLocks noGrp="1"/>
          </p:cNvSpPr>
          <p:nvPr>
            <p:ph type="sldNum" idx="524"/>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DC8D6E3-EEF2-4900-B739-AEECB525A1D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318" name="PlaceHolder 4"/>
          <p:cNvSpPr>
            <a:spLocks noGrp="1"/>
          </p:cNvSpPr>
          <p:nvPr>
            <p:ph type="dt" idx="52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911" r:id="rId1"/>
    <p:sldLayoutId id="2147485912" r:id="rId2"/>
    <p:sldLayoutId id="2147485913" r:id="rId3"/>
    <p:sldLayoutId id="2147485914" r:id="rId4"/>
    <p:sldLayoutId id="2147485915" r:id="rId5"/>
    <p:sldLayoutId id="2147485916" r:id="rId6"/>
    <p:sldLayoutId id="2147485917" r:id="rId7"/>
    <p:sldLayoutId id="2147485918" r:id="rId8"/>
    <p:sldLayoutId id="2147485919" r:id="rId9"/>
    <p:sldLayoutId id="2147485920" r:id="rId10"/>
    <p:sldLayoutId id="2147485921" r:id="rId11"/>
    <p:sldLayoutId id="21474859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55" name="PlaceHolder 1"/>
          <p:cNvSpPr>
            <a:spLocks noGrp="1"/>
          </p:cNvSpPr>
          <p:nvPr>
            <p:ph type="ftr" idx="52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356" name="PlaceHolder 2"/>
          <p:cNvSpPr>
            <a:spLocks noGrp="1"/>
          </p:cNvSpPr>
          <p:nvPr>
            <p:ph type="sldNum" idx="527"/>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FEF4FD0-2665-4DCC-B2C6-F6B566FA7F1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357" name="PlaceHolder 3"/>
          <p:cNvSpPr>
            <a:spLocks noGrp="1"/>
          </p:cNvSpPr>
          <p:nvPr>
            <p:ph type="dt" idx="52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924" r:id="rId1"/>
    <p:sldLayoutId id="2147485925" r:id="rId2"/>
    <p:sldLayoutId id="2147485926" r:id="rId3"/>
    <p:sldLayoutId id="2147485927" r:id="rId4"/>
    <p:sldLayoutId id="2147485928" r:id="rId5"/>
    <p:sldLayoutId id="2147485929" r:id="rId6"/>
    <p:sldLayoutId id="2147485930" r:id="rId7"/>
    <p:sldLayoutId id="2147485931" r:id="rId8"/>
    <p:sldLayoutId id="2147485932" r:id="rId9"/>
    <p:sldLayoutId id="2147485933" r:id="rId10"/>
    <p:sldLayoutId id="2147485934" r:id="rId11"/>
    <p:sldLayoutId id="21474859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9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395"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396"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397"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398" name="PlaceHolder 5"/>
          <p:cNvSpPr>
            <a:spLocks noGrp="1"/>
          </p:cNvSpPr>
          <p:nvPr>
            <p:ph type="ftr" idx="52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399" name="PlaceHolder 6"/>
          <p:cNvSpPr>
            <a:spLocks noGrp="1"/>
          </p:cNvSpPr>
          <p:nvPr>
            <p:ph type="sldNum" idx="530"/>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BD0C2E1-F319-4C5F-8F86-EE2070F7F47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400" name="PlaceHolder 7"/>
          <p:cNvSpPr>
            <a:spLocks noGrp="1"/>
          </p:cNvSpPr>
          <p:nvPr>
            <p:ph type="dt" idx="53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937" r:id="rId1"/>
    <p:sldLayoutId id="2147485938" r:id="rId2"/>
    <p:sldLayoutId id="2147485939" r:id="rId3"/>
    <p:sldLayoutId id="2147485940" r:id="rId4"/>
    <p:sldLayoutId id="2147485941" r:id="rId5"/>
    <p:sldLayoutId id="2147485942" r:id="rId6"/>
    <p:sldLayoutId id="2147485943" r:id="rId7"/>
    <p:sldLayoutId id="2147485944" r:id="rId8"/>
    <p:sldLayoutId id="2147485945" r:id="rId9"/>
    <p:sldLayoutId id="2147485946" r:id="rId10"/>
    <p:sldLayoutId id="2147485947" r:id="rId11"/>
    <p:sldLayoutId id="214748594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3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438"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439"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440"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441" name="PlaceHolder 5"/>
          <p:cNvSpPr>
            <a:spLocks noGrp="1"/>
          </p:cNvSpPr>
          <p:nvPr>
            <p:ph type="ftr" idx="53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442" name="PlaceHolder 6"/>
          <p:cNvSpPr>
            <a:spLocks noGrp="1"/>
          </p:cNvSpPr>
          <p:nvPr>
            <p:ph type="sldNum" idx="533"/>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8B505D7D-FCC6-4F43-9271-B157C1140AF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443" name="PlaceHolder 7"/>
          <p:cNvSpPr>
            <a:spLocks noGrp="1"/>
          </p:cNvSpPr>
          <p:nvPr>
            <p:ph type="dt" idx="53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950" r:id="rId1"/>
    <p:sldLayoutId id="2147485951" r:id="rId2"/>
    <p:sldLayoutId id="2147485952" r:id="rId3"/>
    <p:sldLayoutId id="2147485953" r:id="rId4"/>
    <p:sldLayoutId id="2147485954" r:id="rId5"/>
    <p:sldLayoutId id="2147485955" r:id="rId6"/>
    <p:sldLayoutId id="2147485956" r:id="rId7"/>
    <p:sldLayoutId id="2147485957" r:id="rId8"/>
    <p:sldLayoutId id="2147485958" r:id="rId9"/>
    <p:sldLayoutId id="2147485959" r:id="rId10"/>
    <p:sldLayoutId id="2147485960" r:id="rId11"/>
    <p:sldLayoutId id="21474859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8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481"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482"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483"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484" name="PlaceHolder 5"/>
          <p:cNvSpPr>
            <a:spLocks noGrp="1"/>
          </p:cNvSpPr>
          <p:nvPr>
            <p:ph type="ftr" idx="53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485" name="PlaceHolder 6"/>
          <p:cNvSpPr>
            <a:spLocks noGrp="1"/>
          </p:cNvSpPr>
          <p:nvPr>
            <p:ph type="sldNum" idx="536"/>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71296A0-6C28-4116-8D8D-1A92AF0B1F8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486" name="PlaceHolder 7"/>
          <p:cNvSpPr>
            <a:spLocks noGrp="1"/>
          </p:cNvSpPr>
          <p:nvPr>
            <p:ph type="dt" idx="53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963" r:id="rId1"/>
    <p:sldLayoutId id="2147485964" r:id="rId2"/>
    <p:sldLayoutId id="2147485965" r:id="rId3"/>
    <p:sldLayoutId id="2147485966" r:id="rId4"/>
    <p:sldLayoutId id="2147485967" r:id="rId5"/>
    <p:sldLayoutId id="2147485968" r:id="rId6"/>
    <p:sldLayoutId id="2147485969" r:id="rId7"/>
    <p:sldLayoutId id="2147485970" r:id="rId8"/>
    <p:sldLayoutId id="2147485971" r:id="rId9"/>
    <p:sldLayoutId id="2147485972" r:id="rId10"/>
    <p:sldLayoutId id="2147485973" r:id="rId11"/>
    <p:sldLayoutId id="21474859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35"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36"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37" name="PlaceHolder 4"/>
          <p:cNvSpPr>
            <a:spLocks noGrp="1"/>
          </p:cNvSpPr>
          <p:nvPr>
            <p:ph type="ftr" idx="5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38" name="PlaceHolder 5"/>
          <p:cNvSpPr>
            <a:spLocks noGrp="1"/>
          </p:cNvSpPr>
          <p:nvPr>
            <p:ph type="sldNum" idx="53"/>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7EA5023-1045-4C5A-872D-1A72D1D5089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39" name="PlaceHolder 6"/>
          <p:cNvSpPr>
            <a:spLocks noGrp="1"/>
          </p:cNvSpPr>
          <p:nvPr>
            <p:ph type="dt" idx="5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2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524"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525"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526" name="PlaceHolder 4"/>
          <p:cNvSpPr>
            <a:spLocks noGrp="1"/>
          </p:cNvSpPr>
          <p:nvPr>
            <p:ph type="ftr" idx="53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527" name="PlaceHolder 5"/>
          <p:cNvSpPr>
            <a:spLocks noGrp="1"/>
          </p:cNvSpPr>
          <p:nvPr>
            <p:ph type="sldNum" idx="539"/>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6322F74-9DE7-4A4F-ABC2-2BD085889FB3}"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528" name="PlaceHolder 6"/>
          <p:cNvSpPr>
            <a:spLocks noGrp="1"/>
          </p:cNvSpPr>
          <p:nvPr>
            <p:ph type="dt" idx="54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976" r:id="rId1"/>
    <p:sldLayoutId id="2147485977" r:id="rId2"/>
    <p:sldLayoutId id="2147485978" r:id="rId3"/>
    <p:sldLayoutId id="2147485979" r:id="rId4"/>
    <p:sldLayoutId id="2147485980" r:id="rId5"/>
    <p:sldLayoutId id="2147485981" r:id="rId6"/>
    <p:sldLayoutId id="2147485982" r:id="rId7"/>
    <p:sldLayoutId id="2147485983" r:id="rId8"/>
    <p:sldLayoutId id="2147485984" r:id="rId9"/>
    <p:sldLayoutId id="2147485985" r:id="rId10"/>
    <p:sldLayoutId id="2147485986" r:id="rId11"/>
    <p:sldLayoutId id="21474859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6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566"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567"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568"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569"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570" name="PlaceHolder 6"/>
          <p:cNvSpPr>
            <a:spLocks noGrp="1"/>
          </p:cNvSpPr>
          <p:nvPr>
            <p:ph type="ftr" idx="54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571" name="PlaceHolder 7"/>
          <p:cNvSpPr>
            <a:spLocks noGrp="1"/>
          </p:cNvSpPr>
          <p:nvPr>
            <p:ph type="sldNum" idx="542"/>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B279748-1294-4E1A-9E6E-0E47BF4FFF3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572" name="PlaceHolder 8"/>
          <p:cNvSpPr>
            <a:spLocks noGrp="1"/>
          </p:cNvSpPr>
          <p:nvPr>
            <p:ph type="dt" idx="54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5989" r:id="rId1"/>
    <p:sldLayoutId id="2147485990" r:id="rId2"/>
    <p:sldLayoutId id="2147485991" r:id="rId3"/>
    <p:sldLayoutId id="2147485992" r:id="rId4"/>
    <p:sldLayoutId id="2147485993" r:id="rId5"/>
    <p:sldLayoutId id="2147485994" r:id="rId6"/>
    <p:sldLayoutId id="2147485995" r:id="rId7"/>
    <p:sldLayoutId id="2147485996" r:id="rId8"/>
    <p:sldLayoutId id="2147485997" r:id="rId9"/>
    <p:sldLayoutId id="2147485998" r:id="rId10"/>
    <p:sldLayoutId id="2147485999" r:id="rId11"/>
    <p:sldLayoutId id="214748600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0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610"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611"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612"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613"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614"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615"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616" name="PlaceHolder 8"/>
          <p:cNvSpPr>
            <a:spLocks noGrp="1"/>
          </p:cNvSpPr>
          <p:nvPr>
            <p:ph type="ftr" idx="54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617" name="PlaceHolder 9"/>
          <p:cNvSpPr>
            <a:spLocks noGrp="1"/>
          </p:cNvSpPr>
          <p:nvPr>
            <p:ph type="sldNum" idx="545"/>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E8C6807-596C-4280-BDDE-D2827C6CA2F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618" name="PlaceHolder 10"/>
          <p:cNvSpPr>
            <a:spLocks noGrp="1"/>
          </p:cNvSpPr>
          <p:nvPr>
            <p:ph type="dt" idx="54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002" r:id="rId1"/>
    <p:sldLayoutId id="2147486003" r:id="rId2"/>
    <p:sldLayoutId id="2147486004" r:id="rId3"/>
    <p:sldLayoutId id="2147486005" r:id="rId4"/>
    <p:sldLayoutId id="2147486006" r:id="rId5"/>
    <p:sldLayoutId id="2147486007" r:id="rId6"/>
    <p:sldLayoutId id="2147486008" r:id="rId7"/>
    <p:sldLayoutId id="2147486009" r:id="rId8"/>
    <p:sldLayoutId id="2147486010" r:id="rId9"/>
    <p:sldLayoutId id="2147486011" r:id="rId10"/>
    <p:sldLayoutId id="2147486012" r:id="rId11"/>
    <p:sldLayoutId id="21474860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55" name="PlaceHolder 1"/>
          <p:cNvSpPr>
            <a:spLocks noGrp="1"/>
          </p:cNvSpPr>
          <p:nvPr>
            <p:ph type="title"/>
          </p:nvPr>
        </p:nvSpPr>
        <p:spPr>
          <a:xfrm>
            <a:off x="2589120" y="627480"/>
            <a:ext cx="8915400" cy="2880000"/>
          </a:xfrm>
          <a:prstGeom prst="rect">
            <a:avLst/>
          </a:prstGeom>
          <a:noFill/>
          <a:ln w="12600">
            <a:noFill/>
          </a:ln>
        </p:spPr>
        <p:txBody>
          <a:bodyPr anchor="ctr">
            <a:normAutofit/>
          </a:bodyPr>
          <a:lstStyle/>
          <a:p>
            <a:pPr indent="0">
              <a:lnSpc>
                <a:spcPct val="100000"/>
              </a:lnSpc>
              <a:buNone/>
            </a:pPr>
            <a:r>
              <a:rPr lang="en-US" sz="4800" b="0" strike="noStrike" spc="-1">
                <a:solidFill>
                  <a:srgbClr val="262626"/>
                </a:solidFill>
                <a:latin typeface="Century Gothic"/>
                <a:ea typeface="DejaVu Sans"/>
              </a:rPr>
              <a:t>Click to edit Master title style</a:t>
            </a:r>
            <a:endParaRPr lang="fr-FR" sz="4800" b="0" strike="noStrike" spc="-1">
              <a:solidFill>
                <a:srgbClr val="000000"/>
              </a:solidFill>
              <a:latin typeface="Arial"/>
            </a:endParaRPr>
          </a:p>
        </p:txBody>
      </p:sp>
      <p:sp>
        <p:nvSpPr>
          <p:cNvPr id="7656" name="PlaceHolder 2"/>
          <p:cNvSpPr>
            <a:spLocks noGrp="1"/>
          </p:cNvSpPr>
          <p:nvPr>
            <p:ph type="body"/>
          </p:nvPr>
        </p:nvSpPr>
        <p:spPr>
          <a:xfrm>
            <a:off x="2589120" y="4343400"/>
            <a:ext cx="8915400" cy="838080"/>
          </a:xfrm>
          <a:prstGeom prst="rect">
            <a:avLst/>
          </a:prstGeom>
          <a:noFill/>
          <a:ln w="12600">
            <a:noFill/>
          </a:ln>
        </p:spPr>
        <p:txBody>
          <a:bodyPr anchor="b">
            <a:normAutofit/>
          </a:bodyPr>
          <a:lstStyle/>
          <a:p>
            <a:pPr marL="432000" indent="-324000">
              <a:lnSpc>
                <a:spcPct val="100000"/>
              </a:lnSpc>
              <a:spcBef>
                <a:spcPts val="1001"/>
              </a:spcBef>
              <a:buClr>
                <a:srgbClr val="000000"/>
              </a:buClr>
              <a:buSzPct val="45000"/>
              <a:buFont typeface="Wingdings" charset="2"/>
              <a:buChar char=""/>
            </a:pPr>
            <a:r>
              <a:rPr lang="en-US" sz="2400" b="0" strike="noStrike" spc="-1">
                <a:solidFill>
                  <a:srgbClr val="A53010"/>
                </a:solidFill>
                <a:latin typeface="Century Gothic"/>
                <a:ea typeface="DejaVu Sans"/>
              </a:rPr>
              <a:t>Click to edit Master text styles</a:t>
            </a:r>
            <a:endParaRPr lang="fr-FR" sz="2400" b="0" strike="noStrike" spc="-1">
              <a:solidFill>
                <a:srgbClr val="000000"/>
              </a:solidFill>
              <a:latin typeface="Arial"/>
            </a:endParaRPr>
          </a:p>
        </p:txBody>
      </p:sp>
      <p:sp>
        <p:nvSpPr>
          <p:cNvPr id="7657" name="PlaceHolder 3"/>
          <p:cNvSpPr>
            <a:spLocks noGrp="1"/>
          </p:cNvSpPr>
          <p:nvPr>
            <p:ph type="body"/>
          </p:nvPr>
        </p:nvSpPr>
        <p:spPr>
          <a:xfrm>
            <a:off x="2589120" y="5181480"/>
            <a:ext cx="8915400" cy="729720"/>
          </a:xfrm>
          <a:prstGeom prst="rect">
            <a:avLst/>
          </a:prstGeom>
          <a:noFill/>
          <a:ln w="12600">
            <a:noFill/>
          </a:ln>
        </p:spPr>
        <p:txBody>
          <a:bodyPr anchor="t">
            <a:normAutofit/>
          </a:bodyPr>
          <a:lstStyle/>
          <a:p>
            <a:pPr marL="228600">
              <a:lnSpc>
                <a:spcPct val="100000"/>
              </a:lnSpc>
              <a:spcBef>
                <a:spcPts val="1001"/>
              </a:spcBef>
              <a:buClr>
                <a:srgbClr val="000000"/>
              </a:buClr>
              <a:buFont typeface="Arial"/>
              <a:buChar char="•"/>
            </a:pPr>
            <a:r>
              <a:rPr lang="en-US" sz="1800" b="0" strike="noStrike" spc="-1">
                <a:solidFill>
                  <a:srgbClr val="595959"/>
                </a:solidFill>
                <a:latin typeface="Century Gothic"/>
                <a:ea typeface="DejaVu Sans"/>
              </a:rPr>
              <a:t>Click to edit Master text styles</a:t>
            </a:r>
            <a:endParaRPr lang="fr-FR" sz="1800" b="0" strike="noStrike" spc="-1">
              <a:solidFill>
                <a:srgbClr val="000000"/>
              </a:solidFill>
              <a:latin typeface="Arial"/>
            </a:endParaRPr>
          </a:p>
        </p:txBody>
      </p:sp>
      <p:sp>
        <p:nvSpPr>
          <p:cNvPr id="7658" name="PlaceHolder 4"/>
          <p:cNvSpPr>
            <a:spLocks noGrp="1"/>
          </p:cNvSpPr>
          <p:nvPr>
            <p:ph type="dt" idx="547"/>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7659" name="PlaceHolder 5"/>
          <p:cNvSpPr>
            <a:spLocks noGrp="1"/>
          </p:cNvSpPr>
          <p:nvPr>
            <p:ph type="ftr" idx="548"/>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7660" name="Freeform 11"/>
          <p:cNvSpPr/>
          <p:nvPr/>
        </p:nvSpPr>
        <p:spPr>
          <a:xfrm flipV="1">
            <a:off x="-3600" y="491040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7661" name="PlaceHolder 6"/>
          <p:cNvSpPr>
            <a:spLocks noGrp="1"/>
          </p:cNvSpPr>
          <p:nvPr>
            <p:ph type="sldNum" idx="549"/>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3E70033-BE49-438B-BA19-25C8E8C8A27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015" r:id="rId1"/>
    <p:sldLayoutId id="2147486016" r:id="rId2"/>
    <p:sldLayoutId id="2147486017" r:id="rId3"/>
    <p:sldLayoutId id="2147486018" r:id="rId4"/>
    <p:sldLayoutId id="2147486019" r:id="rId5"/>
    <p:sldLayoutId id="2147486020" r:id="rId6"/>
    <p:sldLayoutId id="2147486021" r:id="rId7"/>
    <p:sldLayoutId id="2147486022" r:id="rId8"/>
    <p:sldLayoutId id="2147486023" r:id="rId9"/>
    <p:sldLayoutId id="2147486024" r:id="rId10"/>
    <p:sldLayoutId id="2147486025" r:id="rId11"/>
    <p:sldLayoutId id="21474860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98" name="PlaceHolder 1"/>
          <p:cNvSpPr>
            <a:spLocks noGrp="1"/>
          </p:cNvSpPr>
          <p:nvPr>
            <p:ph type="ftr" idx="55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699" name="PlaceHolder 2"/>
          <p:cNvSpPr>
            <a:spLocks noGrp="1"/>
          </p:cNvSpPr>
          <p:nvPr>
            <p:ph type="sldNum" idx="551"/>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B332E34-A621-4D40-AF0E-25ECC1B70E9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700" name="PlaceHolder 3"/>
          <p:cNvSpPr>
            <a:spLocks noGrp="1"/>
          </p:cNvSpPr>
          <p:nvPr>
            <p:ph type="dt" idx="55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028" r:id="rId1"/>
    <p:sldLayoutId id="2147486029" r:id="rId2"/>
    <p:sldLayoutId id="2147486030" r:id="rId3"/>
    <p:sldLayoutId id="2147486031" r:id="rId4"/>
    <p:sldLayoutId id="2147486032" r:id="rId5"/>
    <p:sldLayoutId id="2147486033" r:id="rId6"/>
    <p:sldLayoutId id="2147486034" r:id="rId7"/>
    <p:sldLayoutId id="2147486035" r:id="rId8"/>
    <p:sldLayoutId id="2147486036" r:id="rId9"/>
    <p:sldLayoutId id="2147486037" r:id="rId10"/>
    <p:sldLayoutId id="2147486038" r:id="rId11"/>
    <p:sldLayoutId id="214748603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3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738" name="PlaceHolder 2"/>
          <p:cNvSpPr>
            <a:spLocks noGrp="1"/>
          </p:cNvSpPr>
          <p:nvPr>
            <p:ph type="ftr" idx="55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739" name="PlaceHolder 3"/>
          <p:cNvSpPr>
            <a:spLocks noGrp="1"/>
          </p:cNvSpPr>
          <p:nvPr>
            <p:ph type="sldNum" idx="554"/>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1063CFC-2C01-4DE0-BB93-7BE59AD5F2F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740" name="PlaceHolder 4"/>
          <p:cNvSpPr>
            <a:spLocks noGrp="1"/>
          </p:cNvSpPr>
          <p:nvPr>
            <p:ph type="dt" idx="55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041" r:id="rId1"/>
    <p:sldLayoutId id="2147486042" r:id="rId2"/>
    <p:sldLayoutId id="2147486043" r:id="rId3"/>
    <p:sldLayoutId id="2147486044" r:id="rId4"/>
    <p:sldLayoutId id="2147486045" r:id="rId5"/>
    <p:sldLayoutId id="2147486046" r:id="rId6"/>
    <p:sldLayoutId id="2147486047" r:id="rId7"/>
    <p:sldLayoutId id="2147486048" r:id="rId8"/>
    <p:sldLayoutId id="2147486049" r:id="rId9"/>
    <p:sldLayoutId id="2147486050" r:id="rId10"/>
    <p:sldLayoutId id="2147486051" r:id="rId11"/>
    <p:sldLayoutId id="214748605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7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778"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779" name="PlaceHolder 3"/>
          <p:cNvSpPr>
            <a:spLocks noGrp="1"/>
          </p:cNvSpPr>
          <p:nvPr>
            <p:ph type="ftr" idx="55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780" name="PlaceHolder 4"/>
          <p:cNvSpPr>
            <a:spLocks noGrp="1"/>
          </p:cNvSpPr>
          <p:nvPr>
            <p:ph type="sldNum" idx="557"/>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B63893B-19E9-4785-BB36-35534F767CD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781" name="PlaceHolder 5"/>
          <p:cNvSpPr>
            <a:spLocks noGrp="1"/>
          </p:cNvSpPr>
          <p:nvPr>
            <p:ph type="dt" idx="55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054" r:id="rId1"/>
    <p:sldLayoutId id="2147486055" r:id="rId2"/>
    <p:sldLayoutId id="2147486056" r:id="rId3"/>
    <p:sldLayoutId id="2147486057" r:id="rId4"/>
    <p:sldLayoutId id="2147486058" r:id="rId5"/>
    <p:sldLayoutId id="2147486059" r:id="rId6"/>
    <p:sldLayoutId id="2147486060" r:id="rId7"/>
    <p:sldLayoutId id="2147486061" r:id="rId8"/>
    <p:sldLayoutId id="2147486062" r:id="rId9"/>
    <p:sldLayoutId id="2147486063" r:id="rId10"/>
    <p:sldLayoutId id="2147486064" r:id="rId11"/>
    <p:sldLayoutId id="21474860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1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819"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820"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821" name="PlaceHolder 4"/>
          <p:cNvSpPr>
            <a:spLocks noGrp="1"/>
          </p:cNvSpPr>
          <p:nvPr>
            <p:ph type="ftr" idx="55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822" name="PlaceHolder 5"/>
          <p:cNvSpPr>
            <a:spLocks noGrp="1"/>
          </p:cNvSpPr>
          <p:nvPr>
            <p:ph type="sldNum" idx="560"/>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96B0337-1B51-4327-A6BA-51817FB10103}"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823" name="PlaceHolder 6"/>
          <p:cNvSpPr>
            <a:spLocks noGrp="1"/>
          </p:cNvSpPr>
          <p:nvPr>
            <p:ph type="dt" idx="56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067" r:id="rId1"/>
    <p:sldLayoutId id="2147486068" r:id="rId2"/>
    <p:sldLayoutId id="2147486069" r:id="rId3"/>
    <p:sldLayoutId id="2147486070" r:id="rId4"/>
    <p:sldLayoutId id="2147486071" r:id="rId5"/>
    <p:sldLayoutId id="2147486072" r:id="rId6"/>
    <p:sldLayoutId id="2147486073" r:id="rId7"/>
    <p:sldLayoutId id="2147486074" r:id="rId8"/>
    <p:sldLayoutId id="2147486075" r:id="rId9"/>
    <p:sldLayoutId id="2147486076" r:id="rId10"/>
    <p:sldLayoutId id="2147486077" r:id="rId11"/>
    <p:sldLayoutId id="21474860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6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861" name="PlaceHolder 2"/>
          <p:cNvSpPr>
            <a:spLocks noGrp="1"/>
          </p:cNvSpPr>
          <p:nvPr>
            <p:ph type="ftr" idx="56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862" name="PlaceHolder 3"/>
          <p:cNvSpPr>
            <a:spLocks noGrp="1"/>
          </p:cNvSpPr>
          <p:nvPr>
            <p:ph type="sldNum" idx="563"/>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5480E3B-9A58-4742-B765-29F72F18325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863" name="PlaceHolder 4"/>
          <p:cNvSpPr>
            <a:spLocks noGrp="1"/>
          </p:cNvSpPr>
          <p:nvPr>
            <p:ph type="dt" idx="56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080" r:id="rId1"/>
    <p:sldLayoutId id="2147486081" r:id="rId2"/>
    <p:sldLayoutId id="2147486082" r:id="rId3"/>
    <p:sldLayoutId id="2147486083" r:id="rId4"/>
    <p:sldLayoutId id="2147486084" r:id="rId5"/>
    <p:sldLayoutId id="2147486085" r:id="rId6"/>
    <p:sldLayoutId id="2147486086" r:id="rId7"/>
    <p:sldLayoutId id="2147486087" r:id="rId8"/>
    <p:sldLayoutId id="2147486088" r:id="rId9"/>
    <p:sldLayoutId id="2147486089" r:id="rId10"/>
    <p:sldLayoutId id="2147486090" r:id="rId11"/>
    <p:sldLayoutId id="214748609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00" name="PlaceHolder 1"/>
          <p:cNvSpPr>
            <a:spLocks noGrp="1"/>
          </p:cNvSpPr>
          <p:nvPr>
            <p:ph type="ftr" idx="56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901" name="PlaceHolder 2"/>
          <p:cNvSpPr>
            <a:spLocks noGrp="1"/>
          </p:cNvSpPr>
          <p:nvPr>
            <p:ph type="sldNum" idx="566"/>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D1EB8D7-19EE-4BA9-92CC-B63B0B26CEF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902" name="PlaceHolder 3"/>
          <p:cNvSpPr>
            <a:spLocks noGrp="1"/>
          </p:cNvSpPr>
          <p:nvPr>
            <p:ph type="dt" idx="56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093" r:id="rId1"/>
    <p:sldLayoutId id="2147486094" r:id="rId2"/>
    <p:sldLayoutId id="2147486095" r:id="rId3"/>
    <p:sldLayoutId id="2147486096" r:id="rId4"/>
    <p:sldLayoutId id="2147486097" r:id="rId5"/>
    <p:sldLayoutId id="2147486098" r:id="rId6"/>
    <p:sldLayoutId id="2147486099" r:id="rId7"/>
    <p:sldLayoutId id="2147486100" r:id="rId8"/>
    <p:sldLayoutId id="2147486101" r:id="rId9"/>
    <p:sldLayoutId id="2147486102" r:id="rId10"/>
    <p:sldLayoutId id="2147486103" r:id="rId11"/>
    <p:sldLayoutId id="214748610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77" name="PlaceHolder 2"/>
          <p:cNvSpPr>
            <a:spLocks noGrp="1"/>
          </p:cNvSpPr>
          <p:nvPr>
            <p:ph type="ftr" idx="5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78" name="PlaceHolder 3"/>
          <p:cNvSpPr>
            <a:spLocks noGrp="1"/>
          </p:cNvSpPr>
          <p:nvPr>
            <p:ph type="sldNum" idx="56"/>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33D0BCA-A2B5-4B72-B0EC-C8A89E0240D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79" name="PlaceHolder 4"/>
          <p:cNvSpPr>
            <a:spLocks noGrp="1"/>
          </p:cNvSpPr>
          <p:nvPr>
            <p:ph type="dt" idx="5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3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940"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941"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942"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943" name="PlaceHolder 5"/>
          <p:cNvSpPr>
            <a:spLocks noGrp="1"/>
          </p:cNvSpPr>
          <p:nvPr>
            <p:ph type="ftr" idx="56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944" name="PlaceHolder 6"/>
          <p:cNvSpPr>
            <a:spLocks noGrp="1"/>
          </p:cNvSpPr>
          <p:nvPr>
            <p:ph type="sldNum" idx="569"/>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4C446CB-1DF2-4523-A160-9BAF4863B73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945" name="PlaceHolder 7"/>
          <p:cNvSpPr>
            <a:spLocks noGrp="1"/>
          </p:cNvSpPr>
          <p:nvPr>
            <p:ph type="dt" idx="57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106" r:id="rId1"/>
    <p:sldLayoutId id="2147486107" r:id="rId2"/>
    <p:sldLayoutId id="2147486108" r:id="rId3"/>
    <p:sldLayoutId id="2147486109" r:id="rId4"/>
    <p:sldLayoutId id="2147486110" r:id="rId5"/>
    <p:sldLayoutId id="2147486111" r:id="rId6"/>
    <p:sldLayoutId id="2147486112" r:id="rId7"/>
    <p:sldLayoutId id="2147486113" r:id="rId8"/>
    <p:sldLayoutId id="2147486114" r:id="rId9"/>
    <p:sldLayoutId id="2147486115" r:id="rId10"/>
    <p:sldLayoutId id="2147486116" r:id="rId11"/>
    <p:sldLayoutId id="214748611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7983"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984"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985"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7986" name="PlaceHolder 5"/>
          <p:cNvSpPr>
            <a:spLocks noGrp="1"/>
          </p:cNvSpPr>
          <p:nvPr>
            <p:ph type="ftr" idx="57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7987" name="PlaceHolder 6"/>
          <p:cNvSpPr>
            <a:spLocks noGrp="1"/>
          </p:cNvSpPr>
          <p:nvPr>
            <p:ph type="sldNum" idx="572"/>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461F6A2-C688-4EF2-8C71-A93D506E00B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988" name="PlaceHolder 7"/>
          <p:cNvSpPr>
            <a:spLocks noGrp="1"/>
          </p:cNvSpPr>
          <p:nvPr>
            <p:ph type="dt" idx="57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119" r:id="rId1"/>
    <p:sldLayoutId id="2147486120" r:id="rId2"/>
    <p:sldLayoutId id="2147486121" r:id="rId3"/>
    <p:sldLayoutId id="2147486122" r:id="rId4"/>
    <p:sldLayoutId id="2147486123" r:id="rId5"/>
    <p:sldLayoutId id="2147486124" r:id="rId6"/>
    <p:sldLayoutId id="2147486125" r:id="rId7"/>
    <p:sldLayoutId id="2147486126" r:id="rId8"/>
    <p:sldLayoutId id="2147486127" r:id="rId9"/>
    <p:sldLayoutId id="2147486128" r:id="rId10"/>
    <p:sldLayoutId id="2147486129" r:id="rId11"/>
    <p:sldLayoutId id="214748613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2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026"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027"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028"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029" name="PlaceHolder 5"/>
          <p:cNvSpPr>
            <a:spLocks noGrp="1"/>
          </p:cNvSpPr>
          <p:nvPr>
            <p:ph type="ftr" idx="57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030" name="PlaceHolder 6"/>
          <p:cNvSpPr>
            <a:spLocks noGrp="1"/>
          </p:cNvSpPr>
          <p:nvPr>
            <p:ph type="sldNum" idx="575"/>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0DE819C-C0BD-4B00-9EBB-FAEFFA14A3F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031" name="PlaceHolder 7"/>
          <p:cNvSpPr>
            <a:spLocks noGrp="1"/>
          </p:cNvSpPr>
          <p:nvPr>
            <p:ph type="dt" idx="57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132" r:id="rId1"/>
    <p:sldLayoutId id="2147486133" r:id="rId2"/>
    <p:sldLayoutId id="2147486134" r:id="rId3"/>
    <p:sldLayoutId id="2147486135" r:id="rId4"/>
    <p:sldLayoutId id="2147486136" r:id="rId5"/>
    <p:sldLayoutId id="2147486137" r:id="rId6"/>
    <p:sldLayoutId id="2147486138" r:id="rId7"/>
    <p:sldLayoutId id="2147486139" r:id="rId8"/>
    <p:sldLayoutId id="2147486140" r:id="rId9"/>
    <p:sldLayoutId id="2147486141" r:id="rId10"/>
    <p:sldLayoutId id="2147486142" r:id="rId11"/>
    <p:sldLayoutId id="21474861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6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069"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070"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071" name="PlaceHolder 4"/>
          <p:cNvSpPr>
            <a:spLocks noGrp="1"/>
          </p:cNvSpPr>
          <p:nvPr>
            <p:ph type="ftr" idx="57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072" name="PlaceHolder 5"/>
          <p:cNvSpPr>
            <a:spLocks noGrp="1"/>
          </p:cNvSpPr>
          <p:nvPr>
            <p:ph type="sldNum" idx="578"/>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5CAAE4E-3A40-4FA8-A87D-6046750D430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073" name="PlaceHolder 6"/>
          <p:cNvSpPr>
            <a:spLocks noGrp="1"/>
          </p:cNvSpPr>
          <p:nvPr>
            <p:ph type="dt" idx="57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145" r:id="rId1"/>
    <p:sldLayoutId id="2147486146" r:id="rId2"/>
    <p:sldLayoutId id="2147486147" r:id="rId3"/>
    <p:sldLayoutId id="2147486148" r:id="rId4"/>
    <p:sldLayoutId id="2147486149" r:id="rId5"/>
    <p:sldLayoutId id="2147486150" r:id="rId6"/>
    <p:sldLayoutId id="2147486151" r:id="rId7"/>
    <p:sldLayoutId id="2147486152" r:id="rId8"/>
    <p:sldLayoutId id="2147486153" r:id="rId9"/>
    <p:sldLayoutId id="2147486154" r:id="rId10"/>
    <p:sldLayoutId id="2147486155" r:id="rId11"/>
    <p:sldLayoutId id="214748615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1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111"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12"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13"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14"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15" name="PlaceHolder 6"/>
          <p:cNvSpPr>
            <a:spLocks noGrp="1"/>
          </p:cNvSpPr>
          <p:nvPr>
            <p:ph type="ftr" idx="58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116" name="PlaceHolder 7"/>
          <p:cNvSpPr>
            <a:spLocks noGrp="1"/>
          </p:cNvSpPr>
          <p:nvPr>
            <p:ph type="sldNum" idx="581"/>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6D45FB2-20E5-468B-BDCA-11A4F60AF1BA}"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117" name="PlaceHolder 8"/>
          <p:cNvSpPr>
            <a:spLocks noGrp="1"/>
          </p:cNvSpPr>
          <p:nvPr>
            <p:ph type="dt" idx="58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158" r:id="rId1"/>
    <p:sldLayoutId id="2147486159" r:id="rId2"/>
    <p:sldLayoutId id="2147486160" r:id="rId3"/>
    <p:sldLayoutId id="2147486161" r:id="rId4"/>
    <p:sldLayoutId id="2147486162" r:id="rId5"/>
    <p:sldLayoutId id="2147486163" r:id="rId6"/>
    <p:sldLayoutId id="2147486164" r:id="rId7"/>
    <p:sldLayoutId id="2147486165" r:id="rId8"/>
    <p:sldLayoutId id="2147486166" r:id="rId9"/>
    <p:sldLayoutId id="2147486167" r:id="rId10"/>
    <p:sldLayoutId id="2147486168" r:id="rId11"/>
    <p:sldLayoutId id="21474861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5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155"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56"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57"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58"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59"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60"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161" name="PlaceHolder 8"/>
          <p:cNvSpPr>
            <a:spLocks noGrp="1"/>
          </p:cNvSpPr>
          <p:nvPr>
            <p:ph type="ftr" idx="58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162" name="PlaceHolder 9"/>
          <p:cNvSpPr>
            <a:spLocks noGrp="1"/>
          </p:cNvSpPr>
          <p:nvPr>
            <p:ph type="sldNum" idx="584"/>
          </p:nvPr>
        </p:nvSpPr>
        <p:spPr>
          <a:xfrm>
            <a:off x="531720" y="49831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DB68E76-6134-4E0A-A7CA-741F3FD0B72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163" name="PlaceHolder 10"/>
          <p:cNvSpPr>
            <a:spLocks noGrp="1"/>
          </p:cNvSpPr>
          <p:nvPr>
            <p:ph type="dt" idx="58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171" r:id="rId1"/>
    <p:sldLayoutId id="2147486172" r:id="rId2"/>
    <p:sldLayoutId id="2147486173" r:id="rId3"/>
    <p:sldLayoutId id="2147486174" r:id="rId4"/>
    <p:sldLayoutId id="2147486175" r:id="rId5"/>
    <p:sldLayoutId id="2147486176" r:id="rId6"/>
    <p:sldLayoutId id="2147486177" r:id="rId7"/>
    <p:sldLayoutId id="2147486178" r:id="rId8"/>
    <p:sldLayoutId id="2147486179" r:id="rId9"/>
    <p:sldLayoutId id="2147486180" r:id="rId10"/>
    <p:sldLayoutId id="2147486181" r:id="rId11"/>
    <p:sldLayoutId id="21474861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00" name="PlaceHolder 1"/>
          <p:cNvSpPr>
            <a:spLocks noGrp="1"/>
          </p:cNvSpPr>
          <p:nvPr>
            <p:ph type="title"/>
          </p:nvPr>
        </p:nvSpPr>
        <p:spPr>
          <a:xfrm>
            <a:off x="2593080" y="624240"/>
            <a:ext cx="8911800" cy="1280880"/>
          </a:xfrm>
          <a:prstGeom prst="rect">
            <a:avLst/>
          </a:prstGeom>
          <a:noFill/>
          <a:ln w="12600">
            <a:noFill/>
          </a:ln>
        </p:spPr>
        <p:txBody>
          <a:bodyPr anchor="t">
            <a:normAutofit/>
          </a:bodyPr>
          <a:lstStyle/>
          <a:p>
            <a:pPr indent="0">
              <a:lnSpc>
                <a:spcPct val="100000"/>
              </a:lnSpc>
              <a:buNone/>
            </a:pPr>
            <a:r>
              <a:rPr lang="en-US" sz="3600" b="0" strike="noStrike" spc="-1">
                <a:solidFill>
                  <a:srgbClr val="262626"/>
                </a:solidFill>
                <a:latin typeface="Century Gothic"/>
                <a:ea typeface="DejaVu Sans"/>
              </a:rPr>
              <a:t>Click to edit Master title style</a:t>
            </a:r>
            <a:endParaRPr lang="fr-FR" sz="3600" b="0" strike="noStrike" spc="-1">
              <a:solidFill>
                <a:srgbClr val="000000"/>
              </a:solidFill>
              <a:latin typeface="Arial"/>
            </a:endParaRPr>
          </a:p>
        </p:txBody>
      </p:sp>
      <p:sp>
        <p:nvSpPr>
          <p:cNvPr id="8201" name="PlaceHolder 2"/>
          <p:cNvSpPr>
            <a:spLocks noGrp="1"/>
          </p:cNvSpPr>
          <p:nvPr>
            <p:ph type="body"/>
          </p:nvPr>
        </p:nvSpPr>
        <p:spPr>
          <a:xfrm>
            <a:off x="2589120" y="2133720"/>
            <a:ext cx="8915400" cy="3886200"/>
          </a:xfrm>
          <a:prstGeom prst="rect">
            <a:avLst/>
          </a:prstGeom>
          <a:noFill/>
          <a:ln w="12600">
            <a:noFill/>
          </a:ln>
        </p:spPr>
        <p:txBody>
          <a:bodyPr vert="eaVert" anchor="t">
            <a:normAutofit/>
          </a:bodyPr>
          <a:lstStyle/>
          <a:p>
            <a:pPr marL="343080" indent="-343080">
              <a:lnSpc>
                <a:spcPct val="100000"/>
              </a:lnSpc>
              <a:spcBef>
                <a:spcPts val="1001"/>
              </a:spcBef>
              <a:buClr>
                <a:srgbClr val="000000"/>
              </a:buClr>
              <a:buSzPct val="45000"/>
              <a:buFont typeface="Wingdings" charset="2"/>
              <a:buChar char=""/>
            </a:pPr>
            <a:r>
              <a:rPr lang="en-US" sz="1800" b="0" strike="noStrike" spc="-1">
                <a:solidFill>
                  <a:srgbClr val="404040"/>
                </a:solidFill>
                <a:latin typeface="Century Gothic"/>
                <a:ea typeface="DejaVu Sans"/>
              </a:rPr>
              <a:t>Click to edit Master text styles</a:t>
            </a:r>
            <a:endParaRPr lang="fr-FR" sz="1800" b="0" strike="noStrike" spc="-1">
              <a:solidFill>
                <a:srgbClr val="000000"/>
              </a:solidFill>
              <a:latin typeface="Arial"/>
            </a:endParaRPr>
          </a:p>
          <a:p>
            <a:pPr marL="743040" lvl="1" indent="-285840">
              <a:lnSpc>
                <a:spcPct val="100000"/>
              </a:lnSpc>
              <a:spcBef>
                <a:spcPts val="1001"/>
              </a:spcBef>
              <a:buClr>
                <a:srgbClr val="000000"/>
              </a:buClr>
              <a:buSzPct val="75000"/>
              <a:buFont typeface="Symbol" charset="2"/>
              <a:buChar char=""/>
            </a:pPr>
            <a:r>
              <a:rPr lang="en-US" sz="1600" b="0" strike="noStrike" spc="-1">
                <a:solidFill>
                  <a:srgbClr val="404040"/>
                </a:solidFill>
                <a:latin typeface="Century Gothic"/>
                <a:ea typeface="DejaVu Sans"/>
              </a:rPr>
              <a:t>Second level</a:t>
            </a:r>
            <a:endParaRPr lang="fr-FR" sz="1600" b="0" strike="noStrike" spc="-1">
              <a:solidFill>
                <a:srgbClr val="000000"/>
              </a:solidFill>
              <a:latin typeface="Arial"/>
            </a:endParaRPr>
          </a:p>
          <a:p>
            <a:pPr marL="1143000" lvl="2" indent="-228600">
              <a:lnSpc>
                <a:spcPct val="100000"/>
              </a:lnSpc>
              <a:spcBef>
                <a:spcPts val="1001"/>
              </a:spcBef>
              <a:buClr>
                <a:srgbClr val="000000"/>
              </a:buClr>
              <a:buSzPct val="45000"/>
              <a:buFont typeface="Wingdings" charset="2"/>
              <a:buChar char=""/>
            </a:pPr>
            <a:r>
              <a:rPr lang="en-US" sz="1400" b="0" strike="noStrike" spc="-1">
                <a:solidFill>
                  <a:srgbClr val="404040"/>
                </a:solidFill>
                <a:latin typeface="Century Gothic"/>
                <a:ea typeface="DejaVu Sans"/>
              </a:rPr>
              <a:t>Third level</a:t>
            </a:r>
            <a:endParaRPr lang="fr-FR" sz="1400" b="0" strike="noStrike" spc="-1">
              <a:solidFill>
                <a:srgbClr val="000000"/>
              </a:solidFill>
              <a:latin typeface="Arial"/>
            </a:endParaRPr>
          </a:p>
          <a:p>
            <a:pPr marL="1600200" lvl="3" indent="-228600">
              <a:lnSpc>
                <a:spcPct val="100000"/>
              </a:lnSpc>
              <a:spcBef>
                <a:spcPts val="1001"/>
              </a:spcBef>
              <a:buClr>
                <a:srgbClr val="000000"/>
              </a:buClr>
              <a:buSzPct val="75000"/>
              <a:buFont typeface="Symbol" charset="2"/>
              <a:buChar char=""/>
            </a:pPr>
            <a:r>
              <a:rPr lang="en-US" sz="1200" b="0" strike="noStrike" spc="-1">
                <a:solidFill>
                  <a:srgbClr val="404040"/>
                </a:solidFill>
                <a:latin typeface="Century Gothic"/>
                <a:ea typeface="DejaVu Sans"/>
              </a:rPr>
              <a:t>Fourth level</a:t>
            </a:r>
            <a:endParaRPr lang="fr-FR" sz="1200" b="0" strike="noStrike" spc="-1">
              <a:solidFill>
                <a:srgbClr val="000000"/>
              </a:solidFill>
              <a:latin typeface="Arial"/>
            </a:endParaRPr>
          </a:p>
          <a:p>
            <a:pPr marL="2057400" lvl="4" indent="-228600">
              <a:lnSpc>
                <a:spcPct val="100000"/>
              </a:lnSpc>
              <a:spcBef>
                <a:spcPts val="1001"/>
              </a:spcBef>
              <a:buClr>
                <a:srgbClr val="000000"/>
              </a:buClr>
              <a:buSzPct val="45000"/>
              <a:buFont typeface="Wingdings" charset="2"/>
              <a:buChar char=""/>
            </a:pPr>
            <a:r>
              <a:rPr lang="en-US" sz="1200" b="0" strike="noStrike" spc="-1">
                <a:solidFill>
                  <a:srgbClr val="404040"/>
                </a:solidFill>
                <a:latin typeface="Century Gothic"/>
                <a:ea typeface="DejaVu Sans"/>
              </a:rPr>
              <a:t>Fifth level</a:t>
            </a:r>
            <a:endParaRPr lang="fr-FR" sz="1200" b="0" strike="noStrike" spc="-1">
              <a:solidFill>
                <a:srgbClr val="000000"/>
              </a:solidFill>
              <a:latin typeface="Arial"/>
            </a:endParaRPr>
          </a:p>
        </p:txBody>
      </p:sp>
      <p:sp>
        <p:nvSpPr>
          <p:cNvPr id="8202" name="PlaceHolder 3"/>
          <p:cNvSpPr>
            <a:spLocks noGrp="1"/>
          </p:cNvSpPr>
          <p:nvPr>
            <p:ph type="dt" idx="586"/>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8203" name="PlaceHolder 4"/>
          <p:cNvSpPr>
            <a:spLocks noGrp="1"/>
          </p:cNvSpPr>
          <p:nvPr>
            <p:ph type="ftr" idx="587"/>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8204" name="Freeform 11"/>
          <p:cNvSpPr/>
          <p:nvPr/>
        </p:nvSpPr>
        <p:spPr>
          <a:xfrm flipV="1">
            <a:off x="-3600" y="71208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8205" name="PlaceHolder 5"/>
          <p:cNvSpPr>
            <a:spLocks noGrp="1"/>
          </p:cNvSpPr>
          <p:nvPr>
            <p:ph type="sldNum" idx="58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85E2353-6DDE-4A08-80BB-99879E6743F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184" r:id="rId1"/>
    <p:sldLayoutId id="2147486185" r:id="rId2"/>
    <p:sldLayoutId id="2147486186" r:id="rId3"/>
    <p:sldLayoutId id="2147486187" r:id="rId4"/>
    <p:sldLayoutId id="2147486188" r:id="rId5"/>
    <p:sldLayoutId id="2147486189" r:id="rId6"/>
    <p:sldLayoutId id="2147486190" r:id="rId7"/>
    <p:sldLayoutId id="2147486191" r:id="rId8"/>
    <p:sldLayoutId id="2147486192" r:id="rId9"/>
    <p:sldLayoutId id="2147486193" r:id="rId10"/>
    <p:sldLayoutId id="2147486194" r:id="rId11"/>
    <p:sldLayoutId id="21474861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42" name="PlaceHolder 1"/>
          <p:cNvSpPr>
            <a:spLocks noGrp="1"/>
          </p:cNvSpPr>
          <p:nvPr>
            <p:ph type="ftr" idx="58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243" name="PlaceHolder 2"/>
          <p:cNvSpPr>
            <a:spLocks noGrp="1"/>
          </p:cNvSpPr>
          <p:nvPr>
            <p:ph type="sldNum" idx="59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C7AF19D-EF40-40C3-A482-D14E9D8A44C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244" name="PlaceHolder 3"/>
          <p:cNvSpPr>
            <a:spLocks noGrp="1"/>
          </p:cNvSpPr>
          <p:nvPr>
            <p:ph type="dt" idx="59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197" r:id="rId1"/>
    <p:sldLayoutId id="2147486198" r:id="rId2"/>
    <p:sldLayoutId id="2147486199" r:id="rId3"/>
    <p:sldLayoutId id="2147486200" r:id="rId4"/>
    <p:sldLayoutId id="2147486201" r:id="rId5"/>
    <p:sldLayoutId id="2147486202" r:id="rId6"/>
    <p:sldLayoutId id="2147486203" r:id="rId7"/>
    <p:sldLayoutId id="2147486204" r:id="rId8"/>
    <p:sldLayoutId id="2147486205" r:id="rId9"/>
    <p:sldLayoutId id="2147486206" r:id="rId10"/>
    <p:sldLayoutId id="2147486207" r:id="rId11"/>
    <p:sldLayoutId id="21474862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8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282" name="PlaceHolder 2"/>
          <p:cNvSpPr>
            <a:spLocks noGrp="1"/>
          </p:cNvSpPr>
          <p:nvPr>
            <p:ph type="ftr" idx="59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283" name="PlaceHolder 3"/>
          <p:cNvSpPr>
            <a:spLocks noGrp="1"/>
          </p:cNvSpPr>
          <p:nvPr>
            <p:ph type="sldNum" idx="59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8D403612-F448-4D42-95EA-76184A7B878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284" name="PlaceHolder 4"/>
          <p:cNvSpPr>
            <a:spLocks noGrp="1"/>
          </p:cNvSpPr>
          <p:nvPr>
            <p:ph type="dt" idx="59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210" r:id="rId1"/>
    <p:sldLayoutId id="2147486211" r:id="rId2"/>
    <p:sldLayoutId id="2147486212" r:id="rId3"/>
    <p:sldLayoutId id="2147486213" r:id="rId4"/>
    <p:sldLayoutId id="2147486214" r:id="rId5"/>
    <p:sldLayoutId id="2147486215" r:id="rId6"/>
    <p:sldLayoutId id="2147486216" r:id="rId7"/>
    <p:sldLayoutId id="2147486217" r:id="rId8"/>
    <p:sldLayoutId id="2147486218" r:id="rId9"/>
    <p:sldLayoutId id="2147486219" r:id="rId10"/>
    <p:sldLayoutId id="2147486220" r:id="rId11"/>
    <p:sldLayoutId id="214748622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2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322" name="PlaceHolder 2"/>
          <p:cNvSpPr>
            <a:spLocks noGrp="1"/>
          </p:cNvSpPr>
          <p:nvPr>
            <p:ph type="title"/>
          </p:nvPr>
        </p:nvSpPr>
        <p:spPr>
          <a:xfrm>
            <a:off x="609480" y="1604520"/>
            <a:ext cx="1097244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323" name="PlaceHolder 3"/>
          <p:cNvSpPr>
            <a:spLocks noGrp="1"/>
          </p:cNvSpPr>
          <p:nvPr>
            <p:ph type="ftr" idx="59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324" name="PlaceHolder 4"/>
          <p:cNvSpPr>
            <a:spLocks noGrp="1"/>
          </p:cNvSpPr>
          <p:nvPr>
            <p:ph type="sldNum" idx="59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F0C7B61-4224-4B90-8F03-2C670231710A}"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325" name="PlaceHolder 5"/>
          <p:cNvSpPr>
            <a:spLocks noGrp="1"/>
          </p:cNvSpPr>
          <p:nvPr>
            <p:ph type="dt" idx="59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223" r:id="rId1"/>
    <p:sldLayoutId id="2147486224" r:id="rId2"/>
    <p:sldLayoutId id="2147486225" r:id="rId3"/>
    <p:sldLayoutId id="2147486226" r:id="rId4"/>
    <p:sldLayoutId id="2147486227" r:id="rId5"/>
    <p:sldLayoutId id="2147486228" r:id="rId6"/>
    <p:sldLayoutId id="2147486229" r:id="rId7"/>
    <p:sldLayoutId id="2147486230" r:id="rId8"/>
    <p:sldLayoutId id="2147486231" r:id="rId9"/>
    <p:sldLayoutId id="2147486232" r:id="rId10"/>
    <p:sldLayoutId id="2147486233" r:id="rId11"/>
    <p:sldLayoutId id="214748623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 name="PlaceHolder 1"/>
          <p:cNvSpPr>
            <a:spLocks noGrp="1"/>
          </p:cNvSpPr>
          <p:nvPr>
            <p:ph type="ftr" idx="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69" name="PlaceHolder 2"/>
          <p:cNvSpPr>
            <a:spLocks noGrp="1"/>
          </p:cNvSpPr>
          <p:nvPr>
            <p:ph type="sldNum" idx="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46BCC9E-C378-4A63-AD3F-DA230A4D0A7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70" name="PlaceHolder 3"/>
          <p:cNvSpPr>
            <a:spLocks noGrp="1"/>
          </p:cNvSpPr>
          <p:nvPr>
            <p:ph type="dt" idx="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6" name="PlaceHolder 1"/>
          <p:cNvSpPr>
            <a:spLocks noGrp="1"/>
          </p:cNvSpPr>
          <p:nvPr>
            <p:ph type="ftr" idx="5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17" name="PlaceHolder 2"/>
          <p:cNvSpPr>
            <a:spLocks noGrp="1"/>
          </p:cNvSpPr>
          <p:nvPr>
            <p:ph type="sldNum" idx="59"/>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90181BE-C368-45EC-A08C-6E1F902D5FB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18" name="PlaceHolder 3"/>
          <p:cNvSpPr>
            <a:spLocks noGrp="1"/>
          </p:cNvSpPr>
          <p:nvPr>
            <p:ph type="dt" idx="6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6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363" name="PlaceHolder 2"/>
          <p:cNvSpPr>
            <a:spLocks noGrp="1"/>
          </p:cNvSpPr>
          <p:nvPr>
            <p:ph type="title"/>
          </p:nvPr>
        </p:nvSpPr>
        <p:spPr>
          <a:xfrm>
            <a:off x="609480" y="1604520"/>
            <a:ext cx="535428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364" name="PlaceHolder 3"/>
          <p:cNvSpPr>
            <a:spLocks noGrp="1"/>
          </p:cNvSpPr>
          <p:nvPr>
            <p:ph type="title"/>
          </p:nvPr>
        </p:nvSpPr>
        <p:spPr>
          <a:xfrm>
            <a:off x="6231960" y="1604520"/>
            <a:ext cx="535428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365" name="PlaceHolder 4"/>
          <p:cNvSpPr>
            <a:spLocks noGrp="1"/>
          </p:cNvSpPr>
          <p:nvPr>
            <p:ph type="ftr" idx="59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366" name="PlaceHolder 5"/>
          <p:cNvSpPr>
            <a:spLocks noGrp="1"/>
          </p:cNvSpPr>
          <p:nvPr>
            <p:ph type="sldNum" idx="59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C151DE4-7D4E-4AC1-8073-ACC63B00444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367" name="PlaceHolder 6"/>
          <p:cNvSpPr>
            <a:spLocks noGrp="1"/>
          </p:cNvSpPr>
          <p:nvPr>
            <p:ph type="dt" idx="60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236" r:id="rId1"/>
    <p:sldLayoutId id="2147486237" r:id="rId2"/>
    <p:sldLayoutId id="2147486238" r:id="rId3"/>
    <p:sldLayoutId id="2147486239" r:id="rId4"/>
    <p:sldLayoutId id="2147486240" r:id="rId5"/>
    <p:sldLayoutId id="2147486241" r:id="rId6"/>
    <p:sldLayoutId id="2147486242" r:id="rId7"/>
    <p:sldLayoutId id="2147486243" r:id="rId8"/>
    <p:sldLayoutId id="2147486244" r:id="rId9"/>
    <p:sldLayoutId id="2147486245" r:id="rId10"/>
    <p:sldLayoutId id="2147486246" r:id="rId11"/>
    <p:sldLayoutId id="214748624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0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405" name="PlaceHolder 2"/>
          <p:cNvSpPr>
            <a:spLocks noGrp="1"/>
          </p:cNvSpPr>
          <p:nvPr>
            <p:ph type="ftr" idx="60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406" name="PlaceHolder 3"/>
          <p:cNvSpPr>
            <a:spLocks noGrp="1"/>
          </p:cNvSpPr>
          <p:nvPr>
            <p:ph type="sldNum" idx="60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BC32895-0A2B-49A6-AE2A-C766D00693F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407" name="PlaceHolder 4"/>
          <p:cNvSpPr>
            <a:spLocks noGrp="1"/>
          </p:cNvSpPr>
          <p:nvPr>
            <p:ph type="dt" idx="60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249" r:id="rId1"/>
    <p:sldLayoutId id="2147486250" r:id="rId2"/>
    <p:sldLayoutId id="2147486251" r:id="rId3"/>
    <p:sldLayoutId id="2147486252" r:id="rId4"/>
    <p:sldLayoutId id="2147486253" r:id="rId5"/>
    <p:sldLayoutId id="2147486254" r:id="rId6"/>
    <p:sldLayoutId id="2147486255" r:id="rId7"/>
    <p:sldLayoutId id="2147486256" r:id="rId8"/>
    <p:sldLayoutId id="2147486257" r:id="rId9"/>
    <p:sldLayoutId id="2147486258" r:id="rId10"/>
    <p:sldLayoutId id="2147486259" r:id="rId11"/>
    <p:sldLayoutId id="21474862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44" name="PlaceHolder 1"/>
          <p:cNvSpPr>
            <a:spLocks noGrp="1"/>
          </p:cNvSpPr>
          <p:nvPr>
            <p:ph type="ftr" idx="60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445" name="PlaceHolder 2"/>
          <p:cNvSpPr>
            <a:spLocks noGrp="1"/>
          </p:cNvSpPr>
          <p:nvPr>
            <p:ph type="sldNum" idx="60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6A796DC-F986-4113-B8CE-639D6C2EF36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446" name="PlaceHolder 3"/>
          <p:cNvSpPr>
            <a:spLocks noGrp="1"/>
          </p:cNvSpPr>
          <p:nvPr>
            <p:ph type="dt" idx="60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262" r:id="rId1"/>
    <p:sldLayoutId id="2147486263" r:id="rId2"/>
    <p:sldLayoutId id="2147486264" r:id="rId3"/>
    <p:sldLayoutId id="2147486265" r:id="rId4"/>
    <p:sldLayoutId id="2147486266" r:id="rId5"/>
    <p:sldLayoutId id="2147486267" r:id="rId6"/>
    <p:sldLayoutId id="2147486268" r:id="rId7"/>
    <p:sldLayoutId id="2147486269" r:id="rId8"/>
    <p:sldLayoutId id="2147486270" r:id="rId9"/>
    <p:sldLayoutId id="2147486271" r:id="rId10"/>
    <p:sldLayoutId id="2147486272" r:id="rId11"/>
    <p:sldLayoutId id="21474862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8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484" name="PlaceHolder 2"/>
          <p:cNvSpPr>
            <a:spLocks noGrp="1"/>
          </p:cNvSpPr>
          <p:nvPr>
            <p:ph type="title"/>
          </p:nvPr>
        </p:nvSpPr>
        <p:spPr>
          <a:xfrm>
            <a:off x="60948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485" name="PlaceHolder 3"/>
          <p:cNvSpPr>
            <a:spLocks noGrp="1"/>
          </p:cNvSpPr>
          <p:nvPr>
            <p:ph type="title"/>
          </p:nvPr>
        </p:nvSpPr>
        <p:spPr>
          <a:xfrm>
            <a:off x="6231960" y="1604520"/>
            <a:ext cx="535428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486" name="PlaceHolder 4"/>
          <p:cNvSpPr>
            <a:spLocks noGrp="1"/>
          </p:cNvSpPr>
          <p:nvPr>
            <p:ph type="title"/>
          </p:nvPr>
        </p:nvSpPr>
        <p:spPr>
          <a:xfrm>
            <a:off x="609480" y="368208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487" name="PlaceHolder 5"/>
          <p:cNvSpPr>
            <a:spLocks noGrp="1"/>
          </p:cNvSpPr>
          <p:nvPr>
            <p:ph type="ftr" idx="60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488" name="PlaceHolder 6"/>
          <p:cNvSpPr>
            <a:spLocks noGrp="1"/>
          </p:cNvSpPr>
          <p:nvPr>
            <p:ph type="sldNum" idx="60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6C124B0-360D-4AE8-B235-75B12F7291F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489" name="PlaceHolder 7"/>
          <p:cNvSpPr>
            <a:spLocks noGrp="1"/>
          </p:cNvSpPr>
          <p:nvPr>
            <p:ph type="dt" idx="60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275" r:id="rId1"/>
    <p:sldLayoutId id="2147486276" r:id="rId2"/>
    <p:sldLayoutId id="2147486277" r:id="rId3"/>
    <p:sldLayoutId id="2147486278" r:id="rId4"/>
    <p:sldLayoutId id="2147486279" r:id="rId5"/>
    <p:sldLayoutId id="2147486280" r:id="rId6"/>
    <p:sldLayoutId id="2147486281" r:id="rId7"/>
    <p:sldLayoutId id="2147486282" r:id="rId8"/>
    <p:sldLayoutId id="2147486283" r:id="rId9"/>
    <p:sldLayoutId id="2147486284" r:id="rId10"/>
    <p:sldLayoutId id="2147486285" r:id="rId11"/>
    <p:sldLayoutId id="21474862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2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527" name="PlaceHolder 2"/>
          <p:cNvSpPr>
            <a:spLocks noGrp="1"/>
          </p:cNvSpPr>
          <p:nvPr>
            <p:ph type="title"/>
          </p:nvPr>
        </p:nvSpPr>
        <p:spPr>
          <a:xfrm>
            <a:off x="609480" y="1604520"/>
            <a:ext cx="535428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528" name="PlaceHolder 3"/>
          <p:cNvSpPr>
            <a:spLocks noGrp="1"/>
          </p:cNvSpPr>
          <p:nvPr>
            <p:ph type="title"/>
          </p:nvPr>
        </p:nvSpPr>
        <p:spPr>
          <a:xfrm>
            <a:off x="623196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529" name="PlaceHolder 4"/>
          <p:cNvSpPr>
            <a:spLocks noGrp="1"/>
          </p:cNvSpPr>
          <p:nvPr>
            <p:ph type="title"/>
          </p:nvPr>
        </p:nvSpPr>
        <p:spPr>
          <a:xfrm>
            <a:off x="6231960" y="368208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530" name="PlaceHolder 5"/>
          <p:cNvSpPr>
            <a:spLocks noGrp="1"/>
          </p:cNvSpPr>
          <p:nvPr>
            <p:ph type="ftr" idx="61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531" name="PlaceHolder 6"/>
          <p:cNvSpPr>
            <a:spLocks noGrp="1"/>
          </p:cNvSpPr>
          <p:nvPr>
            <p:ph type="sldNum" idx="61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22C1E76-445E-4446-A011-B0ED27B6EF7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532" name="PlaceHolder 7"/>
          <p:cNvSpPr>
            <a:spLocks noGrp="1"/>
          </p:cNvSpPr>
          <p:nvPr>
            <p:ph type="dt" idx="61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288" r:id="rId1"/>
    <p:sldLayoutId id="2147486289" r:id="rId2"/>
    <p:sldLayoutId id="2147486290" r:id="rId3"/>
    <p:sldLayoutId id="2147486291" r:id="rId4"/>
    <p:sldLayoutId id="2147486292" r:id="rId5"/>
    <p:sldLayoutId id="2147486293" r:id="rId6"/>
    <p:sldLayoutId id="2147486294" r:id="rId7"/>
    <p:sldLayoutId id="2147486295" r:id="rId8"/>
    <p:sldLayoutId id="2147486296" r:id="rId9"/>
    <p:sldLayoutId id="2147486297" r:id="rId10"/>
    <p:sldLayoutId id="2147486298" r:id="rId11"/>
    <p:sldLayoutId id="21474862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6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570" name="PlaceHolder 2"/>
          <p:cNvSpPr>
            <a:spLocks noGrp="1"/>
          </p:cNvSpPr>
          <p:nvPr>
            <p:ph type="title"/>
          </p:nvPr>
        </p:nvSpPr>
        <p:spPr>
          <a:xfrm>
            <a:off x="60948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571" name="PlaceHolder 3"/>
          <p:cNvSpPr>
            <a:spLocks noGrp="1"/>
          </p:cNvSpPr>
          <p:nvPr>
            <p:ph type="title"/>
          </p:nvPr>
        </p:nvSpPr>
        <p:spPr>
          <a:xfrm>
            <a:off x="623196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572" name="PlaceHolder 4"/>
          <p:cNvSpPr>
            <a:spLocks noGrp="1"/>
          </p:cNvSpPr>
          <p:nvPr>
            <p:ph type="title"/>
          </p:nvPr>
        </p:nvSpPr>
        <p:spPr>
          <a:xfrm>
            <a:off x="609480" y="3682080"/>
            <a:ext cx="109724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573" name="PlaceHolder 5"/>
          <p:cNvSpPr>
            <a:spLocks noGrp="1"/>
          </p:cNvSpPr>
          <p:nvPr>
            <p:ph type="ftr" idx="61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574" name="PlaceHolder 6"/>
          <p:cNvSpPr>
            <a:spLocks noGrp="1"/>
          </p:cNvSpPr>
          <p:nvPr>
            <p:ph type="sldNum" idx="61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07A666B-9020-41AF-A424-AF478D2A17F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575" name="PlaceHolder 7"/>
          <p:cNvSpPr>
            <a:spLocks noGrp="1"/>
          </p:cNvSpPr>
          <p:nvPr>
            <p:ph type="dt" idx="61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301" r:id="rId1"/>
    <p:sldLayoutId id="2147486302" r:id="rId2"/>
    <p:sldLayoutId id="2147486303" r:id="rId3"/>
    <p:sldLayoutId id="2147486304" r:id="rId4"/>
    <p:sldLayoutId id="2147486305" r:id="rId5"/>
    <p:sldLayoutId id="2147486306" r:id="rId6"/>
    <p:sldLayoutId id="2147486307" r:id="rId7"/>
    <p:sldLayoutId id="2147486308" r:id="rId8"/>
    <p:sldLayoutId id="2147486309" r:id="rId9"/>
    <p:sldLayoutId id="2147486310" r:id="rId10"/>
    <p:sldLayoutId id="2147486311" r:id="rId11"/>
    <p:sldLayoutId id="21474863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1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613" name="PlaceHolder 2"/>
          <p:cNvSpPr>
            <a:spLocks noGrp="1"/>
          </p:cNvSpPr>
          <p:nvPr>
            <p:ph type="title"/>
          </p:nvPr>
        </p:nvSpPr>
        <p:spPr>
          <a:xfrm>
            <a:off x="609480" y="1604520"/>
            <a:ext cx="109724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614" name="PlaceHolder 3"/>
          <p:cNvSpPr>
            <a:spLocks noGrp="1"/>
          </p:cNvSpPr>
          <p:nvPr>
            <p:ph type="title"/>
          </p:nvPr>
        </p:nvSpPr>
        <p:spPr>
          <a:xfrm>
            <a:off x="609480" y="3682080"/>
            <a:ext cx="109724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615" name="PlaceHolder 4"/>
          <p:cNvSpPr>
            <a:spLocks noGrp="1"/>
          </p:cNvSpPr>
          <p:nvPr>
            <p:ph type="ftr" idx="61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616" name="PlaceHolder 5"/>
          <p:cNvSpPr>
            <a:spLocks noGrp="1"/>
          </p:cNvSpPr>
          <p:nvPr>
            <p:ph type="sldNum" idx="61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43B1131-8CBC-4990-951D-987353052DDA}"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617" name="PlaceHolder 6"/>
          <p:cNvSpPr>
            <a:spLocks noGrp="1"/>
          </p:cNvSpPr>
          <p:nvPr>
            <p:ph type="dt" idx="61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 id="21474863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5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655" name="PlaceHolder 2"/>
          <p:cNvSpPr>
            <a:spLocks noGrp="1"/>
          </p:cNvSpPr>
          <p:nvPr>
            <p:ph type="title"/>
          </p:nvPr>
        </p:nvSpPr>
        <p:spPr>
          <a:xfrm>
            <a:off x="60948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656" name="PlaceHolder 3"/>
          <p:cNvSpPr>
            <a:spLocks noGrp="1"/>
          </p:cNvSpPr>
          <p:nvPr>
            <p:ph type="title"/>
          </p:nvPr>
        </p:nvSpPr>
        <p:spPr>
          <a:xfrm>
            <a:off x="623196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657" name="PlaceHolder 4"/>
          <p:cNvSpPr>
            <a:spLocks noGrp="1"/>
          </p:cNvSpPr>
          <p:nvPr>
            <p:ph type="title"/>
          </p:nvPr>
        </p:nvSpPr>
        <p:spPr>
          <a:xfrm>
            <a:off x="609480" y="368208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658" name="PlaceHolder 5"/>
          <p:cNvSpPr>
            <a:spLocks noGrp="1"/>
          </p:cNvSpPr>
          <p:nvPr>
            <p:ph type="title"/>
          </p:nvPr>
        </p:nvSpPr>
        <p:spPr>
          <a:xfrm>
            <a:off x="6231960" y="368208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659" name="PlaceHolder 6"/>
          <p:cNvSpPr>
            <a:spLocks noGrp="1"/>
          </p:cNvSpPr>
          <p:nvPr>
            <p:ph type="ftr" idx="61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660" name="PlaceHolder 7"/>
          <p:cNvSpPr>
            <a:spLocks noGrp="1"/>
          </p:cNvSpPr>
          <p:nvPr>
            <p:ph type="sldNum" idx="62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6CA89C2-631A-4F1C-AEB4-A161A6E2B82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661" name="PlaceHolder 8"/>
          <p:cNvSpPr>
            <a:spLocks noGrp="1"/>
          </p:cNvSpPr>
          <p:nvPr>
            <p:ph type="dt" idx="62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327" r:id="rId1"/>
    <p:sldLayoutId id="2147486328" r:id="rId2"/>
    <p:sldLayoutId id="2147486329" r:id="rId3"/>
    <p:sldLayoutId id="2147486330" r:id="rId4"/>
    <p:sldLayoutId id="2147486331" r:id="rId5"/>
    <p:sldLayoutId id="2147486332" r:id="rId6"/>
    <p:sldLayoutId id="2147486333" r:id="rId7"/>
    <p:sldLayoutId id="2147486334" r:id="rId8"/>
    <p:sldLayoutId id="2147486335" r:id="rId9"/>
    <p:sldLayoutId id="2147486336" r:id="rId10"/>
    <p:sldLayoutId id="2147486337" r:id="rId11"/>
    <p:sldLayoutId id="21474863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9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699" name="PlaceHolder 2"/>
          <p:cNvSpPr>
            <a:spLocks noGrp="1"/>
          </p:cNvSpPr>
          <p:nvPr>
            <p:ph type="title"/>
          </p:nvPr>
        </p:nvSpPr>
        <p:spPr>
          <a:xfrm>
            <a:off x="609480" y="160452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700" name="PlaceHolder 3"/>
          <p:cNvSpPr>
            <a:spLocks noGrp="1"/>
          </p:cNvSpPr>
          <p:nvPr>
            <p:ph type="title"/>
          </p:nvPr>
        </p:nvSpPr>
        <p:spPr>
          <a:xfrm>
            <a:off x="4319640" y="160452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701" name="PlaceHolder 4"/>
          <p:cNvSpPr>
            <a:spLocks noGrp="1"/>
          </p:cNvSpPr>
          <p:nvPr>
            <p:ph type="title"/>
          </p:nvPr>
        </p:nvSpPr>
        <p:spPr>
          <a:xfrm>
            <a:off x="8029800" y="160452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702" name="PlaceHolder 5"/>
          <p:cNvSpPr>
            <a:spLocks noGrp="1"/>
          </p:cNvSpPr>
          <p:nvPr>
            <p:ph type="title"/>
          </p:nvPr>
        </p:nvSpPr>
        <p:spPr>
          <a:xfrm>
            <a:off x="609480" y="368208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703" name="PlaceHolder 6"/>
          <p:cNvSpPr>
            <a:spLocks noGrp="1"/>
          </p:cNvSpPr>
          <p:nvPr>
            <p:ph type="title"/>
          </p:nvPr>
        </p:nvSpPr>
        <p:spPr>
          <a:xfrm>
            <a:off x="4319640" y="368208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704" name="PlaceHolder 7"/>
          <p:cNvSpPr>
            <a:spLocks noGrp="1"/>
          </p:cNvSpPr>
          <p:nvPr>
            <p:ph type="title"/>
          </p:nvPr>
        </p:nvSpPr>
        <p:spPr>
          <a:xfrm>
            <a:off x="8029800" y="368208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705" name="PlaceHolder 8"/>
          <p:cNvSpPr>
            <a:spLocks noGrp="1"/>
          </p:cNvSpPr>
          <p:nvPr>
            <p:ph type="ftr" idx="62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706" name="PlaceHolder 9"/>
          <p:cNvSpPr>
            <a:spLocks noGrp="1"/>
          </p:cNvSpPr>
          <p:nvPr>
            <p:ph type="sldNum" idx="62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10E517C-D259-4D90-8F13-4284DF814F5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707" name="PlaceHolder 10"/>
          <p:cNvSpPr>
            <a:spLocks noGrp="1"/>
          </p:cNvSpPr>
          <p:nvPr>
            <p:ph type="dt" idx="62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340" r:id="rId1"/>
    <p:sldLayoutId id="2147486341" r:id="rId2"/>
    <p:sldLayoutId id="2147486342" r:id="rId3"/>
    <p:sldLayoutId id="2147486343" r:id="rId4"/>
    <p:sldLayoutId id="2147486344" r:id="rId5"/>
    <p:sldLayoutId id="2147486345" r:id="rId6"/>
    <p:sldLayoutId id="2147486346" r:id="rId7"/>
    <p:sldLayoutId id="2147486347" r:id="rId8"/>
    <p:sldLayoutId id="2147486348" r:id="rId9"/>
    <p:sldLayoutId id="2147486349" r:id="rId10"/>
    <p:sldLayoutId id="2147486350" r:id="rId11"/>
    <p:sldLayoutId id="21474863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44" name="PlaceHolder 1"/>
          <p:cNvSpPr>
            <a:spLocks noGrp="1"/>
          </p:cNvSpPr>
          <p:nvPr>
            <p:ph type="title"/>
          </p:nvPr>
        </p:nvSpPr>
        <p:spPr>
          <a:xfrm>
            <a:off x="9294840" y="627480"/>
            <a:ext cx="2207520" cy="5283720"/>
          </a:xfrm>
          <a:prstGeom prst="rect">
            <a:avLst/>
          </a:prstGeom>
          <a:noFill/>
          <a:ln w="12600">
            <a:noFill/>
          </a:ln>
        </p:spPr>
        <p:txBody>
          <a:bodyPr vert="eaVert" anchor="ctr">
            <a:normAutofit/>
          </a:bodyPr>
          <a:lstStyle/>
          <a:p>
            <a:pPr indent="0">
              <a:lnSpc>
                <a:spcPct val="100000"/>
              </a:lnSpc>
              <a:buNone/>
            </a:pPr>
            <a:r>
              <a:rPr lang="en-US" sz="3600" b="0" strike="noStrike" spc="-1">
                <a:solidFill>
                  <a:srgbClr val="262626"/>
                </a:solidFill>
                <a:latin typeface="Century Gothic"/>
                <a:ea typeface="DejaVu Sans"/>
              </a:rPr>
              <a:t>Click to edit Master title style</a:t>
            </a:r>
            <a:endParaRPr lang="fr-FR" sz="3600" b="0" strike="noStrike" spc="-1">
              <a:solidFill>
                <a:srgbClr val="000000"/>
              </a:solidFill>
              <a:latin typeface="Arial"/>
            </a:endParaRPr>
          </a:p>
        </p:txBody>
      </p:sp>
      <p:sp>
        <p:nvSpPr>
          <p:cNvPr id="8745" name="PlaceHolder 2"/>
          <p:cNvSpPr>
            <a:spLocks noGrp="1"/>
          </p:cNvSpPr>
          <p:nvPr>
            <p:ph type="body"/>
          </p:nvPr>
        </p:nvSpPr>
        <p:spPr>
          <a:xfrm>
            <a:off x="2589120" y="627480"/>
            <a:ext cx="6477120" cy="5283720"/>
          </a:xfrm>
          <a:prstGeom prst="rect">
            <a:avLst/>
          </a:prstGeom>
          <a:noFill/>
          <a:ln w="12600">
            <a:noFill/>
          </a:ln>
        </p:spPr>
        <p:txBody>
          <a:bodyPr vert="eaVert" anchor="t">
            <a:normAutofit/>
          </a:bodyPr>
          <a:lstStyle/>
          <a:p>
            <a:pPr marL="343080" indent="-343080">
              <a:lnSpc>
                <a:spcPct val="100000"/>
              </a:lnSpc>
              <a:spcBef>
                <a:spcPts val="1001"/>
              </a:spcBef>
              <a:buClr>
                <a:srgbClr val="000000"/>
              </a:buClr>
              <a:buSzPct val="45000"/>
              <a:buFont typeface="Wingdings" charset="2"/>
              <a:buChar char=""/>
            </a:pPr>
            <a:r>
              <a:rPr lang="en-US" sz="1800" b="0" strike="noStrike" spc="-1">
                <a:solidFill>
                  <a:srgbClr val="404040"/>
                </a:solidFill>
                <a:latin typeface="Century Gothic"/>
                <a:ea typeface="DejaVu Sans"/>
              </a:rPr>
              <a:t>Click to edit Master text styles</a:t>
            </a:r>
            <a:endParaRPr lang="fr-FR" sz="1800" b="0" strike="noStrike" spc="-1">
              <a:solidFill>
                <a:srgbClr val="000000"/>
              </a:solidFill>
              <a:latin typeface="Arial"/>
            </a:endParaRPr>
          </a:p>
          <a:p>
            <a:pPr marL="743040" lvl="1" indent="-285840">
              <a:lnSpc>
                <a:spcPct val="100000"/>
              </a:lnSpc>
              <a:spcBef>
                <a:spcPts val="1001"/>
              </a:spcBef>
              <a:buClr>
                <a:srgbClr val="000000"/>
              </a:buClr>
              <a:buSzPct val="75000"/>
              <a:buFont typeface="Symbol" charset="2"/>
              <a:buChar char=""/>
            </a:pPr>
            <a:r>
              <a:rPr lang="en-US" sz="1600" b="0" strike="noStrike" spc="-1">
                <a:solidFill>
                  <a:srgbClr val="404040"/>
                </a:solidFill>
                <a:latin typeface="Century Gothic"/>
                <a:ea typeface="DejaVu Sans"/>
              </a:rPr>
              <a:t>Second level</a:t>
            </a:r>
            <a:endParaRPr lang="fr-FR" sz="1600" b="0" strike="noStrike" spc="-1">
              <a:solidFill>
                <a:srgbClr val="000000"/>
              </a:solidFill>
              <a:latin typeface="Arial"/>
            </a:endParaRPr>
          </a:p>
          <a:p>
            <a:pPr marL="1143000" lvl="2" indent="-228600">
              <a:lnSpc>
                <a:spcPct val="100000"/>
              </a:lnSpc>
              <a:spcBef>
                <a:spcPts val="1001"/>
              </a:spcBef>
              <a:buClr>
                <a:srgbClr val="000000"/>
              </a:buClr>
              <a:buSzPct val="45000"/>
              <a:buFont typeface="Wingdings" charset="2"/>
              <a:buChar char=""/>
            </a:pPr>
            <a:r>
              <a:rPr lang="en-US" sz="1400" b="0" strike="noStrike" spc="-1">
                <a:solidFill>
                  <a:srgbClr val="404040"/>
                </a:solidFill>
                <a:latin typeface="Century Gothic"/>
                <a:ea typeface="DejaVu Sans"/>
              </a:rPr>
              <a:t>Third level</a:t>
            </a:r>
            <a:endParaRPr lang="fr-FR" sz="1400" b="0" strike="noStrike" spc="-1">
              <a:solidFill>
                <a:srgbClr val="000000"/>
              </a:solidFill>
              <a:latin typeface="Arial"/>
            </a:endParaRPr>
          </a:p>
          <a:p>
            <a:pPr marL="1600200" lvl="3" indent="-228600">
              <a:lnSpc>
                <a:spcPct val="100000"/>
              </a:lnSpc>
              <a:spcBef>
                <a:spcPts val="1001"/>
              </a:spcBef>
              <a:buClr>
                <a:srgbClr val="000000"/>
              </a:buClr>
              <a:buSzPct val="75000"/>
              <a:buFont typeface="Symbol" charset="2"/>
              <a:buChar char=""/>
            </a:pPr>
            <a:r>
              <a:rPr lang="en-US" sz="1200" b="0" strike="noStrike" spc="-1">
                <a:solidFill>
                  <a:srgbClr val="404040"/>
                </a:solidFill>
                <a:latin typeface="Century Gothic"/>
                <a:ea typeface="DejaVu Sans"/>
              </a:rPr>
              <a:t>Fourth level</a:t>
            </a:r>
            <a:endParaRPr lang="fr-FR" sz="1200" b="0" strike="noStrike" spc="-1">
              <a:solidFill>
                <a:srgbClr val="000000"/>
              </a:solidFill>
              <a:latin typeface="Arial"/>
            </a:endParaRPr>
          </a:p>
          <a:p>
            <a:pPr marL="2057400" lvl="4" indent="-228600">
              <a:lnSpc>
                <a:spcPct val="100000"/>
              </a:lnSpc>
              <a:spcBef>
                <a:spcPts val="1001"/>
              </a:spcBef>
              <a:buClr>
                <a:srgbClr val="000000"/>
              </a:buClr>
              <a:buSzPct val="45000"/>
              <a:buFont typeface="Wingdings" charset="2"/>
              <a:buChar char=""/>
            </a:pPr>
            <a:r>
              <a:rPr lang="en-US" sz="1200" b="0" strike="noStrike" spc="-1">
                <a:solidFill>
                  <a:srgbClr val="404040"/>
                </a:solidFill>
                <a:latin typeface="Century Gothic"/>
                <a:ea typeface="DejaVu Sans"/>
              </a:rPr>
              <a:t>Fifth level</a:t>
            </a:r>
            <a:endParaRPr lang="fr-FR" sz="1200" b="0" strike="noStrike" spc="-1">
              <a:solidFill>
                <a:srgbClr val="000000"/>
              </a:solidFill>
              <a:latin typeface="Arial"/>
            </a:endParaRPr>
          </a:p>
        </p:txBody>
      </p:sp>
      <p:sp>
        <p:nvSpPr>
          <p:cNvPr id="8746" name="PlaceHolder 3"/>
          <p:cNvSpPr>
            <a:spLocks noGrp="1"/>
          </p:cNvSpPr>
          <p:nvPr>
            <p:ph type="dt" idx="625"/>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8747" name="PlaceHolder 4"/>
          <p:cNvSpPr>
            <a:spLocks noGrp="1"/>
          </p:cNvSpPr>
          <p:nvPr>
            <p:ph type="ftr" idx="626"/>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8748" name="Freeform 11"/>
          <p:cNvSpPr/>
          <p:nvPr/>
        </p:nvSpPr>
        <p:spPr>
          <a:xfrm flipV="1">
            <a:off x="-3600" y="71208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8749" name="PlaceHolder 5"/>
          <p:cNvSpPr>
            <a:spLocks noGrp="1"/>
          </p:cNvSpPr>
          <p:nvPr>
            <p:ph type="sldNum" idx="62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DFE8AF0-6A30-46A4-A11A-FAD2B74A128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353" r:id="rId1"/>
    <p:sldLayoutId id="2147486354" r:id="rId2"/>
    <p:sldLayoutId id="2147486355" r:id="rId3"/>
    <p:sldLayoutId id="2147486356" r:id="rId4"/>
    <p:sldLayoutId id="2147486357" r:id="rId5"/>
    <p:sldLayoutId id="2147486358" r:id="rId6"/>
    <p:sldLayoutId id="2147486359" r:id="rId7"/>
    <p:sldLayoutId id="2147486360" r:id="rId8"/>
    <p:sldLayoutId id="2147486361" r:id="rId9"/>
    <p:sldLayoutId id="2147486362" r:id="rId10"/>
    <p:sldLayoutId id="2147486363" r:id="rId11"/>
    <p:sldLayoutId id="21474863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56"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57"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58"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859" name="PlaceHolder 5"/>
          <p:cNvSpPr>
            <a:spLocks noGrp="1"/>
          </p:cNvSpPr>
          <p:nvPr>
            <p:ph type="ftr" idx="6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60" name="PlaceHolder 6"/>
          <p:cNvSpPr>
            <a:spLocks noGrp="1"/>
          </p:cNvSpPr>
          <p:nvPr>
            <p:ph type="sldNum" idx="62"/>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8057C12-BC4C-429C-8DE8-8CE55AEF029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61" name="PlaceHolder 7"/>
          <p:cNvSpPr>
            <a:spLocks noGrp="1"/>
          </p:cNvSpPr>
          <p:nvPr>
            <p:ph type="dt" idx="6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86" name="PlaceHolder 1"/>
          <p:cNvSpPr>
            <a:spLocks noGrp="1"/>
          </p:cNvSpPr>
          <p:nvPr>
            <p:ph type="ftr" idx="62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787" name="PlaceHolder 2"/>
          <p:cNvSpPr>
            <a:spLocks noGrp="1"/>
          </p:cNvSpPr>
          <p:nvPr>
            <p:ph type="sldNum" idx="62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16E1208-B190-427E-9948-E276C766F10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788" name="PlaceHolder 3"/>
          <p:cNvSpPr>
            <a:spLocks noGrp="1"/>
          </p:cNvSpPr>
          <p:nvPr>
            <p:ph type="dt" idx="63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366" r:id="rId1"/>
    <p:sldLayoutId id="2147486367" r:id="rId2"/>
    <p:sldLayoutId id="2147486368" r:id="rId3"/>
    <p:sldLayoutId id="2147486369" r:id="rId4"/>
    <p:sldLayoutId id="2147486370" r:id="rId5"/>
    <p:sldLayoutId id="2147486371" r:id="rId6"/>
    <p:sldLayoutId id="2147486372" r:id="rId7"/>
    <p:sldLayoutId id="2147486373" r:id="rId8"/>
    <p:sldLayoutId id="2147486374" r:id="rId9"/>
    <p:sldLayoutId id="2147486375" r:id="rId10"/>
    <p:sldLayoutId id="2147486376" r:id="rId11"/>
    <p:sldLayoutId id="21474863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2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826" name="PlaceHolder 2"/>
          <p:cNvSpPr>
            <a:spLocks noGrp="1"/>
          </p:cNvSpPr>
          <p:nvPr>
            <p:ph type="ftr" idx="63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827" name="PlaceHolder 3"/>
          <p:cNvSpPr>
            <a:spLocks noGrp="1"/>
          </p:cNvSpPr>
          <p:nvPr>
            <p:ph type="sldNum" idx="63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FF4F646-1B36-4AFE-B07A-C7FEA7228C6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828" name="PlaceHolder 4"/>
          <p:cNvSpPr>
            <a:spLocks noGrp="1"/>
          </p:cNvSpPr>
          <p:nvPr>
            <p:ph type="dt" idx="63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379" r:id="rId1"/>
    <p:sldLayoutId id="2147486380" r:id="rId2"/>
    <p:sldLayoutId id="2147486381" r:id="rId3"/>
    <p:sldLayoutId id="2147486382" r:id="rId4"/>
    <p:sldLayoutId id="2147486383" r:id="rId5"/>
    <p:sldLayoutId id="2147486384" r:id="rId6"/>
    <p:sldLayoutId id="2147486385" r:id="rId7"/>
    <p:sldLayoutId id="2147486386" r:id="rId8"/>
    <p:sldLayoutId id="2147486387" r:id="rId9"/>
    <p:sldLayoutId id="2147486388" r:id="rId10"/>
    <p:sldLayoutId id="2147486389" r:id="rId11"/>
    <p:sldLayoutId id="21474863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6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866" name="PlaceHolder 2"/>
          <p:cNvSpPr>
            <a:spLocks noGrp="1"/>
          </p:cNvSpPr>
          <p:nvPr>
            <p:ph type="title"/>
          </p:nvPr>
        </p:nvSpPr>
        <p:spPr>
          <a:xfrm>
            <a:off x="609480" y="1604520"/>
            <a:ext cx="1097244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867" name="PlaceHolder 3"/>
          <p:cNvSpPr>
            <a:spLocks noGrp="1"/>
          </p:cNvSpPr>
          <p:nvPr>
            <p:ph type="ftr" idx="63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868" name="PlaceHolder 4"/>
          <p:cNvSpPr>
            <a:spLocks noGrp="1"/>
          </p:cNvSpPr>
          <p:nvPr>
            <p:ph type="sldNum" idx="63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B9CFCA5-63CF-4CEF-9B2A-4114C6F7C9A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869" name="PlaceHolder 5"/>
          <p:cNvSpPr>
            <a:spLocks noGrp="1"/>
          </p:cNvSpPr>
          <p:nvPr>
            <p:ph type="dt" idx="63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392" r:id="rId1"/>
    <p:sldLayoutId id="2147486393" r:id="rId2"/>
    <p:sldLayoutId id="2147486394" r:id="rId3"/>
    <p:sldLayoutId id="2147486395" r:id="rId4"/>
    <p:sldLayoutId id="2147486396" r:id="rId5"/>
    <p:sldLayoutId id="2147486397" r:id="rId6"/>
    <p:sldLayoutId id="2147486398" r:id="rId7"/>
    <p:sldLayoutId id="2147486399" r:id="rId8"/>
    <p:sldLayoutId id="2147486400" r:id="rId9"/>
    <p:sldLayoutId id="2147486401" r:id="rId10"/>
    <p:sldLayoutId id="2147486402" r:id="rId11"/>
    <p:sldLayoutId id="21474864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907" name="PlaceHolder 2"/>
          <p:cNvSpPr>
            <a:spLocks noGrp="1"/>
          </p:cNvSpPr>
          <p:nvPr>
            <p:ph type="title"/>
          </p:nvPr>
        </p:nvSpPr>
        <p:spPr>
          <a:xfrm>
            <a:off x="609480" y="1604520"/>
            <a:ext cx="535428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908" name="PlaceHolder 3"/>
          <p:cNvSpPr>
            <a:spLocks noGrp="1"/>
          </p:cNvSpPr>
          <p:nvPr>
            <p:ph type="title"/>
          </p:nvPr>
        </p:nvSpPr>
        <p:spPr>
          <a:xfrm>
            <a:off x="6231960" y="1604520"/>
            <a:ext cx="535428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8909" name="PlaceHolder 4"/>
          <p:cNvSpPr>
            <a:spLocks noGrp="1"/>
          </p:cNvSpPr>
          <p:nvPr>
            <p:ph type="ftr" idx="63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910" name="PlaceHolder 5"/>
          <p:cNvSpPr>
            <a:spLocks noGrp="1"/>
          </p:cNvSpPr>
          <p:nvPr>
            <p:ph type="sldNum" idx="63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471E9BE-2DF1-45BB-9E8B-866831C2B0F3}"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911" name="PlaceHolder 6"/>
          <p:cNvSpPr>
            <a:spLocks noGrp="1"/>
          </p:cNvSpPr>
          <p:nvPr>
            <p:ph type="dt" idx="63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405" r:id="rId1"/>
    <p:sldLayoutId id="2147486406" r:id="rId2"/>
    <p:sldLayoutId id="2147486407" r:id="rId3"/>
    <p:sldLayoutId id="2147486408" r:id="rId4"/>
    <p:sldLayoutId id="2147486409" r:id="rId5"/>
    <p:sldLayoutId id="2147486410" r:id="rId6"/>
    <p:sldLayoutId id="2147486411" r:id="rId7"/>
    <p:sldLayoutId id="2147486412" r:id="rId8"/>
    <p:sldLayoutId id="2147486413" r:id="rId9"/>
    <p:sldLayoutId id="2147486414" r:id="rId10"/>
    <p:sldLayoutId id="2147486415" r:id="rId11"/>
    <p:sldLayoutId id="21474864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4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949" name="PlaceHolder 2"/>
          <p:cNvSpPr>
            <a:spLocks noGrp="1"/>
          </p:cNvSpPr>
          <p:nvPr>
            <p:ph type="ftr" idx="64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950" name="PlaceHolder 3"/>
          <p:cNvSpPr>
            <a:spLocks noGrp="1"/>
          </p:cNvSpPr>
          <p:nvPr>
            <p:ph type="sldNum" idx="64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B508166-6BDC-4858-AE55-4B5A3FD05B4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951" name="PlaceHolder 4"/>
          <p:cNvSpPr>
            <a:spLocks noGrp="1"/>
          </p:cNvSpPr>
          <p:nvPr>
            <p:ph type="dt" idx="64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418" r:id="rId1"/>
    <p:sldLayoutId id="2147486419" r:id="rId2"/>
    <p:sldLayoutId id="2147486420" r:id="rId3"/>
    <p:sldLayoutId id="2147486421" r:id="rId4"/>
    <p:sldLayoutId id="2147486422" r:id="rId5"/>
    <p:sldLayoutId id="2147486423" r:id="rId6"/>
    <p:sldLayoutId id="2147486424" r:id="rId7"/>
    <p:sldLayoutId id="2147486425" r:id="rId8"/>
    <p:sldLayoutId id="2147486426" r:id="rId9"/>
    <p:sldLayoutId id="2147486427" r:id="rId10"/>
    <p:sldLayoutId id="2147486428" r:id="rId11"/>
    <p:sldLayoutId id="21474864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88" name="PlaceHolder 1"/>
          <p:cNvSpPr>
            <a:spLocks noGrp="1"/>
          </p:cNvSpPr>
          <p:nvPr>
            <p:ph type="ftr" idx="64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8989" name="PlaceHolder 2"/>
          <p:cNvSpPr>
            <a:spLocks noGrp="1"/>
          </p:cNvSpPr>
          <p:nvPr>
            <p:ph type="sldNum" idx="64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B71E433-6934-4A3B-969F-EC1F39A8AE6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8990" name="PlaceHolder 3"/>
          <p:cNvSpPr>
            <a:spLocks noGrp="1"/>
          </p:cNvSpPr>
          <p:nvPr>
            <p:ph type="dt" idx="64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431" r:id="rId1"/>
    <p:sldLayoutId id="2147486432" r:id="rId2"/>
    <p:sldLayoutId id="2147486433" r:id="rId3"/>
    <p:sldLayoutId id="2147486434" r:id="rId4"/>
    <p:sldLayoutId id="2147486435" r:id="rId5"/>
    <p:sldLayoutId id="2147486436" r:id="rId6"/>
    <p:sldLayoutId id="2147486437" r:id="rId7"/>
    <p:sldLayoutId id="2147486438" r:id="rId8"/>
    <p:sldLayoutId id="2147486439" r:id="rId9"/>
    <p:sldLayoutId id="2147486440" r:id="rId10"/>
    <p:sldLayoutId id="2147486441" r:id="rId11"/>
    <p:sldLayoutId id="21474864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2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9028" name="PlaceHolder 2"/>
          <p:cNvSpPr>
            <a:spLocks noGrp="1"/>
          </p:cNvSpPr>
          <p:nvPr>
            <p:ph type="title"/>
          </p:nvPr>
        </p:nvSpPr>
        <p:spPr>
          <a:xfrm>
            <a:off x="60948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029" name="PlaceHolder 3"/>
          <p:cNvSpPr>
            <a:spLocks noGrp="1"/>
          </p:cNvSpPr>
          <p:nvPr>
            <p:ph type="title"/>
          </p:nvPr>
        </p:nvSpPr>
        <p:spPr>
          <a:xfrm>
            <a:off x="6231960" y="1604520"/>
            <a:ext cx="535428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030" name="PlaceHolder 4"/>
          <p:cNvSpPr>
            <a:spLocks noGrp="1"/>
          </p:cNvSpPr>
          <p:nvPr>
            <p:ph type="title"/>
          </p:nvPr>
        </p:nvSpPr>
        <p:spPr>
          <a:xfrm>
            <a:off x="609480" y="368208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031" name="PlaceHolder 5"/>
          <p:cNvSpPr>
            <a:spLocks noGrp="1"/>
          </p:cNvSpPr>
          <p:nvPr>
            <p:ph type="ftr" idx="64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9032" name="PlaceHolder 6"/>
          <p:cNvSpPr>
            <a:spLocks noGrp="1"/>
          </p:cNvSpPr>
          <p:nvPr>
            <p:ph type="sldNum" idx="64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3B4C775-120F-455C-9A83-E1D7CA62AB2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9033" name="PlaceHolder 7"/>
          <p:cNvSpPr>
            <a:spLocks noGrp="1"/>
          </p:cNvSpPr>
          <p:nvPr>
            <p:ph type="dt" idx="64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444" r:id="rId1"/>
    <p:sldLayoutId id="2147486445" r:id="rId2"/>
    <p:sldLayoutId id="2147486446" r:id="rId3"/>
    <p:sldLayoutId id="2147486447" r:id="rId4"/>
    <p:sldLayoutId id="2147486448" r:id="rId5"/>
    <p:sldLayoutId id="2147486449" r:id="rId6"/>
    <p:sldLayoutId id="2147486450" r:id="rId7"/>
    <p:sldLayoutId id="2147486451" r:id="rId8"/>
    <p:sldLayoutId id="2147486452" r:id="rId9"/>
    <p:sldLayoutId id="2147486453" r:id="rId10"/>
    <p:sldLayoutId id="2147486454" r:id="rId11"/>
    <p:sldLayoutId id="21474864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7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9071" name="PlaceHolder 2"/>
          <p:cNvSpPr>
            <a:spLocks noGrp="1"/>
          </p:cNvSpPr>
          <p:nvPr>
            <p:ph type="title"/>
          </p:nvPr>
        </p:nvSpPr>
        <p:spPr>
          <a:xfrm>
            <a:off x="609480" y="1604520"/>
            <a:ext cx="5354280" cy="397728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072" name="PlaceHolder 3"/>
          <p:cNvSpPr>
            <a:spLocks noGrp="1"/>
          </p:cNvSpPr>
          <p:nvPr>
            <p:ph type="title"/>
          </p:nvPr>
        </p:nvSpPr>
        <p:spPr>
          <a:xfrm>
            <a:off x="623196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073" name="PlaceHolder 4"/>
          <p:cNvSpPr>
            <a:spLocks noGrp="1"/>
          </p:cNvSpPr>
          <p:nvPr>
            <p:ph type="title"/>
          </p:nvPr>
        </p:nvSpPr>
        <p:spPr>
          <a:xfrm>
            <a:off x="6231960" y="368208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074" name="PlaceHolder 5"/>
          <p:cNvSpPr>
            <a:spLocks noGrp="1"/>
          </p:cNvSpPr>
          <p:nvPr>
            <p:ph type="ftr" idx="64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9075" name="PlaceHolder 6"/>
          <p:cNvSpPr>
            <a:spLocks noGrp="1"/>
          </p:cNvSpPr>
          <p:nvPr>
            <p:ph type="sldNum" idx="65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80304002-8AE8-483A-9704-1E28751D28E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9076" name="PlaceHolder 7"/>
          <p:cNvSpPr>
            <a:spLocks noGrp="1"/>
          </p:cNvSpPr>
          <p:nvPr>
            <p:ph type="dt" idx="65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457" r:id="rId1"/>
    <p:sldLayoutId id="2147486458" r:id="rId2"/>
    <p:sldLayoutId id="2147486459" r:id="rId3"/>
    <p:sldLayoutId id="2147486460" r:id="rId4"/>
    <p:sldLayoutId id="2147486461" r:id="rId5"/>
    <p:sldLayoutId id="2147486462" r:id="rId6"/>
    <p:sldLayoutId id="2147486463" r:id="rId7"/>
    <p:sldLayoutId id="2147486464" r:id="rId8"/>
    <p:sldLayoutId id="2147486465" r:id="rId9"/>
    <p:sldLayoutId id="2147486466" r:id="rId10"/>
    <p:sldLayoutId id="2147486467" r:id="rId11"/>
    <p:sldLayoutId id="21474864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9114" name="PlaceHolder 2"/>
          <p:cNvSpPr>
            <a:spLocks noGrp="1"/>
          </p:cNvSpPr>
          <p:nvPr>
            <p:ph type="title"/>
          </p:nvPr>
        </p:nvSpPr>
        <p:spPr>
          <a:xfrm>
            <a:off x="60948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115" name="PlaceHolder 3"/>
          <p:cNvSpPr>
            <a:spLocks noGrp="1"/>
          </p:cNvSpPr>
          <p:nvPr>
            <p:ph type="title"/>
          </p:nvPr>
        </p:nvSpPr>
        <p:spPr>
          <a:xfrm>
            <a:off x="623196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116" name="PlaceHolder 4"/>
          <p:cNvSpPr>
            <a:spLocks noGrp="1"/>
          </p:cNvSpPr>
          <p:nvPr>
            <p:ph type="title"/>
          </p:nvPr>
        </p:nvSpPr>
        <p:spPr>
          <a:xfrm>
            <a:off x="609480" y="3682080"/>
            <a:ext cx="109724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117" name="PlaceHolder 5"/>
          <p:cNvSpPr>
            <a:spLocks noGrp="1"/>
          </p:cNvSpPr>
          <p:nvPr>
            <p:ph type="ftr" idx="65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9118" name="PlaceHolder 6"/>
          <p:cNvSpPr>
            <a:spLocks noGrp="1"/>
          </p:cNvSpPr>
          <p:nvPr>
            <p:ph type="sldNum" idx="65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8B8E62F-6EB5-495A-95B3-6C76D1AC7DA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9119" name="PlaceHolder 7"/>
          <p:cNvSpPr>
            <a:spLocks noGrp="1"/>
          </p:cNvSpPr>
          <p:nvPr>
            <p:ph type="dt" idx="65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470" r:id="rId1"/>
    <p:sldLayoutId id="2147486471" r:id="rId2"/>
    <p:sldLayoutId id="2147486472" r:id="rId3"/>
    <p:sldLayoutId id="2147486473" r:id="rId4"/>
    <p:sldLayoutId id="2147486474" r:id="rId5"/>
    <p:sldLayoutId id="2147486475" r:id="rId6"/>
    <p:sldLayoutId id="2147486476" r:id="rId7"/>
    <p:sldLayoutId id="2147486477" r:id="rId8"/>
    <p:sldLayoutId id="2147486478" r:id="rId9"/>
    <p:sldLayoutId id="2147486479" r:id="rId10"/>
    <p:sldLayoutId id="2147486480" r:id="rId11"/>
    <p:sldLayoutId id="21474864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5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9157" name="PlaceHolder 2"/>
          <p:cNvSpPr>
            <a:spLocks noGrp="1"/>
          </p:cNvSpPr>
          <p:nvPr>
            <p:ph type="title"/>
          </p:nvPr>
        </p:nvSpPr>
        <p:spPr>
          <a:xfrm>
            <a:off x="609480" y="1604520"/>
            <a:ext cx="109724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158" name="PlaceHolder 3"/>
          <p:cNvSpPr>
            <a:spLocks noGrp="1"/>
          </p:cNvSpPr>
          <p:nvPr>
            <p:ph type="title"/>
          </p:nvPr>
        </p:nvSpPr>
        <p:spPr>
          <a:xfrm>
            <a:off x="609480" y="3682080"/>
            <a:ext cx="109724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159" name="PlaceHolder 4"/>
          <p:cNvSpPr>
            <a:spLocks noGrp="1"/>
          </p:cNvSpPr>
          <p:nvPr>
            <p:ph type="ftr" idx="65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9160" name="PlaceHolder 5"/>
          <p:cNvSpPr>
            <a:spLocks noGrp="1"/>
          </p:cNvSpPr>
          <p:nvPr>
            <p:ph type="sldNum" idx="65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E4E1B04-6661-4086-A642-EC1144C9A30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9161" name="PlaceHolder 6"/>
          <p:cNvSpPr>
            <a:spLocks noGrp="1"/>
          </p:cNvSpPr>
          <p:nvPr>
            <p:ph type="dt" idx="65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483" r:id="rId1"/>
    <p:sldLayoutId id="2147486484" r:id="rId2"/>
    <p:sldLayoutId id="2147486485" r:id="rId3"/>
    <p:sldLayoutId id="2147486486" r:id="rId4"/>
    <p:sldLayoutId id="2147486487" r:id="rId5"/>
    <p:sldLayoutId id="2147486488" r:id="rId6"/>
    <p:sldLayoutId id="2147486489" r:id="rId7"/>
    <p:sldLayoutId id="2147486490" r:id="rId8"/>
    <p:sldLayoutId id="2147486491" r:id="rId9"/>
    <p:sldLayoutId id="2147486492" r:id="rId10"/>
    <p:sldLayoutId id="2147486493" r:id="rId11"/>
    <p:sldLayoutId id="21474864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899"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900"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901"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902" name="PlaceHolder 5"/>
          <p:cNvSpPr>
            <a:spLocks noGrp="1"/>
          </p:cNvSpPr>
          <p:nvPr>
            <p:ph type="ftr" idx="6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903" name="PlaceHolder 6"/>
          <p:cNvSpPr>
            <a:spLocks noGrp="1"/>
          </p:cNvSpPr>
          <p:nvPr>
            <p:ph type="sldNum" idx="65"/>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BB203B7-8CD6-4D57-A5C0-45944E58ADC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904" name="PlaceHolder 7"/>
          <p:cNvSpPr>
            <a:spLocks noGrp="1"/>
          </p:cNvSpPr>
          <p:nvPr>
            <p:ph type="dt" idx="6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9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9199" name="PlaceHolder 2"/>
          <p:cNvSpPr>
            <a:spLocks noGrp="1"/>
          </p:cNvSpPr>
          <p:nvPr>
            <p:ph type="title"/>
          </p:nvPr>
        </p:nvSpPr>
        <p:spPr>
          <a:xfrm>
            <a:off x="60948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00" name="PlaceHolder 3"/>
          <p:cNvSpPr>
            <a:spLocks noGrp="1"/>
          </p:cNvSpPr>
          <p:nvPr>
            <p:ph type="title"/>
          </p:nvPr>
        </p:nvSpPr>
        <p:spPr>
          <a:xfrm>
            <a:off x="6231960" y="160452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01" name="PlaceHolder 4"/>
          <p:cNvSpPr>
            <a:spLocks noGrp="1"/>
          </p:cNvSpPr>
          <p:nvPr>
            <p:ph type="title"/>
          </p:nvPr>
        </p:nvSpPr>
        <p:spPr>
          <a:xfrm>
            <a:off x="609480" y="368208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02" name="PlaceHolder 5"/>
          <p:cNvSpPr>
            <a:spLocks noGrp="1"/>
          </p:cNvSpPr>
          <p:nvPr>
            <p:ph type="title"/>
          </p:nvPr>
        </p:nvSpPr>
        <p:spPr>
          <a:xfrm>
            <a:off x="6231960" y="3682080"/>
            <a:ext cx="535428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03" name="PlaceHolder 6"/>
          <p:cNvSpPr>
            <a:spLocks noGrp="1"/>
          </p:cNvSpPr>
          <p:nvPr>
            <p:ph type="ftr" idx="65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9204" name="PlaceHolder 7"/>
          <p:cNvSpPr>
            <a:spLocks noGrp="1"/>
          </p:cNvSpPr>
          <p:nvPr>
            <p:ph type="sldNum" idx="65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79C4687-61EC-4DF8-9B74-06FE7D20784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9205" name="PlaceHolder 8"/>
          <p:cNvSpPr>
            <a:spLocks noGrp="1"/>
          </p:cNvSpPr>
          <p:nvPr>
            <p:ph type="dt" idx="66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496" r:id="rId1"/>
    <p:sldLayoutId id="2147486497" r:id="rId2"/>
    <p:sldLayoutId id="2147486498" r:id="rId3"/>
    <p:sldLayoutId id="2147486499" r:id="rId4"/>
    <p:sldLayoutId id="2147486500" r:id="rId5"/>
    <p:sldLayoutId id="2147486501" r:id="rId6"/>
    <p:sldLayoutId id="2147486502" r:id="rId7"/>
    <p:sldLayoutId id="2147486503" r:id="rId8"/>
    <p:sldLayoutId id="2147486504" r:id="rId9"/>
    <p:sldLayoutId id="2147486505" r:id="rId10"/>
    <p:sldLayoutId id="2147486506" r:id="rId11"/>
    <p:sldLayoutId id="21474865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4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9243" name="PlaceHolder 2"/>
          <p:cNvSpPr>
            <a:spLocks noGrp="1"/>
          </p:cNvSpPr>
          <p:nvPr>
            <p:ph type="title"/>
          </p:nvPr>
        </p:nvSpPr>
        <p:spPr>
          <a:xfrm>
            <a:off x="609480" y="160452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44" name="PlaceHolder 3"/>
          <p:cNvSpPr>
            <a:spLocks noGrp="1"/>
          </p:cNvSpPr>
          <p:nvPr>
            <p:ph type="title"/>
          </p:nvPr>
        </p:nvSpPr>
        <p:spPr>
          <a:xfrm>
            <a:off x="4319640" y="160452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45" name="PlaceHolder 4"/>
          <p:cNvSpPr>
            <a:spLocks noGrp="1"/>
          </p:cNvSpPr>
          <p:nvPr>
            <p:ph type="title"/>
          </p:nvPr>
        </p:nvSpPr>
        <p:spPr>
          <a:xfrm>
            <a:off x="8029800" y="160452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46" name="PlaceHolder 5"/>
          <p:cNvSpPr>
            <a:spLocks noGrp="1"/>
          </p:cNvSpPr>
          <p:nvPr>
            <p:ph type="title"/>
          </p:nvPr>
        </p:nvSpPr>
        <p:spPr>
          <a:xfrm>
            <a:off x="609480" y="368208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47" name="PlaceHolder 6"/>
          <p:cNvSpPr>
            <a:spLocks noGrp="1"/>
          </p:cNvSpPr>
          <p:nvPr>
            <p:ph type="title"/>
          </p:nvPr>
        </p:nvSpPr>
        <p:spPr>
          <a:xfrm>
            <a:off x="4319640" y="368208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48" name="PlaceHolder 7"/>
          <p:cNvSpPr>
            <a:spLocks noGrp="1"/>
          </p:cNvSpPr>
          <p:nvPr>
            <p:ph type="title"/>
          </p:nvPr>
        </p:nvSpPr>
        <p:spPr>
          <a:xfrm>
            <a:off x="8029800" y="3682080"/>
            <a:ext cx="3533040" cy="1896840"/>
          </a:xfrm>
          <a:prstGeom prst="rect">
            <a:avLst/>
          </a:prstGeom>
          <a:noFill/>
          <a:ln w="12600">
            <a:noFill/>
          </a:ln>
        </p:spPr>
        <p:txBody>
          <a:bodyPr lIns="0" tIns="0" rIns="0" bIns="0" anchor="t" anchorCtr="1">
            <a:normAutofit/>
          </a:bodyPr>
          <a:lstStyle/>
          <a:p>
            <a:pPr indent="0" algn="ctr">
              <a:buNone/>
            </a:pPr>
            <a:endParaRPr lang="fr-FR" sz="4400" b="0" strike="noStrike" spc="-1">
              <a:solidFill>
                <a:srgbClr val="000000"/>
              </a:solidFill>
              <a:latin typeface="Arial"/>
            </a:endParaRPr>
          </a:p>
        </p:txBody>
      </p:sp>
      <p:sp>
        <p:nvSpPr>
          <p:cNvPr id="9249" name="PlaceHolder 8"/>
          <p:cNvSpPr>
            <a:spLocks noGrp="1"/>
          </p:cNvSpPr>
          <p:nvPr>
            <p:ph type="ftr" idx="66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9250" name="PlaceHolder 9"/>
          <p:cNvSpPr>
            <a:spLocks noGrp="1"/>
          </p:cNvSpPr>
          <p:nvPr>
            <p:ph type="sldNum" idx="66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1145FB2-BBE8-4913-8273-D4FAD358F1A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9251" name="PlaceHolder 10"/>
          <p:cNvSpPr>
            <a:spLocks noGrp="1"/>
          </p:cNvSpPr>
          <p:nvPr>
            <p:ph type="dt" idx="66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6509" r:id="rId1"/>
    <p:sldLayoutId id="2147486510" r:id="rId2"/>
    <p:sldLayoutId id="2147486511" r:id="rId3"/>
    <p:sldLayoutId id="2147486512" r:id="rId4"/>
    <p:sldLayoutId id="2147486513" r:id="rId5"/>
    <p:sldLayoutId id="2147486514" r:id="rId6"/>
    <p:sldLayoutId id="2147486515" r:id="rId7"/>
    <p:sldLayoutId id="2147486516" r:id="rId8"/>
    <p:sldLayoutId id="2147486517" r:id="rId9"/>
    <p:sldLayoutId id="2147486518" r:id="rId10"/>
    <p:sldLayoutId id="2147486519" r:id="rId11"/>
    <p:sldLayoutId id="21474865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942"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943"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944"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945" name="PlaceHolder 5"/>
          <p:cNvSpPr>
            <a:spLocks noGrp="1"/>
          </p:cNvSpPr>
          <p:nvPr>
            <p:ph type="ftr" idx="6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946" name="PlaceHolder 6"/>
          <p:cNvSpPr>
            <a:spLocks noGrp="1"/>
          </p:cNvSpPr>
          <p:nvPr>
            <p:ph type="sldNum" idx="68"/>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7D669A1-FC75-4ACD-9BD4-EF06A8EA0F1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947" name="PlaceHolder 7"/>
          <p:cNvSpPr>
            <a:spLocks noGrp="1"/>
          </p:cNvSpPr>
          <p:nvPr>
            <p:ph type="dt" idx="6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985"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986"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987" name="PlaceHolder 4"/>
          <p:cNvSpPr>
            <a:spLocks noGrp="1"/>
          </p:cNvSpPr>
          <p:nvPr>
            <p:ph type="ftr" idx="7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988" name="PlaceHolder 5"/>
          <p:cNvSpPr>
            <a:spLocks noGrp="1"/>
          </p:cNvSpPr>
          <p:nvPr>
            <p:ph type="sldNum" idx="71"/>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A9A45C6-00E1-4D2E-8F9F-CC1163A9DCD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989" name="PlaceHolder 6"/>
          <p:cNvSpPr>
            <a:spLocks noGrp="1"/>
          </p:cNvSpPr>
          <p:nvPr>
            <p:ph type="dt" idx="7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027"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28"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29"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30"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31" name="PlaceHolder 6"/>
          <p:cNvSpPr>
            <a:spLocks noGrp="1"/>
          </p:cNvSpPr>
          <p:nvPr>
            <p:ph type="ftr" idx="7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032" name="PlaceHolder 7"/>
          <p:cNvSpPr>
            <a:spLocks noGrp="1"/>
          </p:cNvSpPr>
          <p:nvPr>
            <p:ph type="sldNum" idx="74"/>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F5B1632-1949-4D63-8750-59ACE384E57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033" name="PlaceHolder 8"/>
          <p:cNvSpPr>
            <a:spLocks noGrp="1"/>
          </p:cNvSpPr>
          <p:nvPr>
            <p:ph type="dt" idx="7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071"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72"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73"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74"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75"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76"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077" name="PlaceHolder 8"/>
          <p:cNvSpPr>
            <a:spLocks noGrp="1"/>
          </p:cNvSpPr>
          <p:nvPr>
            <p:ph type="ftr" idx="7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078" name="PlaceHolder 9"/>
          <p:cNvSpPr>
            <a:spLocks noGrp="1"/>
          </p:cNvSpPr>
          <p:nvPr>
            <p:ph type="sldNum" idx="77"/>
          </p:nvPr>
        </p:nvSpPr>
        <p:spPr>
          <a:xfrm>
            <a:off x="531720" y="452952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DD6195B-A43C-498C-95AF-D0B03EC5BAD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079" name="PlaceHolder 10"/>
          <p:cNvSpPr>
            <a:spLocks noGrp="1"/>
          </p:cNvSpPr>
          <p:nvPr>
            <p:ph type="dt" idx="7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 name="PlaceHolder 1"/>
          <p:cNvSpPr>
            <a:spLocks noGrp="1"/>
          </p:cNvSpPr>
          <p:nvPr>
            <p:ph type="title"/>
          </p:nvPr>
        </p:nvSpPr>
        <p:spPr>
          <a:xfrm>
            <a:off x="2593080" y="624240"/>
            <a:ext cx="8911800" cy="1280880"/>
          </a:xfrm>
          <a:prstGeom prst="rect">
            <a:avLst/>
          </a:prstGeom>
          <a:noFill/>
          <a:ln w="12600">
            <a:noFill/>
          </a:ln>
        </p:spPr>
        <p:txBody>
          <a:bodyPr anchor="t">
            <a:normAutofit/>
          </a:bodyPr>
          <a:lstStyle/>
          <a:p>
            <a:pPr indent="0">
              <a:lnSpc>
                <a:spcPct val="100000"/>
              </a:lnSpc>
              <a:buNone/>
            </a:pPr>
            <a:r>
              <a:rPr lang="en-US" sz="3600" b="0" strike="noStrike" spc="-1">
                <a:solidFill>
                  <a:srgbClr val="262626"/>
                </a:solidFill>
                <a:latin typeface="Century Gothic"/>
                <a:ea typeface="DejaVu Sans"/>
              </a:rPr>
              <a:t>Click to edit Master title style</a:t>
            </a:r>
            <a:endParaRPr lang="fr-FR" sz="3600" b="0" strike="noStrike" spc="-1">
              <a:solidFill>
                <a:srgbClr val="000000"/>
              </a:solidFill>
              <a:latin typeface="Arial"/>
            </a:endParaRPr>
          </a:p>
        </p:txBody>
      </p:sp>
      <p:sp>
        <p:nvSpPr>
          <p:cNvPr id="1117" name="PlaceHolder 2"/>
          <p:cNvSpPr>
            <a:spLocks noGrp="1"/>
          </p:cNvSpPr>
          <p:nvPr>
            <p:ph type="title"/>
          </p:nvPr>
        </p:nvSpPr>
        <p:spPr>
          <a:xfrm>
            <a:off x="2589120" y="2133720"/>
            <a:ext cx="8915400" cy="3777480"/>
          </a:xfrm>
          <a:prstGeom prst="rect">
            <a:avLst/>
          </a:prstGeom>
          <a:noFill/>
          <a:ln w="1260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DejaVu Sans"/>
              </a:rPr>
              <a:t>Click to edit Master text styles</a:t>
            </a:r>
            <a:endParaRPr lang="fr-FR" sz="1800" b="0" strike="noStrike" spc="-1">
              <a:solidFill>
                <a:srgbClr val="000000"/>
              </a:solidFill>
              <a:latin typeface="Arial"/>
            </a:endParaRPr>
          </a:p>
          <a:p>
            <a:pPr marL="743040" lvl="1" indent="-285840" algn="ctr">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endParaRPr lang="fr-FR" sz="1600" b="0" strike="noStrike" spc="-1">
              <a:solidFill>
                <a:srgbClr val="000000"/>
              </a:solidFill>
              <a:latin typeface="Arial"/>
            </a:endParaRPr>
          </a:p>
          <a:p>
            <a:pPr marL="1143000" lvl="2" indent="-228600" algn="ctr">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endParaRPr lang="fr-FR" sz="1400" b="0" strike="noStrike" spc="-1">
              <a:solidFill>
                <a:srgbClr val="000000"/>
              </a:solidFill>
              <a:latin typeface="Arial"/>
            </a:endParaRPr>
          </a:p>
          <a:p>
            <a:pPr marL="1600200" lvl="3"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endParaRPr lang="fr-FR" sz="1200" b="0" strike="noStrike" spc="-1">
              <a:solidFill>
                <a:srgbClr val="000000"/>
              </a:solidFill>
              <a:latin typeface="Arial"/>
            </a:endParaRPr>
          </a:p>
          <a:p>
            <a:pPr marL="2057400" lvl="4"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endParaRPr lang="fr-FR" sz="1200" b="0" strike="noStrike" spc="-1">
              <a:solidFill>
                <a:srgbClr val="000000"/>
              </a:solidFill>
              <a:latin typeface="Arial"/>
            </a:endParaRPr>
          </a:p>
        </p:txBody>
      </p:sp>
      <p:sp>
        <p:nvSpPr>
          <p:cNvPr id="1118" name="PlaceHolder 3"/>
          <p:cNvSpPr>
            <a:spLocks noGrp="1"/>
          </p:cNvSpPr>
          <p:nvPr>
            <p:ph type="dt" idx="79"/>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1119" name="PlaceHolder 4"/>
          <p:cNvSpPr>
            <a:spLocks noGrp="1"/>
          </p:cNvSpPr>
          <p:nvPr>
            <p:ph type="ftr" idx="80"/>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1120" name="Freeform 11"/>
          <p:cNvSpPr/>
          <p:nvPr/>
        </p:nvSpPr>
        <p:spPr>
          <a:xfrm flipV="1">
            <a:off x="-3600" y="71208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121" name="PlaceHolder 5"/>
          <p:cNvSpPr>
            <a:spLocks noGrp="1"/>
          </p:cNvSpPr>
          <p:nvPr>
            <p:ph type="sldNum" idx="8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9FE709A-FB97-45B5-96B4-B74F473DD7A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122" name="PlaceHolder 6"/>
          <p:cNvSpPr>
            <a:spLocks noGrp="1"/>
          </p:cNvSpPr>
          <p:nvPr>
            <p:ph type="body"/>
          </p:nvPr>
        </p:nvSpPr>
        <p:spPr>
          <a:xfrm>
            <a:off x="609480" y="1604520"/>
            <a:ext cx="10972440" cy="3977280"/>
          </a:xfrm>
          <a:prstGeom prst="rect">
            <a:avLst/>
          </a:prstGeom>
          <a:noFill/>
          <a:ln w="12600">
            <a:noFill/>
          </a:ln>
        </p:spPr>
        <p:txBody>
          <a:bodyPr lIns="0" tIns="0" rIns="0" bIns="0" anchor="t">
            <a:normAutofit/>
          </a:bodyPr>
          <a:lstStyle/>
          <a:p>
            <a:pPr marL="432000" indent="-324000">
              <a:lnSpc>
                <a:spcPct val="90000"/>
              </a:lnSpc>
              <a:spcBef>
                <a:spcPts val="1414"/>
              </a:spcBef>
              <a:buClr>
                <a:srgbClr val="000000"/>
              </a:buClr>
              <a:buSzPct val="45000"/>
              <a:buFont typeface="Wingdings" charset="2"/>
              <a:buChar char=""/>
            </a:pPr>
            <a:r>
              <a:rPr lang="fr-FR" sz="3200" b="0" strike="noStrike" spc="-1">
                <a:solidFill>
                  <a:srgbClr val="000000"/>
                </a:solidFill>
                <a:latin typeface="Arial"/>
                <a:ea typeface="DejaVu Sans"/>
              </a:rPr>
              <a:t>Cliquez pour éditer le format du plan de texte</a:t>
            </a:r>
            <a:endParaRPr lang="fr-FR" sz="3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fr-FR" sz="2800" b="0" strike="noStrike" spc="-1">
                <a:solidFill>
                  <a:srgbClr val="000000"/>
                </a:solidFill>
                <a:latin typeface="Arial"/>
                <a:ea typeface="DejaVu Sans"/>
              </a:rPr>
              <a:t>Second niveau de plan</a:t>
            </a:r>
            <a:endParaRPr lang="fr-FR" sz="2800" b="0" strike="noStrike" spc="-1">
              <a:solidFill>
                <a:srgbClr val="000000"/>
              </a:solidFill>
              <a:latin typeface="Arial"/>
            </a:endParaRPr>
          </a:p>
          <a:p>
            <a:pPr marL="1296000" lvl="2" indent="-288000">
              <a:lnSpc>
                <a:spcPct val="90000"/>
              </a:lnSpc>
              <a:spcBef>
                <a:spcPts val="850"/>
              </a:spcBef>
              <a:buClr>
                <a:srgbClr val="000000"/>
              </a:buClr>
              <a:buSzPct val="45000"/>
              <a:buFont typeface="Wingdings" charset="2"/>
              <a:buChar char=""/>
            </a:pPr>
            <a:r>
              <a:rPr lang="fr-FR" sz="2400" b="0" strike="noStrike" spc="-1">
                <a:solidFill>
                  <a:srgbClr val="000000"/>
                </a:solidFill>
                <a:latin typeface="Arial"/>
                <a:ea typeface="DejaVu Sans"/>
              </a:rPr>
              <a:t>Troisième niveau de plan</a:t>
            </a:r>
            <a:endParaRPr lang="fr-FR" sz="2400" b="0" strike="noStrike" spc="-1">
              <a:solidFill>
                <a:srgbClr val="000000"/>
              </a:solidFill>
              <a:latin typeface="Arial"/>
            </a:endParaRPr>
          </a:p>
          <a:p>
            <a:pPr marL="1728000" lvl="3" indent="-216000">
              <a:lnSpc>
                <a:spcPct val="90000"/>
              </a:lnSpc>
              <a:spcBef>
                <a:spcPts val="564"/>
              </a:spcBef>
              <a:buClr>
                <a:srgbClr val="000000"/>
              </a:buClr>
              <a:buSzPct val="75000"/>
              <a:buFont typeface="Symbol" charset="2"/>
              <a:buChar char=""/>
            </a:pPr>
            <a:r>
              <a:rPr lang="fr-FR" sz="2000" b="0" strike="noStrike" spc="-1">
                <a:solidFill>
                  <a:srgbClr val="000000"/>
                </a:solidFill>
                <a:latin typeface="Arial"/>
                <a:ea typeface="DejaVu Sans"/>
              </a:rPr>
              <a:t>Quatrième niveau de plan</a:t>
            </a:r>
            <a:endParaRPr lang="fr-FR" sz="2000" b="0" strike="noStrike" spc="-1">
              <a:solidFill>
                <a:srgbClr val="000000"/>
              </a:solidFill>
              <a:latin typeface="Arial"/>
            </a:endParaRPr>
          </a:p>
          <a:p>
            <a:pPr marL="2160000" lvl="4" indent="-216000">
              <a:lnSpc>
                <a:spcPct val="90000"/>
              </a:lnSpc>
              <a:spcBef>
                <a:spcPts val="286"/>
              </a:spcBef>
              <a:buClr>
                <a:srgbClr val="000000"/>
              </a:buClr>
              <a:buSzPct val="45000"/>
              <a:buFont typeface="Wingdings" charset="2"/>
              <a:buChar char=""/>
            </a:pPr>
            <a:r>
              <a:rPr lang="fr-FR" sz="2000" b="0" strike="noStrike" spc="-1">
                <a:solidFill>
                  <a:srgbClr val="000000"/>
                </a:solidFill>
                <a:latin typeface="Arial"/>
                <a:ea typeface="DejaVu Sans"/>
              </a:rPr>
              <a:t>Cinquième niveau de plan</a:t>
            </a:r>
            <a:endParaRPr lang="fr-FR" sz="2000" b="0" strike="noStrike" spc="-1">
              <a:solidFill>
                <a:srgbClr val="000000"/>
              </a:solidFill>
              <a:latin typeface="Arial"/>
            </a:endParaRPr>
          </a:p>
          <a:p>
            <a:pPr marL="2592000" lvl="5" indent="-216000">
              <a:lnSpc>
                <a:spcPct val="90000"/>
              </a:lnSpc>
              <a:spcBef>
                <a:spcPts val="286"/>
              </a:spcBef>
              <a:buClr>
                <a:srgbClr val="000000"/>
              </a:buClr>
              <a:buSzPct val="45000"/>
              <a:buFont typeface="Wingdings" charset="2"/>
              <a:buChar char=""/>
            </a:pPr>
            <a:r>
              <a:rPr lang="fr-FR" sz="2000" b="0" strike="noStrike" spc="-1">
                <a:solidFill>
                  <a:srgbClr val="000000"/>
                </a:solidFill>
                <a:latin typeface="Arial"/>
                <a:ea typeface="DejaVu Sans"/>
              </a:rPr>
              <a:t>Sixième niveau de plan</a:t>
            </a:r>
            <a:endParaRPr lang="fr-FR" sz="2000" b="0" strike="noStrike" spc="-1">
              <a:solidFill>
                <a:srgbClr val="000000"/>
              </a:solidFill>
              <a:latin typeface="Arial"/>
            </a:endParaRPr>
          </a:p>
          <a:p>
            <a:pPr marL="3024000" lvl="6" indent="-216000">
              <a:lnSpc>
                <a:spcPct val="90000"/>
              </a:lnSpc>
              <a:spcBef>
                <a:spcPts val="286"/>
              </a:spcBef>
              <a:buClr>
                <a:srgbClr val="000000"/>
              </a:buClr>
              <a:buSzPct val="45000"/>
              <a:buFont typeface="Wingdings" charset="2"/>
              <a:buChar char=""/>
            </a:pPr>
            <a:r>
              <a:rPr lang="fr-FR" sz="2000" b="0" strike="noStrike" spc="-1">
                <a:solidFill>
                  <a:srgbClr val="000000"/>
                </a:solidFill>
                <a:latin typeface="Arial"/>
                <a:ea typeface="DejaVu Sans"/>
              </a:rPr>
              <a:t>Septième niveau de plan</a:t>
            </a:r>
            <a:endParaRPr lang="fr-FR"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9" name="PlaceHolder 1"/>
          <p:cNvSpPr>
            <a:spLocks noGrp="1"/>
          </p:cNvSpPr>
          <p:nvPr>
            <p:ph type="ftr" idx="8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160" name="PlaceHolder 2"/>
          <p:cNvSpPr>
            <a:spLocks noGrp="1"/>
          </p:cNvSpPr>
          <p:nvPr>
            <p:ph type="sldNum" idx="8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5763C71-D0E7-4F57-B4F4-BA75D667BBD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161" name="PlaceHolder 3"/>
          <p:cNvSpPr>
            <a:spLocks noGrp="1"/>
          </p:cNvSpPr>
          <p:nvPr>
            <p:ph type="dt" idx="8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199" name="PlaceHolder 2"/>
          <p:cNvSpPr>
            <a:spLocks noGrp="1"/>
          </p:cNvSpPr>
          <p:nvPr>
            <p:ph type="ftr" idx="8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200" name="PlaceHolder 3"/>
          <p:cNvSpPr>
            <a:spLocks noGrp="1"/>
          </p:cNvSpPr>
          <p:nvPr>
            <p:ph type="sldNum" idx="8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7BD58F1-3863-44EF-AEA9-B874F7F579B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201" name="PlaceHolder 4"/>
          <p:cNvSpPr>
            <a:spLocks noGrp="1"/>
          </p:cNvSpPr>
          <p:nvPr>
            <p:ph type="dt" idx="8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08" name="PlaceHolder 2"/>
          <p:cNvSpPr>
            <a:spLocks noGrp="1"/>
          </p:cNvSpPr>
          <p:nvPr>
            <p:ph type="ftr" idx="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09" name="PlaceHolder 3"/>
          <p:cNvSpPr>
            <a:spLocks noGrp="1"/>
          </p:cNvSpPr>
          <p:nvPr>
            <p:ph type="sldNum" idx="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6856319-B36E-44F8-8689-50FCB6043D6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10" name="PlaceHolder 4"/>
          <p:cNvSpPr>
            <a:spLocks noGrp="1"/>
          </p:cNvSpPr>
          <p:nvPr>
            <p:ph type="dt" idx="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239"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240" name="PlaceHolder 3"/>
          <p:cNvSpPr>
            <a:spLocks noGrp="1"/>
          </p:cNvSpPr>
          <p:nvPr>
            <p:ph type="ftr" idx="8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241" name="PlaceHolder 4"/>
          <p:cNvSpPr>
            <a:spLocks noGrp="1"/>
          </p:cNvSpPr>
          <p:nvPr>
            <p:ph type="sldNum" idx="8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26DD3B9-FDEB-4DC7-842A-C6101AAEF1B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242" name="PlaceHolder 5"/>
          <p:cNvSpPr>
            <a:spLocks noGrp="1"/>
          </p:cNvSpPr>
          <p:nvPr>
            <p:ph type="dt" idx="9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280"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281"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282" name="PlaceHolder 4"/>
          <p:cNvSpPr>
            <a:spLocks noGrp="1"/>
          </p:cNvSpPr>
          <p:nvPr>
            <p:ph type="ftr" idx="9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283" name="PlaceHolder 5"/>
          <p:cNvSpPr>
            <a:spLocks noGrp="1"/>
          </p:cNvSpPr>
          <p:nvPr>
            <p:ph type="sldNum" idx="9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520F817-886B-43AB-A555-3D720668AFC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284" name="PlaceHolder 6"/>
          <p:cNvSpPr>
            <a:spLocks noGrp="1"/>
          </p:cNvSpPr>
          <p:nvPr>
            <p:ph type="dt" idx="9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322" name="PlaceHolder 2"/>
          <p:cNvSpPr>
            <a:spLocks noGrp="1"/>
          </p:cNvSpPr>
          <p:nvPr>
            <p:ph type="ftr" idx="9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323" name="PlaceHolder 3"/>
          <p:cNvSpPr>
            <a:spLocks noGrp="1"/>
          </p:cNvSpPr>
          <p:nvPr>
            <p:ph type="sldNum" idx="9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0667F23-6884-44BE-9B85-149145D9561A}"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324" name="PlaceHolder 4"/>
          <p:cNvSpPr>
            <a:spLocks noGrp="1"/>
          </p:cNvSpPr>
          <p:nvPr>
            <p:ph type="dt" idx="9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 name="PlaceHolder 1"/>
          <p:cNvSpPr>
            <a:spLocks noGrp="1"/>
          </p:cNvSpPr>
          <p:nvPr>
            <p:ph type="ftr" idx="9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362" name="PlaceHolder 2"/>
          <p:cNvSpPr>
            <a:spLocks noGrp="1"/>
          </p:cNvSpPr>
          <p:nvPr>
            <p:ph type="sldNum" idx="9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C18241D-5A57-45BA-81AC-E66ADAAD2B6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363" name="PlaceHolder 3"/>
          <p:cNvSpPr>
            <a:spLocks noGrp="1"/>
          </p:cNvSpPr>
          <p:nvPr>
            <p:ph type="dt" idx="9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401"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02"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03"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04" name="PlaceHolder 5"/>
          <p:cNvSpPr>
            <a:spLocks noGrp="1"/>
          </p:cNvSpPr>
          <p:nvPr>
            <p:ph type="ftr" idx="10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405" name="PlaceHolder 6"/>
          <p:cNvSpPr>
            <a:spLocks noGrp="1"/>
          </p:cNvSpPr>
          <p:nvPr>
            <p:ph type="sldNum" idx="10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0BC1A9D-1128-471B-894D-A0830915F1D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406" name="PlaceHolder 7"/>
          <p:cNvSpPr>
            <a:spLocks noGrp="1"/>
          </p:cNvSpPr>
          <p:nvPr>
            <p:ph type="dt" idx="10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444"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45"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46"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47" name="PlaceHolder 5"/>
          <p:cNvSpPr>
            <a:spLocks noGrp="1"/>
          </p:cNvSpPr>
          <p:nvPr>
            <p:ph type="ftr" idx="10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448" name="PlaceHolder 6"/>
          <p:cNvSpPr>
            <a:spLocks noGrp="1"/>
          </p:cNvSpPr>
          <p:nvPr>
            <p:ph type="sldNum" idx="10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0AF55B1-57F1-4E04-969B-DC1EF928675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449" name="PlaceHolder 7"/>
          <p:cNvSpPr>
            <a:spLocks noGrp="1"/>
          </p:cNvSpPr>
          <p:nvPr>
            <p:ph type="dt" idx="10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487"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88"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89"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90" name="PlaceHolder 5"/>
          <p:cNvSpPr>
            <a:spLocks noGrp="1"/>
          </p:cNvSpPr>
          <p:nvPr>
            <p:ph type="ftr" idx="10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491" name="PlaceHolder 6"/>
          <p:cNvSpPr>
            <a:spLocks noGrp="1"/>
          </p:cNvSpPr>
          <p:nvPr>
            <p:ph type="sldNum" idx="10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34C7272-104A-4369-9E1F-D62BAA57CC0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492" name="PlaceHolder 7"/>
          <p:cNvSpPr>
            <a:spLocks noGrp="1"/>
          </p:cNvSpPr>
          <p:nvPr>
            <p:ph type="dt" idx="10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530"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531"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532" name="PlaceHolder 4"/>
          <p:cNvSpPr>
            <a:spLocks noGrp="1"/>
          </p:cNvSpPr>
          <p:nvPr>
            <p:ph type="ftr" idx="10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533" name="PlaceHolder 5"/>
          <p:cNvSpPr>
            <a:spLocks noGrp="1"/>
          </p:cNvSpPr>
          <p:nvPr>
            <p:ph type="sldNum" idx="11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412409F-4FBE-46DD-BB53-4B90F36736D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534" name="PlaceHolder 6"/>
          <p:cNvSpPr>
            <a:spLocks noGrp="1"/>
          </p:cNvSpPr>
          <p:nvPr>
            <p:ph type="dt" idx="11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572"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573"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574"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575"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576" name="PlaceHolder 6"/>
          <p:cNvSpPr>
            <a:spLocks noGrp="1"/>
          </p:cNvSpPr>
          <p:nvPr>
            <p:ph type="ftr" idx="11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577" name="PlaceHolder 7"/>
          <p:cNvSpPr>
            <a:spLocks noGrp="1"/>
          </p:cNvSpPr>
          <p:nvPr>
            <p:ph type="sldNum" idx="11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3427F5B-525A-414A-A920-B52474B9B81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578" name="PlaceHolder 8"/>
          <p:cNvSpPr>
            <a:spLocks noGrp="1"/>
          </p:cNvSpPr>
          <p:nvPr>
            <p:ph type="dt" idx="11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1579" name="PlaceHolder 9"/>
          <p:cNvSpPr>
            <a:spLocks noGrp="1"/>
          </p:cNvSpPr>
          <p:nvPr>
            <p:ph type="body"/>
          </p:nvPr>
        </p:nvSpPr>
        <p:spPr>
          <a:xfrm>
            <a:off x="609480" y="1604520"/>
            <a:ext cx="10972440" cy="3977280"/>
          </a:xfrm>
          <a:prstGeom prst="rect">
            <a:avLst/>
          </a:prstGeom>
          <a:noFill/>
          <a:ln w="1260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3200" b="0" strike="noStrike" spc="-1">
                <a:solidFill>
                  <a:srgbClr val="000000"/>
                </a:solidFill>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solidFill>
                  <a:srgbClr val="000000"/>
                </a:solidFill>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solidFill>
                  <a:srgbClr val="000000"/>
                </a:solidFill>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solidFill>
                  <a:srgbClr val="000000"/>
                </a:solidFill>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 id="214748414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617"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618"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619"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620"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621"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622"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623" name="PlaceHolder 8"/>
          <p:cNvSpPr>
            <a:spLocks noGrp="1"/>
          </p:cNvSpPr>
          <p:nvPr>
            <p:ph type="ftr" idx="11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624" name="PlaceHolder 9"/>
          <p:cNvSpPr>
            <a:spLocks noGrp="1"/>
          </p:cNvSpPr>
          <p:nvPr>
            <p:ph type="sldNum" idx="11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608C744-4FBE-44FE-9D36-4D69839CBF5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625" name="PlaceHolder 10"/>
          <p:cNvSpPr>
            <a:spLocks noGrp="1"/>
          </p:cNvSpPr>
          <p:nvPr>
            <p:ph type="dt" idx="11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48"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49" name="PlaceHolder 3"/>
          <p:cNvSpPr>
            <a:spLocks noGrp="1"/>
          </p:cNvSpPr>
          <p:nvPr>
            <p:ph type="ftr" idx="1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50" name="PlaceHolder 4"/>
          <p:cNvSpPr>
            <a:spLocks noGrp="1"/>
          </p:cNvSpPr>
          <p:nvPr>
            <p:ph type="sldNum" idx="1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A7C0DF7C-9D97-43E8-ABBA-FE31C66F252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51" name="PlaceHolder 5"/>
          <p:cNvSpPr>
            <a:spLocks noGrp="1"/>
          </p:cNvSpPr>
          <p:nvPr>
            <p:ph type="dt" idx="1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2" name="PlaceHolder 1"/>
          <p:cNvSpPr>
            <a:spLocks noGrp="1"/>
          </p:cNvSpPr>
          <p:nvPr>
            <p:ph type="title"/>
          </p:nvPr>
        </p:nvSpPr>
        <p:spPr>
          <a:xfrm>
            <a:off x="2589120" y="2058840"/>
            <a:ext cx="8915400" cy="1468800"/>
          </a:xfrm>
          <a:prstGeom prst="rect">
            <a:avLst/>
          </a:prstGeom>
          <a:noFill/>
          <a:ln w="12600">
            <a:noFill/>
          </a:ln>
        </p:spPr>
        <p:txBody>
          <a:bodyPr anchor="b">
            <a:normAutofit/>
          </a:bodyPr>
          <a:lstStyle/>
          <a:p>
            <a:pPr indent="0">
              <a:lnSpc>
                <a:spcPct val="100000"/>
              </a:lnSpc>
              <a:buNone/>
            </a:pPr>
            <a:r>
              <a:rPr lang="en-US" sz="4000" b="0" strike="noStrike" spc="-1">
                <a:solidFill>
                  <a:srgbClr val="262626"/>
                </a:solidFill>
                <a:latin typeface="Century Gothic"/>
                <a:ea typeface="DejaVu Sans"/>
              </a:rPr>
              <a:t>Click to edit Master title style</a:t>
            </a:r>
            <a:endParaRPr lang="fr-FR" sz="4000" b="0" strike="noStrike" spc="-1">
              <a:solidFill>
                <a:srgbClr val="000000"/>
              </a:solidFill>
              <a:latin typeface="Arial"/>
            </a:endParaRPr>
          </a:p>
        </p:txBody>
      </p:sp>
      <p:sp>
        <p:nvSpPr>
          <p:cNvPr id="1663" name="PlaceHolder 2"/>
          <p:cNvSpPr>
            <a:spLocks noGrp="1"/>
          </p:cNvSpPr>
          <p:nvPr>
            <p:ph type="body"/>
          </p:nvPr>
        </p:nvSpPr>
        <p:spPr>
          <a:xfrm>
            <a:off x="2589120" y="3530160"/>
            <a:ext cx="8915400" cy="860400"/>
          </a:xfrm>
          <a:prstGeom prst="rect">
            <a:avLst/>
          </a:prstGeom>
          <a:noFill/>
          <a:ln w="12600">
            <a:noFill/>
          </a:ln>
        </p:spPr>
        <p:txBody>
          <a:bodyPr anchor="t">
            <a:normAutofit/>
          </a:bodyPr>
          <a:lstStyle/>
          <a:p>
            <a:pPr marL="432000" indent="-324000">
              <a:lnSpc>
                <a:spcPct val="100000"/>
              </a:lnSpc>
              <a:spcBef>
                <a:spcPts val="1001"/>
              </a:spcBef>
              <a:buClr>
                <a:srgbClr val="000000"/>
              </a:buClr>
              <a:buSzPct val="45000"/>
              <a:buFont typeface="Wingdings" charset="2"/>
              <a:buChar char=""/>
            </a:pPr>
            <a:r>
              <a:rPr lang="en-US" sz="2000" b="0" strike="noStrike" spc="-1">
                <a:solidFill>
                  <a:srgbClr val="595959"/>
                </a:solidFill>
                <a:latin typeface="Century Gothic"/>
                <a:ea typeface="DejaVu Sans"/>
              </a:rPr>
              <a:t>Click to edit Master text styles</a:t>
            </a:r>
            <a:endParaRPr lang="fr-FR" sz="2000" b="0" strike="noStrike" spc="-1">
              <a:solidFill>
                <a:srgbClr val="000000"/>
              </a:solidFill>
              <a:latin typeface="Arial"/>
            </a:endParaRPr>
          </a:p>
        </p:txBody>
      </p:sp>
      <p:sp>
        <p:nvSpPr>
          <p:cNvPr id="1664" name="PlaceHolder 3"/>
          <p:cNvSpPr>
            <a:spLocks noGrp="1"/>
          </p:cNvSpPr>
          <p:nvPr>
            <p:ph type="dt" idx="118"/>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1665" name="PlaceHolder 4"/>
          <p:cNvSpPr>
            <a:spLocks noGrp="1"/>
          </p:cNvSpPr>
          <p:nvPr>
            <p:ph type="ftr" idx="119"/>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1666" name="Freeform 11"/>
          <p:cNvSpPr/>
          <p:nvPr/>
        </p:nvSpPr>
        <p:spPr>
          <a:xfrm flipV="1">
            <a:off x="-3600" y="317664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1667" name="PlaceHolder 5"/>
          <p:cNvSpPr>
            <a:spLocks noGrp="1"/>
          </p:cNvSpPr>
          <p:nvPr>
            <p:ph type="sldNum" idx="120"/>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8829B34-AC02-4EBB-827F-63C01023230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4" name="PlaceHolder 1"/>
          <p:cNvSpPr>
            <a:spLocks noGrp="1"/>
          </p:cNvSpPr>
          <p:nvPr>
            <p:ph type="ftr" idx="12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705" name="PlaceHolder 2"/>
          <p:cNvSpPr>
            <a:spLocks noGrp="1"/>
          </p:cNvSpPr>
          <p:nvPr>
            <p:ph type="sldNum" idx="122"/>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96702B8-F7B5-4FD8-A7F8-A28D7E88F50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706" name="PlaceHolder 3"/>
          <p:cNvSpPr>
            <a:spLocks noGrp="1"/>
          </p:cNvSpPr>
          <p:nvPr>
            <p:ph type="dt" idx="12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744" name="PlaceHolder 2"/>
          <p:cNvSpPr>
            <a:spLocks noGrp="1"/>
          </p:cNvSpPr>
          <p:nvPr>
            <p:ph type="ftr" idx="12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745" name="PlaceHolder 3"/>
          <p:cNvSpPr>
            <a:spLocks noGrp="1"/>
          </p:cNvSpPr>
          <p:nvPr>
            <p:ph type="sldNum" idx="125"/>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5AD1C9D-3ACE-4731-9EA8-BEECCAF5D7D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746" name="PlaceHolder 4"/>
          <p:cNvSpPr>
            <a:spLocks noGrp="1"/>
          </p:cNvSpPr>
          <p:nvPr>
            <p:ph type="dt" idx="12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784"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785" name="PlaceHolder 3"/>
          <p:cNvSpPr>
            <a:spLocks noGrp="1"/>
          </p:cNvSpPr>
          <p:nvPr>
            <p:ph type="ftr" idx="12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786" name="PlaceHolder 4"/>
          <p:cNvSpPr>
            <a:spLocks noGrp="1"/>
          </p:cNvSpPr>
          <p:nvPr>
            <p:ph type="sldNum" idx="128"/>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992488F5-FFDA-49CD-8D01-57A268246A6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787" name="PlaceHolder 5"/>
          <p:cNvSpPr>
            <a:spLocks noGrp="1"/>
          </p:cNvSpPr>
          <p:nvPr>
            <p:ph type="dt" idx="12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825"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826"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827" name="PlaceHolder 4"/>
          <p:cNvSpPr>
            <a:spLocks noGrp="1"/>
          </p:cNvSpPr>
          <p:nvPr>
            <p:ph type="ftr" idx="13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828" name="PlaceHolder 5"/>
          <p:cNvSpPr>
            <a:spLocks noGrp="1"/>
          </p:cNvSpPr>
          <p:nvPr>
            <p:ph type="sldNum" idx="131"/>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1AD68AD-CD04-440E-BAE6-ED92FF19285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829" name="PlaceHolder 6"/>
          <p:cNvSpPr>
            <a:spLocks noGrp="1"/>
          </p:cNvSpPr>
          <p:nvPr>
            <p:ph type="dt" idx="13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867" name="PlaceHolder 2"/>
          <p:cNvSpPr>
            <a:spLocks noGrp="1"/>
          </p:cNvSpPr>
          <p:nvPr>
            <p:ph type="ftr" idx="13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868" name="PlaceHolder 3"/>
          <p:cNvSpPr>
            <a:spLocks noGrp="1"/>
          </p:cNvSpPr>
          <p:nvPr>
            <p:ph type="sldNum" idx="134"/>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E7652D0-F604-4A36-801B-B6FC843D1F3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869" name="PlaceHolder 4"/>
          <p:cNvSpPr>
            <a:spLocks noGrp="1"/>
          </p:cNvSpPr>
          <p:nvPr>
            <p:ph type="dt" idx="13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 id="21474842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6" name="PlaceHolder 1"/>
          <p:cNvSpPr>
            <a:spLocks noGrp="1"/>
          </p:cNvSpPr>
          <p:nvPr>
            <p:ph type="ftr" idx="13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907" name="PlaceHolder 2"/>
          <p:cNvSpPr>
            <a:spLocks noGrp="1"/>
          </p:cNvSpPr>
          <p:nvPr>
            <p:ph type="sldNum" idx="137"/>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9EB1E05-3A9D-4E7D-B152-35A7213C7E8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908" name="PlaceHolder 3"/>
          <p:cNvSpPr>
            <a:spLocks noGrp="1"/>
          </p:cNvSpPr>
          <p:nvPr>
            <p:ph type="dt" idx="13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946"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947"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948"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949" name="PlaceHolder 5"/>
          <p:cNvSpPr>
            <a:spLocks noGrp="1"/>
          </p:cNvSpPr>
          <p:nvPr>
            <p:ph type="ftr" idx="13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950" name="PlaceHolder 6"/>
          <p:cNvSpPr>
            <a:spLocks noGrp="1"/>
          </p:cNvSpPr>
          <p:nvPr>
            <p:ph type="sldNum" idx="140"/>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4538E5A-CB01-4A3C-8379-DEFFEA1CAE9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951" name="PlaceHolder 7"/>
          <p:cNvSpPr>
            <a:spLocks noGrp="1"/>
          </p:cNvSpPr>
          <p:nvPr>
            <p:ph type="dt" idx="14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989"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990"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991"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992" name="PlaceHolder 5"/>
          <p:cNvSpPr>
            <a:spLocks noGrp="1"/>
          </p:cNvSpPr>
          <p:nvPr>
            <p:ph type="ftr" idx="14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993" name="PlaceHolder 6"/>
          <p:cNvSpPr>
            <a:spLocks noGrp="1"/>
          </p:cNvSpPr>
          <p:nvPr>
            <p:ph type="sldNum" idx="143"/>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A39ADFA-A363-4337-8F82-744A6A73754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994" name="PlaceHolder 7"/>
          <p:cNvSpPr>
            <a:spLocks noGrp="1"/>
          </p:cNvSpPr>
          <p:nvPr>
            <p:ph type="dt" idx="14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0" r:id="rId11"/>
    <p:sldLayoutId id="21474842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032"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033"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034"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035" name="PlaceHolder 5"/>
          <p:cNvSpPr>
            <a:spLocks noGrp="1"/>
          </p:cNvSpPr>
          <p:nvPr>
            <p:ph type="ftr" idx="14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036" name="PlaceHolder 6"/>
          <p:cNvSpPr>
            <a:spLocks noGrp="1"/>
          </p:cNvSpPr>
          <p:nvPr>
            <p:ph type="sldNum" idx="146"/>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F869D28-913B-4EDE-A050-033BBBD01C8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037" name="PlaceHolder 7"/>
          <p:cNvSpPr>
            <a:spLocks noGrp="1"/>
          </p:cNvSpPr>
          <p:nvPr>
            <p:ph type="dt" idx="14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189"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90"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191" name="PlaceHolder 4"/>
          <p:cNvSpPr>
            <a:spLocks noGrp="1"/>
          </p:cNvSpPr>
          <p:nvPr>
            <p:ph type="ftr" idx="1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192" name="PlaceHolder 5"/>
          <p:cNvSpPr>
            <a:spLocks noGrp="1"/>
          </p:cNvSpPr>
          <p:nvPr>
            <p:ph type="sldNum" idx="1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0135D4D-0FEC-4FA7-AA2B-04A52A9A09F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193" name="PlaceHolder 6"/>
          <p:cNvSpPr>
            <a:spLocks noGrp="1"/>
          </p:cNvSpPr>
          <p:nvPr>
            <p:ph type="dt" idx="1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4"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075"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076"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077" name="PlaceHolder 4"/>
          <p:cNvSpPr>
            <a:spLocks noGrp="1"/>
          </p:cNvSpPr>
          <p:nvPr>
            <p:ph type="ftr" idx="14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078" name="PlaceHolder 5"/>
          <p:cNvSpPr>
            <a:spLocks noGrp="1"/>
          </p:cNvSpPr>
          <p:nvPr>
            <p:ph type="sldNum" idx="149"/>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0DB97C3-7139-4A2B-9BCE-C23EB047D4B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079" name="PlaceHolder 6"/>
          <p:cNvSpPr>
            <a:spLocks noGrp="1"/>
          </p:cNvSpPr>
          <p:nvPr>
            <p:ph type="dt" idx="15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117"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18"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19"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20"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21" name="PlaceHolder 6"/>
          <p:cNvSpPr>
            <a:spLocks noGrp="1"/>
          </p:cNvSpPr>
          <p:nvPr>
            <p:ph type="ftr" idx="15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122" name="PlaceHolder 7"/>
          <p:cNvSpPr>
            <a:spLocks noGrp="1"/>
          </p:cNvSpPr>
          <p:nvPr>
            <p:ph type="sldNum" idx="152"/>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FE4580A-B807-4613-8616-77901208ED9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123" name="PlaceHolder 8"/>
          <p:cNvSpPr>
            <a:spLocks noGrp="1"/>
          </p:cNvSpPr>
          <p:nvPr>
            <p:ph type="dt" idx="15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161"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62"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63"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64"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65"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66"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167" name="PlaceHolder 8"/>
          <p:cNvSpPr>
            <a:spLocks noGrp="1"/>
          </p:cNvSpPr>
          <p:nvPr>
            <p:ph type="ftr" idx="15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168" name="PlaceHolder 9"/>
          <p:cNvSpPr>
            <a:spLocks noGrp="1"/>
          </p:cNvSpPr>
          <p:nvPr>
            <p:ph type="sldNum" idx="155"/>
          </p:nvPr>
        </p:nvSpPr>
        <p:spPr>
          <a:xfrm>
            <a:off x="531720" y="324396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CAE1972-B8B5-4B42-AD57-3FF7804F1AA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169" name="PlaceHolder 10"/>
          <p:cNvSpPr>
            <a:spLocks noGrp="1"/>
          </p:cNvSpPr>
          <p:nvPr>
            <p:ph type="dt" idx="15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6" name="PlaceHolder 1"/>
          <p:cNvSpPr>
            <a:spLocks noGrp="1"/>
          </p:cNvSpPr>
          <p:nvPr>
            <p:ph type="title"/>
          </p:nvPr>
        </p:nvSpPr>
        <p:spPr>
          <a:xfrm>
            <a:off x="2593080" y="624240"/>
            <a:ext cx="8911800" cy="1280880"/>
          </a:xfrm>
          <a:prstGeom prst="rect">
            <a:avLst/>
          </a:prstGeom>
          <a:noFill/>
          <a:ln w="12600">
            <a:noFill/>
          </a:ln>
        </p:spPr>
        <p:txBody>
          <a:bodyPr anchor="t">
            <a:normAutofit/>
          </a:bodyPr>
          <a:lstStyle/>
          <a:p>
            <a:pPr indent="0">
              <a:lnSpc>
                <a:spcPct val="100000"/>
              </a:lnSpc>
              <a:buNone/>
            </a:pPr>
            <a:r>
              <a:rPr lang="en-US" sz="3600" b="0" strike="noStrike" spc="-1">
                <a:solidFill>
                  <a:srgbClr val="262626"/>
                </a:solidFill>
                <a:latin typeface="Century Gothic"/>
                <a:ea typeface="DejaVu Sans"/>
              </a:rPr>
              <a:t>Click to edit Master title style</a:t>
            </a:r>
            <a:endParaRPr lang="fr-FR" sz="3600" b="0" strike="noStrike" spc="-1">
              <a:solidFill>
                <a:srgbClr val="000000"/>
              </a:solidFill>
              <a:latin typeface="Arial"/>
            </a:endParaRPr>
          </a:p>
        </p:txBody>
      </p:sp>
      <p:sp>
        <p:nvSpPr>
          <p:cNvPr id="2207" name="PlaceHolder 2"/>
          <p:cNvSpPr>
            <a:spLocks noGrp="1"/>
          </p:cNvSpPr>
          <p:nvPr>
            <p:ph type="title"/>
          </p:nvPr>
        </p:nvSpPr>
        <p:spPr>
          <a:xfrm>
            <a:off x="2589120" y="2133720"/>
            <a:ext cx="4313880" cy="3777480"/>
          </a:xfrm>
          <a:prstGeom prst="rect">
            <a:avLst/>
          </a:prstGeom>
          <a:noFill/>
          <a:ln w="1260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DejaVu Sans"/>
              </a:rPr>
              <a:t>Click to edit Master text styles</a:t>
            </a:r>
            <a:endParaRPr lang="fr-FR" sz="1800" b="0" strike="noStrike" spc="-1">
              <a:solidFill>
                <a:srgbClr val="000000"/>
              </a:solidFill>
              <a:latin typeface="Arial"/>
            </a:endParaRPr>
          </a:p>
          <a:p>
            <a:pPr marL="743040" lvl="1" indent="-285840" algn="ctr">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endParaRPr lang="fr-FR" sz="1600" b="0" strike="noStrike" spc="-1">
              <a:solidFill>
                <a:srgbClr val="000000"/>
              </a:solidFill>
              <a:latin typeface="Arial"/>
            </a:endParaRPr>
          </a:p>
          <a:p>
            <a:pPr marL="1143000" lvl="2" indent="-228600" algn="ctr">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endParaRPr lang="fr-FR" sz="1400" b="0" strike="noStrike" spc="-1">
              <a:solidFill>
                <a:srgbClr val="000000"/>
              </a:solidFill>
              <a:latin typeface="Arial"/>
            </a:endParaRPr>
          </a:p>
          <a:p>
            <a:pPr marL="1600200" lvl="3"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endParaRPr lang="fr-FR" sz="1200" b="0" strike="noStrike" spc="-1">
              <a:solidFill>
                <a:srgbClr val="000000"/>
              </a:solidFill>
              <a:latin typeface="Arial"/>
            </a:endParaRPr>
          </a:p>
          <a:p>
            <a:pPr marL="2057400" lvl="4"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endParaRPr lang="fr-FR" sz="1200" b="0" strike="noStrike" spc="-1">
              <a:solidFill>
                <a:srgbClr val="000000"/>
              </a:solidFill>
              <a:latin typeface="Arial"/>
            </a:endParaRPr>
          </a:p>
        </p:txBody>
      </p:sp>
      <p:sp>
        <p:nvSpPr>
          <p:cNvPr id="2208" name="PlaceHolder 3"/>
          <p:cNvSpPr>
            <a:spLocks noGrp="1"/>
          </p:cNvSpPr>
          <p:nvPr>
            <p:ph type="title"/>
          </p:nvPr>
        </p:nvSpPr>
        <p:spPr>
          <a:xfrm>
            <a:off x="7190640" y="2126160"/>
            <a:ext cx="4313880" cy="3777480"/>
          </a:xfrm>
          <a:prstGeom prst="rect">
            <a:avLst/>
          </a:prstGeom>
          <a:noFill/>
          <a:ln w="1260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DejaVu Sans"/>
              </a:rPr>
              <a:t>Click to edit Master text styles</a:t>
            </a:r>
            <a:endParaRPr lang="fr-FR" sz="1800" b="0" strike="noStrike" spc="-1">
              <a:solidFill>
                <a:srgbClr val="000000"/>
              </a:solidFill>
              <a:latin typeface="Arial"/>
            </a:endParaRPr>
          </a:p>
          <a:p>
            <a:pPr marL="743040" lvl="1" indent="-285840" algn="ctr">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endParaRPr lang="fr-FR" sz="1600" b="0" strike="noStrike" spc="-1">
              <a:solidFill>
                <a:srgbClr val="000000"/>
              </a:solidFill>
              <a:latin typeface="Arial"/>
            </a:endParaRPr>
          </a:p>
          <a:p>
            <a:pPr marL="1143000" lvl="2" indent="-228600" algn="ctr">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endParaRPr lang="fr-FR" sz="1400" b="0" strike="noStrike" spc="-1">
              <a:solidFill>
                <a:srgbClr val="000000"/>
              </a:solidFill>
              <a:latin typeface="Arial"/>
            </a:endParaRPr>
          </a:p>
          <a:p>
            <a:pPr marL="1600200" lvl="3"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endParaRPr lang="fr-FR" sz="1200" b="0" strike="noStrike" spc="-1">
              <a:solidFill>
                <a:srgbClr val="000000"/>
              </a:solidFill>
              <a:latin typeface="Arial"/>
            </a:endParaRPr>
          </a:p>
          <a:p>
            <a:pPr marL="2057400" lvl="4"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endParaRPr lang="fr-FR" sz="1200" b="0" strike="noStrike" spc="-1">
              <a:solidFill>
                <a:srgbClr val="000000"/>
              </a:solidFill>
              <a:latin typeface="Arial"/>
            </a:endParaRPr>
          </a:p>
        </p:txBody>
      </p:sp>
      <p:sp>
        <p:nvSpPr>
          <p:cNvPr id="2209" name="PlaceHolder 4"/>
          <p:cNvSpPr>
            <a:spLocks noGrp="1"/>
          </p:cNvSpPr>
          <p:nvPr>
            <p:ph type="dt" idx="157"/>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2210" name="PlaceHolder 5"/>
          <p:cNvSpPr>
            <a:spLocks noGrp="1"/>
          </p:cNvSpPr>
          <p:nvPr>
            <p:ph type="ftr" idx="158"/>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2211" name="Freeform 11"/>
          <p:cNvSpPr/>
          <p:nvPr/>
        </p:nvSpPr>
        <p:spPr>
          <a:xfrm flipV="1">
            <a:off x="-3600" y="71208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212" name="PlaceHolder 6"/>
          <p:cNvSpPr>
            <a:spLocks noGrp="1"/>
          </p:cNvSpPr>
          <p:nvPr>
            <p:ph type="sldNum" idx="15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9E49CFB-1846-4331-8CFA-563C53FD768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9" name="PlaceHolder 1"/>
          <p:cNvSpPr>
            <a:spLocks noGrp="1"/>
          </p:cNvSpPr>
          <p:nvPr>
            <p:ph type="ftr" idx="16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250" name="PlaceHolder 2"/>
          <p:cNvSpPr>
            <a:spLocks noGrp="1"/>
          </p:cNvSpPr>
          <p:nvPr>
            <p:ph type="sldNum" idx="16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EA17F60-1EF0-402F-9FA1-407E0E9373D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251" name="PlaceHolder 3"/>
          <p:cNvSpPr>
            <a:spLocks noGrp="1"/>
          </p:cNvSpPr>
          <p:nvPr>
            <p:ph type="dt" idx="16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289" name="PlaceHolder 2"/>
          <p:cNvSpPr>
            <a:spLocks noGrp="1"/>
          </p:cNvSpPr>
          <p:nvPr>
            <p:ph type="ftr" idx="16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290" name="PlaceHolder 3"/>
          <p:cNvSpPr>
            <a:spLocks noGrp="1"/>
          </p:cNvSpPr>
          <p:nvPr>
            <p:ph type="sldNum" idx="16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020BE42-434E-422F-BD27-FBB3CE48B83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291" name="PlaceHolder 4"/>
          <p:cNvSpPr>
            <a:spLocks noGrp="1"/>
          </p:cNvSpPr>
          <p:nvPr>
            <p:ph type="dt" idx="16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2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329"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330" name="PlaceHolder 3"/>
          <p:cNvSpPr>
            <a:spLocks noGrp="1"/>
          </p:cNvSpPr>
          <p:nvPr>
            <p:ph type="ftr" idx="16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331" name="PlaceHolder 4"/>
          <p:cNvSpPr>
            <a:spLocks noGrp="1"/>
          </p:cNvSpPr>
          <p:nvPr>
            <p:ph type="sldNum" idx="16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B40CA5B3-708F-4E7D-968C-BE81A35DB91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332" name="PlaceHolder 5"/>
          <p:cNvSpPr>
            <a:spLocks noGrp="1"/>
          </p:cNvSpPr>
          <p:nvPr>
            <p:ph type="dt" idx="16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370"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371"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372" name="PlaceHolder 4"/>
          <p:cNvSpPr>
            <a:spLocks noGrp="1"/>
          </p:cNvSpPr>
          <p:nvPr>
            <p:ph type="ftr" idx="16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373" name="PlaceHolder 5"/>
          <p:cNvSpPr>
            <a:spLocks noGrp="1"/>
          </p:cNvSpPr>
          <p:nvPr>
            <p:ph type="sldNum" idx="17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DE2FD09-A9F6-4AAF-9135-83C19793AAE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374" name="PlaceHolder 6"/>
          <p:cNvSpPr>
            <a:spLocks noGrp="1"/>
          </p:cNvSpPr>
          <p:nvPr>
            <p:ph type="dt" idx="17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1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412" name="PlaceHolder 2"/>
          <p:cNvSpPr>
            <a:spLocks noGrp="1"/>
          </p:cNvSpPr>
          <p:nvPr>
            <p:ph type="ftr" idx="17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413" name="PlaceHolder 3"/>
          <p:cNvSpPr>
            <a:spLocks noGrp="1"/>
          </p:cNvSpPr>
          <p:nvPr>
            <p:ph type="sldNum" idx="17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DE100DC-4D13-4582-9AFB-A26C93B3785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414" name="PlaceHolder 4"/>
          <p:cNvSpPr>
            <a:spLocks noGrp="1"/>
          </p:cNvSpPr>
          <p:nvPr>
            <p:ph type="dt" idx="17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1" name="PlaceHolder 1"/>
          <p:cNvSpPr>
            <a:spLocks noGrp="1"/>
          </p:cNvSpPr>
          <p:nvPr>
            <p:ph type="ftr" idx="17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452" name="PlaceHolder 2"/>
          <p:cNvSpPr>
            <a:spLocks noGrp="1"/>
          </p:cNvSpPr>
          <p:nvPr>
            <p:ph type="sldNum" idx="17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F9B41A8-99F8-4EB6-BA01-A0E2B2C0D05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453" name="PlaceHolder 3"/>
          <p:cNvSpPr>
            <a:spLocks noGrp="1"/>
          </p:cNvSpPr>
          <p:nvPr>
            <p:ph type="dt" idx="17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31" name="PlaceHolder 2"/>
          <p:cNvSpPr>
            <a:spLocks noGrp="1"/>
          </p:cNvSpPr>
          <p:nvPr>
            <p:ph type="ftr" idx="1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32" name="PlaceHolder 3"/>
          <p:cNvSpPr>
            <a:spLocks noGrp="1"/>
          </p:cNvSpPr>
          <p:nvPr>
            <p:ph type="sldNum" idx="1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616F644-900A-43DD-86AA-C26758D3F1A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33" name="PlaceHolder 4"/>
          <p:cNvSpPr>
            <a:spLocks noGrp="1"/>
          </p:cNvSpPr>
          <p:nvPr>
            <p:ph type="dt" idx="1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9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491"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492"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493"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494" name="PlaceHolder 5"/>
          <p:cNvSpPr>
            <a:spLocks noGrp="1"/>
          </p:cNvSpPr>
          <p:nvPr>
            <p:ph type="ftr" idx="17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495" name="PlaceHolder 6"/>
          <p:cNvSpPr>
            <a:spLocks noGrp="1"/>
          </p:cNvSpPr>
          <p:nvPr>
            <p:ph type="sldNum" idx="17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902C288-6159-4B88-B7FD-5328810E453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496" name="PlaceHolder 7"/>
          <p:cNvSpPr>
            <a:spLocks noGrp="1"/>
          </p:cNvSpPr>
          <p:nvPr>
            <p:ph type="dt" idx="18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3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534"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535"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536"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537" name="PlaceHolder 5"/>
          <p:cNvSpPr>
            <a:spLocks noGrp="1"/>
          </p:cNvSpPr>
          <p:nvPr>
            <p:ph type="ftr" idx="18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538" name="PlaceHolder 6"/>
          <p:cNvSpPr>
            <a:spLocks noGrp="1"/>
          </p:cNvSpPr>
          <p:nvPr>
            <p:ph type="sldNum" idx="18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968D1855-9E9F-441A-8460-C8460BC7555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539" name="PlaceHolder 7"/>
          <p:cNvSpPr>
            <a:spLocks noGrp="1"/>
          </p:cNvSpPr>
          <p:nvPr>
            <p:ph type="dt" idx="18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7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577"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578"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579"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580" name="PlaceHolder 5"/>
          <p:cNvSpPr>
            <a:spLocks noGrp="1"/>
          </p:cNvSpPr>
          <p:nvPr>
            <p:ph type="ftr" idx="18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581" name="PlaceHolder 6"/>
          <p:cNvSpPr>
            <a:spLocks noGrp="1"/>
          </p:cNvSpPr>
          <p:nvPr>
            <p:ph type="sldNum" idx="18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13B99BB-697B-4B95-A678-3521373E271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582" name="PlaceHolder 7"/>
          <p:cNvSpPr>
            <a:spLocks noGrp="1"/>
          </p:cNvSpPr>
          <p:nvPr>
            <p:ph type="dt" idx="18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442" r:id="rId1"/>
    <p:sldLayoutId id="2147484443" r:id="rId2"/>
    <p:sldLayoutId id="2147484444" r:id="rId3"/>
    <p:sldLayoutId id="2147484445" r:id="rId4"/>
    <p:sldLayoutId id="2147484446" r:id="rId5"/>
    <p:sldLayoutId id="2147484447" r:id="rId6"/>
    <p:sldLayoutId id="2147484448" r:id="rId7"/>
    <p:sldLayoutId id="2147484449" r:id="rId8"/>
    <p:sldLayoutId id="2147484450" r:id="rId9"/>
    <p:sldLayoutId id="2147484451" r:id="rId10"/>
    <p:sldLayoutId id="2147484452" r:id="rId11"/>
    <p:sldLayoutId id="21474844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1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620"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621"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622" name="PlaceHolder 4"/>
          <p:cNvSpPr>
            <a:spLocks noGrp="1"/>
          </p:cNvSpPr>
          <p:nvPr>
            <p:ph type="ftr" idx="18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623" name="PlaceHolder 5"/>
          <p:cNvSpPr>
            <a:spLocks noGrp="1"/>
          </p:cNvSpPr>
          <p:nvPr>
            <p:ph type="sldNum" idx="18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FC6E59F-3411-44FC-B051-DFD769E3E85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624" name="PlaceHolder 6"/>
          <p:cNvSpPr>
            <a:spLocks noGrp="1"/>
          </p:cNvSpPr>
          <p:nvPr>
            <p:ph type="dt" idx="18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 id="21474844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662"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663"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664"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665"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666" name="PlaceHolder 6"/>
          <p:cNvSpPr>
            <a:spLocks noGrp="1"/>
          </p:cNvSpPr>
          <p:nvPr>
            <p:ph type="ftr" idx="19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667" name="PlaceHolder 7"/>
          <p:cNvSpPr>
            <a:spLocks noGrp="1"/>
          </p:cNvSpPr>
          <p:nvPr>
            <p:ph type="sldNum" idx="19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97A39BB-B21B-44A4-A1A3-2865C9EEB02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668" name="PlaceHolder 8"/>
          <p:cNvSpPr>
            <a:spLocks noGrp="1"/>
          </p:cNvSpPr>
          <p:nvPr>
            <p:ph type="dt" idx="19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468" r:id="rId1"/>
    <p:sldLayoutId id="2147484469" r:id="rId2"/>
    <p:sldLayoutId id="2147484470" r:id="rId3"/>
    <p:sldLayoutId id="2147484471" r:id="rId4"/>
    <p:sldLayoutId id="2147484472" r:id="rId5"/>
    <p:sldLayoutId id="2147484473" r:id="rId6"/>
    <p:sldLayoutId id="2147484474" r:id="rId7"/>
    <p:sldLayoutId id="2147484475" r:id="rId8"/>
    <p:sldLayoutId id="2147484476" r:id="rId9"/>
    <p:sldLayoutId id="2147484477" r:id="rId10"/>
    <p:sldLayoutId id="2147484478" r:id="rId11"/>
    <p:sldLayoutId id="21474844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0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706"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707"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708"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709"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710"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711"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712" name="PlaceHolder 8"/>
          <p:cNvSpPr>
            <a:spLocks noGrp="1"/>
          </p:cNvSpPr>
          <p:nvPr>
            <p:ph type="ftr" idx="19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713" name="PlaceHolder 9"/>
          <p:cNvSpPr>
            <a:spLocks noGrp="1"/>
          </p:cNvSpPr>
          <p:nvPr>
            <p:ph type="sldNum" idx="19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B90E374-3738-4BEC-A271-EDA90A58367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714" name="PlaceHolder 10"/>
          <p:cNvSpPr>
            <a:spLocks noGrp="1"/>
          </p:cNvSpPr>
          <p:nvPr>
            <p:ph type="dt" idx="19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1" name="PlaceHolder 1"/>
          <p:cNvSpPr>
            <a:spLocks noGrp="1"/>
          </p:cNvSpPr>
          <p:nvPr>
            <p:ph type="title"/>
          </p:nvPr>
        </p:nvSpPr>
        <p:spPr>
          <a:xfrm>
            <a:off x="2593080" y="624240"/>
            <a:ext cx="8911800" cy="1280880"/>
          </a:xfrm>
          <a:prstGeom prst="rect">
            <a:avLst/>
          </a:prstGeom>
          <a:noFill/>
          <a:ln w="12600">
            <a:noFill/>
          </a:ln>
        </p:spPr>
        <p:txBody>
          <a:bodyPr anchor="t">
            <a:normAutofit/>
          </a:bodyPr>
          <a:lstStyle/>
          <a:p>
            <a:pPr indent="0">
              <a:lnSpc>
                <a:spcPct val="100000"/>
              </a:lnSpc>
              <a:buNone/>
            </a:pPr>
            <a:r>
              <a:rPr lang="en-US" sz="3600" b="0" strike="noStrike" spc="-1">
                <a:solidFill>
                  <a:srgbClr val="262626"/>
                </a:solidFill>
                <a:latin typeface="Century Gothic"/>
                <a:ea typeface="DejaVu Sans"/>
              </a:rPr>
              <a:t>Click to edit Master title style</a:t>
            </a:r>
            <a:endParaRPr lang="fr-FR" sz="3600" b="0" strike="noStrike" spc="-1">
              <a:solidFill>
                <a:srgbClr val="000000"/>
              </a:solidFill>
              <a:latin typeface="Arial"/>
            </a:endParaRPr>
          </a:p>
        </p:txBody>
      </p:sp>
      <p:sp>
        <p:nvSpPr>
          <p:cNvPr id="2752" name="PlaceHolder 2"/>
          <p:cNvSpPr>
            <a:spLocks noGrp="1"/>
          </p:cNvSpPr>
          <p:nvPr>
            <p:ph type="body"/>
          </p:nvPr>
        </p:nvSpPr>
        <p:spPr>
          <a:xfrm>
            <a:off x="2939400" y="1972800"/>
            <a:ext cx="3992760" cy="576360"/>
          </a:xfrm>
          <a:prstGeom prst="rect">
            <a:avLst/>
          </a:prstGeom>
          <a:noFill/>
          <a:ln w="12600">
            <a:noFill/>
          </a:ln>
        </p:spPr>
        <p:txBody>
          <a:bodyPr anchor="b">
            <a:normAutofit fontScale="81000"/>
          </a:bodyPr>
          <a:lstStyle/>
          <a:p>
            <a:pPr marL="283320" indent="-212400">
              <a:lnSpc>
                <a:spcPct val="100000"/>
              </a:lnSpc>
              <a:spcBef>
                <a:spcPts val="1001"/>
              </a:spcBef>
              <a:buClr>
                <a:srgbClr val="000000"/>
              </a:buClr>
              <a:buSzPct val="45000"/>
              <a:buFont typeface="Wingdings" charset="2"/>
              <a:buChar char=""/>
            </a:pPr>
            <a:r>
              <a:rPr lang="en-US" sz="2400" b="0" strike="noStrike" spc="-1">
                <a:solidFill>
                  <a:srgbClr val="404040"/>
                </a:solidFill>
                <a:latin typeface="Century Gothic"/>
                <a:ea typeface="DejaVu Sans"/>
              </a:rPr>
              <a:t>Click to edit Master text styles</a:t>
            </a:r>
            <a:endParaRPr lang="fr-FR" sz="2400" b="0" strike="noStrike" spc="-1">
              <a:solidFill>
                <a:srgbClr val="000000"/>
              </a:solidFill>
              <a:latin typeface="Arial"/>
            </a:endParaRPr>
          </a:p>
        </p:txBody>
      </p:sp>
      <p:sp>
        <p:nvSpPr>
          <p:cNvPr id="2753" name="PlaceHolder 3"/>
          <p:cNvSpPr>
            <a:spLocks noGrp="1"/>
          </p:cNvSpPr>
          <p:nvPr>
            <p:ph type="title"/>
          </p:nvPr>
        </p:nvSpPr>
        <p:spPr>
          <a:xfrm>
            <a:off x="2589120" y="2548800"/>
            <a:ext cx="4343040" cy="3354120"/>
          </a:xfrm>
          <a:prstGeom prst="rect">
            <a:avLst/>
          </a:prstGeom>
          <a:noFill/>
          <a:ln w="1260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DejaVu Sans"/>
              </a:rPr>
              <a:t>Click to edit Master text styles</a:t>
            </a:r>
            <a:endParaRPr lang="fr-FR" sz="1800" b="0" strike="noStrike" spc="-1">
              <a:solidFill>
                <a:srgbClr val="000000"/>
              </a:solidFill>
              <a:latin typeface="Arial"/>
            </a:endParaRPr>
          </a:p>
          <a:p>
            <a:pPr marL="743040" lvl="1" indent="-285840" algn="ctr">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endParaRPr lang="fr-FR" sz="1600" b="0" strike="noStrike" spc="-1">
              <a:solidFill>
                <a:srgbClr val="000000"/>
              </a:solidFill>
              <a:latin typeface="Arial"/>
            </a:endParaRPr>
          </a:p>
          <a:p>
            <a:pPr marL="1143000" lvl="2" indent="-228600" algn="ctr">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endParaRPr lang="fr-FR" sz="1400" b="0" strike="noStrike" spc="-1">
              <a:solidFill>
                <a:srgbClr val="000000"/>
              </a:solidFill>
              <a:latin typeface="Arial"/>
            </a:endParaRPr>
          </a:p>
          <a:p>
            <a:pPr marL="1600200" lvl="3"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endParaRPr lang="fr-FR" sz="1200" b="0" strike="noStrike" spc="-1">
              <a:solidFill>
                <a:srgbClr val="000000"/>
              </a:solidFill>
              <a:latin typeface="Arial"/>
            </a:endParaRPr>
          </a:p>
          <a:p>
            <a:pPr marL="2057400" lvl="4"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endParaRPr lang="fr-FR" sz="1200" b="0" strike="noStrike" spc="-1">
              <a:solidFill>
                <a:srgbClr val="000000"/>
              </a:solidFill>
              <a:latin typeface="Arial"/>
            </a:endParaRPr>
          </a:p>
        </p:txBody>
      </p:sp>
      <p:sp>
        <p:nvSpPr>
          <p:cNvPr id="2754" name="PlaceHolder 4"/>
          <p:cNvSpPr>
            <a:spLocks noGrp="1"/>
          </p:cNvSpPr>
          <p:nvPr>
            <p:ph type="body"/>
          </p:nvPr>
        </p:nvSpPr>
        <p:spPr>
          <a:xfrm>
            <a:off x="7506720" y="1969560"/>
            <a:ext cx="3998880" cy="576360"/>
          </a:xfrm>
          <a:prstGeom prst="rect">
            <a:avLst/>
          </a:prstGeom>
          <a:noFill/>
          <a:ln w="12600">
            <a:noFill/>
          </a:ln>
        </p:spPr>
        <p:txBody>
          <a:bodyPr anchor="b">
            <a:normAutofit fontScale="81000"/>
          </a:bodyPr>
          <a:lstStyle/>
          <a:p>
            <a:pPr marL="185040">
              <a:lnSpc>
                <a:spcPct val="100000"/>
              </a:lnSpc>
              <a:spcBef>
                <a:spcPts val="1001"/>
              </a:spcBef>
              <a:buClr>
                <a:srgbClr val="000000"/>
              </a:buClr>
              <a:buFont typeface="Arial"/>
              <a:buChar char="•"/>
            </a:pPr>
            <a:r>
              <a:rPr lang="en-US" sz="2400" b="0" strike="noStrike" spc="-1">
                <a:solidFill>
                  <a:srgbClr val="404040"/>
                </a:solidFill>
                <a:latin typeface="Century Gothic"/>
                <a:ea typeface="DejaVu Sans"/>
              </a:rPr>
              <a:t>Click to edit Master text styles</a:t>
            </a:r>
            <a:endParaRPr lang="fr-FR" sz="2400" b="0" strike="noStrike" spc="-1">
              <a:solidFill>
                <a:srgbClr val="000000"/>
              </a:solidFill>
              <a:latin typeface="Arial"/>
            </a:endParaRPr>
          </a:p>
        </p:txBody>
      </p:sp>
      <p:sp>
        <p:nvSpPr>
          <p:cNvPr id="2755" name="PlaceHolder 5"/>
          <p:cNvSpPr>
            <a:spLocks noGrp="1"/>
          </p:cNvSpPr>
          <p:nvPr>
            <p:ph type="title"/>
          </p:nvPr>
        </p:nvSpPr>
        <p:spPr>
          <a:xfrm>
            <a:off x="7166880" y="2545560"/>
            <a:ext cx="4338720" cy="3354120"/>
          </a:xfrm>
          <a:prstGeom prst="rect">
            <a:avLst/>
          </a:prstGeom>
          <a:noFill/>
          <a:ln w="1260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DejaVu Sans"/>
              </a:rPr>
              <a:t>Click to edit Master text styles</a:t>
            </a:r>
            <a:endParaRPr lang="fr-FR" sz="1800" b="0" strike="noStrike" spc="-1">
              <a:solidFill>
                <a:srgbClr val="000000"/>
              </a:solidFill>
              <a:latin typeface="Arial"/>
            </a:endParaRPr>
          </a:p>
          <a:p>
            <a:pPr marL="743040" lvl="1" indent="-285840" algn="ctr">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endParaRPr lang="fr-FR" sz="1600" b="0" strike="noStrike" spc="-1">
              <a:solidFill>
                <a:srgbClr val="000000"/>
              </a:solidFill>
              <a:latin typeface="Arial"/>
            </a:endParaRPr>
          </a:p>
          <a:p>
            <a:pPr marL="1143000" lvl="2" indent="-228600" algn="ctr">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endParaRPr lang="fr-FR" sz="1400" b="0" strike="noStrike" spc="-1">
              <a:solidFill>
                <a:srgbClr val="000000"/>
              </a:solidFill>
              <a:latin typeface="Arial"/>
            </a:endParaRPr>
          </a:p>
          <a:p>
            <a:pPr marL="1600200" lvl="3"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endParaRPr lang="fr-FR" sz="1200" b="0" strike="noStrike" spc="-1">
              <a:solidFill>
                <a:srgbClr val="000000"/>
              </a:solidFill>
              <a:latin typeface="Arial"/>
            </a:endParaRPr>
          </a:p>
          <a:p>
            <a:pPr marL="2057400" lvl="4" indent="-228600" algn="ctr">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endParaRPr lang="fr-FR" sz="1200" b="0" strike="noStrike" spc="-1">
              <a:solidFill>
                <a:srgbClr val="000000"/>
              </a:solidFill>
              <a:latin typeface="Arial"/>
            </a:endParaRPr>
          </a:p>
        </p:txBody>
      </p:sp>
      <p:sp>
        <p:nvSpPr>
          <p:cNvPr id="2756" name="PlaceHolder 6"/>
          <p:cNvSpPr>
            <a:spLocks noGrp="1"/>
          </p:cNvSpPr>
          <p:nvPr>
            <p:ph type="dt" idx="196"/>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2757" name="PlaceHolder 7"/>
          <p:cNvSpPr>
            <a:spLocks noGrp="1"/>
          </p:cNvSpPr>
          <p:nvPr>
            <p:ph type="ftr" idx="197"/>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2758" name="Freeform 11"/>
          <p:cNvSpPr/>
          <p:nvPr/>
        </p:nvSpPr>
        <p:spPr>
          <a:xfrm flipV="1">
            <a:off x="-3600" y="71208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2759" name="PlaceHolder 8"/>
          <p:cNvSpPr>
            <a:spLocks noGrp="1"/>
          </p:cNvSpPr>
          <p:nvPr>
            <p:ph type="sldNum" idx="19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A280225-7907-46F5-BCF0-6D67F353FC8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96" name="PlaceHolder 1"/>
          <p:cNvSpPr>
            <a:spLocks noGrp="1"/>
          </p:cNvSpPr>
          <p:nvPr>
            <p:ph type="ftr" idx="19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797" name="PlaceHolder 2"/>
          <p:cNvSpPr>
            <a:spLocks noGrp="1"/>
          </p:cNvSpPr>
          <p:nvPr>
            <p:ph type="sldNum" idx="20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CA19907-85D1-42E3-8762-8F07CAA7E88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798" name="PlaceHolder 3"/>
          <p:cNvSpPr>
            <a:spLocks noGrp="1"/>
          </p:cNvSpPr>
          <p:nvPr>
            <p:ph type="dt" idx="20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3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836" name="PlaceHolder 2"/>
          <p:cNvSpPr>
            <a:spLocks noGrp="1"/>
          </p:cNvSpPr>
          <p:nvPr>
            <p:ph type="ftr" idx="20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837" name="PlaceHolder 3"/>
          <p:cNvSpPr>
            <a:spLocks noGrp="1"/>
          </p:cNvSpPr>
          <p:nvPr>
            <p:ph type="sldNum" idx="20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82BB64E-94A5-40DE-AD43-47003D22825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838" name="PlaceHolder 4"/>
          <p:cNvSpPr>
            <a:spLocks noGrp="1"/>
          </p:cNvSpPr>
          <p:nvPr>
            <p:ph type="dt" idx="20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7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876"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877" name="PlaceHolder 3"/>
          <p:cNvSpPr>
            <a:spLocks noGrp="1"/>
          </p:cNvSpPr>
          <p:nvPr>
            <p:ph type="ftr" idx="20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878" name="PlaceHolder 4"/>
          <p:cNvSpPr>
            <a:spLocks noGrp="1"/>
          </p:cNvSpPr>
          <p:nvPr>
            <p:ph type="sldNum" idx="20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2CE0D848-72D1-4994-9142-52401A4C3B2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879" name="PlaceHolder 5"/>
          <p:cNvSpPr>
            <a:spLocks noGrp="1"/>
          </p:cNvSpPr>
          <p:nvPr>
            <p:ph type="dt" idx="20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0" name="PlaceHolder 1"/>
          <p:cNvSpPr>
            <a:spLocks noGrp="1"/>
          </p:cNvSpPr>
          <p:nvPr>
            <p:ph type="ftr" idx="1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71" name="PlaceHolder 2"/>
          <p:cNvSpPr>
            <a:spLocks noGrp="1"/>
          </p:cNvSpPr>
          <p:nvPr>
            <p:ph type="sldNum" idx="2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DF62FB2-DB1D-441C-B13F-A2D8B77D698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72" name="PlaceHolder 3"/>
          <p:cNvSpPr>
            <a:spLocks noGrp="1"/>
          </p:cNvSpPr>
          <p:nvPr>
            <p:ph type="dt" idx="2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917"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918"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2919" name="PlaceHolder 4"/>
          <p:cNvSpPr>
            <a:spLocks noGrp="1"/>
          </p:cNvSpPr>
          <p:nvPr>
            <p:ph type="ftr" idx="20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920" name="PlaceHolder 5"/>
          <p:cNvSpPr>
            <a:spLocks noGrp="1"/>
          </p:cNvSpPr>
          <p:nvPr>
            <p:ph type="sldNum" idx="20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9B075BD9-4004-4E39-B478-92DC7D442433}"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921" name="PlaceHolder 6"/>
          <p:cNvSpPr>
            <a:spLocks noGrp="1"/>
          </p:cNvSpPr>
          <p:nvPr>
            <p:ph type="dt" idx="21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5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2959" name="PlaceHolder 2"/>
          <p:cNvSpPr>
            <a:spLocks noGrp="1"/>
          </p:cNvSpPr>
          <p:nvPr>
            <p:ph type="ftr" idx="21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960" name="PlaceHolder 3"/>
          <p:cNvSpPr>
            <a:spLocks noGrp="1"/>
          </p:cNvSpPr>
          <p:nvPr>
            <p:ph type="sldNum" idx="21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EFAFBD6-E9B8-4A17-A80D-20F63E05958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2961" name="PlaceHolder 4"/>
          <p:cNvSpPr>
            <a:spLocks noGrp="1"/>
          </p:cNvSpPr>
          <p:nvPr>
            <p:ph type="dt" idx="21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98" name="PlaceHolder 1"/>
          <p:cNvSpPr>
            <a:spLocks noGrp="1"/>
          </p:cNvSpPr>
          <p:nvPr>
            <p:ph type="ftr" idx="21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2999" name="PlaceHolder 2"/>
          <p:cNvSpPr>
            <a:spLocks noGrp="1"/>
          </p:cNvSpPr>
          <p:nvPr>
            <p:ph type="sldNum" idx="21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CD587B0-441C-4501-9D6A-AFE74435B073}"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000" name="PlaceHolder 3"/>
          <p:cNvSpPr>
            <a:spLocks noGrp="1"/>
          </p:cNvSpPr>
          <p:nvPr>
            <p:ph type="dt" idx="21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 id="21474845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37"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038"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039"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040"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041" name="PlaceHolder 5"/>
          <p:cNvSpPr>
            <a:spLocks noGrp="1"/>
          </p:cNvSpPr>
          <p:nvPr>
            <p:ph type="ftr" idx="21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042" name="PlaceHolder 6"/>
          <p:cNvSpPr>
            <a:spLocks noGrp="1"/>
          </p:cNvSpPr>
          <p:nvPr>
            <p:ph type="sldNum" idx="21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8E90A40A-A061-4501-B277-18AC4BDCCFC3}"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043" name="PlaceHolder 7"/>
          <p:cNvSpPr>
            <a:spLocks noGrp="1"/>
          </p:cNvSpPr>
          <p:nvPr>
            <p:ph type="dt" idx="21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 id="21474845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8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081"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082"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083"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084" name="PlaceHolder 5"/>
          <p:cNvSpPr>
            <a:spLocks noGrp="1"/>
          </p:cNvSpPr>
          <p:nvPr>
            <p:ph type="ftr" idx="22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085" name="PlaceHolder 6"/>
          <p:cNvSpPr>
            <a:spLocks noGrp="1"/>
          </p:cNvSpPr>
          <p:nvPr>
            <p:ph type="sldNum" idx="22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D544608-8A3D-4F8F-AF35-D7BCB3E0D2D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086" name="PlaceHolder 7"/>
          <p:cNvSpPr>
            <a:spLocks noGrp="1"/>
          </p:cNvSpPr>
          <p:nvPr>
            <p:ph type="dt" idx="22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2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124"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125"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126"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127" name="PlaceHolder 5"/>
          <p:cNvSpPr>
            <a:spLocks noGrp="1"/>
          </p:cNvSpPr>
          <p:nvPr>
            <p:ph type="ftr" idx="22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128" name="PlaceHolder 6"/>
          <p:cNvSpPr>
            <a:spLocks noGrp="1"/>
          </p:cNvSpPr>
          <p:nvPr>
            <p:ph type="sldNum" idx="22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0B9D5D8-57FB-42A1-B024-35DB3412A7C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129" name="PlaceHolder 7"/>
          <p:cNvSpPr>
            <a:spLocks noGrp="1"/>
          </p:cNvSpPr>
          <p:nvPr>
            <p:ph type="dt" idx="22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6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167"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168"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169" name="PlaceHolder 4"/>
          <p:cNvSpPr>
            <a:spLocks noGrp="1"/>
          </p:cNvSpPr>
          <p:nvPr>
            <p:ph type="ftr" idx="22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170" name="PlaceHolder 5"/>
          <p:cNvSpPr>
            <a:spLocks noGrp="1"/>
          </p:cNvSpPr>
          <p:nvPr>
            <p:ph type="sldNum" idx="22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E2628F9-DCF4-41B0-95A2-63F9F22C370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171" name="PlaceHolder 6"/>
          <p:cNvSpPr>
            <a:spLocks noGrp="1"/>
          </p:cNvSpPr>
          <p:nvPr>
            <p:ph type="dt" idx="22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0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209"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10"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11"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12"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13" name="PlaceHolder 6"/>
          <p:cNvSpPr>
            <a:spLocks noGrp="1"/>
          </p:cNvSpPr>
          <p:nvPr>
            <p:ph type="ftr" idx="22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214" name="PlaceHolder 7"/>
          <p:cNvSpPr>
            <a:spLocks noGrp="1"/>
          </p:cNvSpPr>
          <p:nvPr>
            <p:ph type="sldNum" idx="23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5687810-1708-43D5-8103-295C9C42708C}"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215" name="PlaceHolder 8"/>
          <p:cNvSpPr>
            <a:spLocks noGrp="1"/>
          </p:cNvSpPr>
          <p:nvPr>
            <p:ph type="dt" idx="23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5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253"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54"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55"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56"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57"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58"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259" name="PlaceHolder 8"/>
          <p:cNvSpPr>
            <a:spLocks noGrp="1"/>
          </p:cNvSpPr>
          <p:nvPr>
            <p:ph type="ftr" idx="23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260" name="PlaceHolder 9"/>
          <p:cNvSpPr>
            <a:spLocks noGrp="1"/>
          </p:cNvSpPr>
          <p:nvPr>
            <p:ph type="sldNum" idx="23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98B06B2B-79BA-489E-AD4D-FA08E87787F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261" name="PlaceHolder 10"/>
          <p:cNvSpPr>
            <a:spLocks noGrp="1"/>
          </p:cNvSpPr>
          <p:nvPr>
            <p:ph type="dt" idx="23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98" name="PlaceHolder 1"/>
          <p:cNvSpPr>
            <a:spLocks noGrp="1"/>
          </p:cNvSpPr>
          <p:nvPr>
            <p:ph type="title"/>
          </p:nvPr>
        </p:nvSpPr>
        <p:spPr>
          <a:xfrm>
            <a:off x="2593080" y="624240"/>
            <a:ext cx="8911800" cy="1280880"/>
          </a:xfrm>
          <a:prstGeom prst="rect">
            <a:avLst/>
          </a:prstGeom>
          <a:noFill/>
          <a:ln w="12600">
            <a:noFill/>
          </a:ln>
        </p:spPr>
        <p:txBody>
          <a:bodyPr anchor="t">
            <a:normAutofit/>
          </a:bodyPr>
          <a:lstStyle/>
          <a:p>
            <a:pPr indent="0">
              <a:lnSpc>
                <a:spcPct val="100000"/>
              </a:lnSpc>
              <a:buNone/>
            </a:pPr>
            <a:r>
              <a:rPr lang="en-US" sz="3600" b="0" strike="noStrike" spc="-1">
                <a:solidFill>
                  <a:srgbClr val="262626"/>
                </a:solidFill>
                <a:latin typeface="Century Gothic"/>
                <a:ea typeface="DejaVu Sans"/>
              </a:rPr>
              <a:t>Click to edit Master title style</a:t>
            </a:r>
            <a:endParaRPr lang="fr-FR" sz="3600" b="0" strike="noStrike" spc="-1">
              <a:solidFill>
                <a:srgbClr val="000000"/>
              </a:solidFill>
              <a:latin typeface="Arial"/>
            </a:endParaRPr>
          </a:p>
        </p:txBody>
      </p:sp>
      <p:sp>
        <p:nvSpPr>
          <p:cNvPr id="3299" name="PlaceHolder 2"/>
          <p:cNvSpPr>
            <a:spLocks noGrp="1"/>
          </p:cNvSpPr>
          <p:nvPr>
            <p:ph type="dt" idx="235"/>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3300" name="PlaceHolder 3"/>
          <p:cNvSpPr>
            <a:spLocks noGrp="1"/>
          </p:cNvSpPr>
          <p:nvPr>
            <p:ph type="ftr" idx="236"/>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3301" name="Freeform 11"/>
          <p:cNvSpPr/>
          <p:nvPr/>
        </p:nvSpPr>
        <p:spPr>
          <a:xfrm flipV="1">
            <a:off x="-3600" y="71208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3302" name="PlaceHolder 4"/>
          <p:cNvSpPr>
            <a:spLocks noGrp="1"/>
          </p:cNvSpPr>
          <p:nvPr>
            <p:ph type="sldNum" idx="23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4EC339D-BF3E-4361-AD21-1BD986B616D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10"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11"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12"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13" name="PlaceHolder 5"/>
          <p:cNvSpPr>
            <a:spLocks noGrp="1"/>
          </p:cNvSpPr>
          <p:nvPr>
            <p:ph type="ftr" idx="2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14" name="PlaceHolder 6"/>
          <p:cNvSpPr>
            <a:spLocks noGrp="1"/>
          </p:cNvSpPr>
          <p:nvPr>
            <p:ph type="sldNum" idx="2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5CB2B53F-C054-41A4-A8D4-48016D2475A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15" name="PlaceHolder 7"/>
          <p:cNvSpPr>
            <a:spLocks noGrp="1"/>
          </p:cNvSpPr>
          <p:nvPr>
            <p:ph type="dt" idx="2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39" name="PlaceHolder 1"/>
          <p:cNvSpPr>
            <a:spLocks noGrp="1"/>
          </p:cNvSpPr>
          <p:nvPr>
            <p:ph type="ftr" idx="23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340" name="PlaceHolder 2"/>
          <p:cNvSpPr>
            <a:spLocks noGrp="1"/>
          </p:cNvSpPr>
          <p:nvPr>
            <p:ph type="sldNum" idx="23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471B4D4-F912-48FB-BB69-8B42521E3827}"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341" name="PlaceHolder 3"/>
          <p:cNvSpPr>
            <a:spLocks noGrp="1"/>
          </p:cNvSpPr>
          <p:nvPr>
            <p:ph type="dt" idx="24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379" name="PlaceHolder 2"/>
          <p:cNvSpPr>
            <a:spLocks noGrp="1"/>
          </p:cNvSpPr>
          <p:nvPr>
            <p:ph type="ftr" idx="24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380" name="PlaceHolder 3"/>
          <p:cNvSpPr>
            <a:spLocks noGrp="1"/>
          </p:cNvSpPr>
          <p:nvPr>
            <p:ph type="sldNum" idx="24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779695BA-DE74-4E44-ADA6-694BC3DD683E}"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381" name="PlaceHolder 4"/>
          <p:cNvSpPr>
            <a:spLocks noGrp="1"/>
          </p:cNvSpPr>
          <p:nvPr>
            <p:ph type="dt" idx="24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689" r:id="rId1"/>
    <p:sldLayoutId id="2147484690" r:id="rId2"/>
    <p:sldLayoutId id="2147484691" r:id="rId3"/>
    <p:sldLayoutId id="2147484692" r:id="rId4"/>
    <p:sldLayoutId id="2147484693" r:id="rId5"/>
    <p:sldLayoutId id="2147484694" r:id="rId6"/>
    <p:sldLayoutId id="2147484695" r:id="rId7"/>
    <p:sldLayoutId id="2147484696" r:id="rId8"/>
    <p:sldLayoutId id="2147484697" r:id="rId9"/>
    <p:sldLayoutId id="2147484698" r:id="rId10"/>
    <p:sldLayoutId id="2147484699" r:id="rId11"/>
    <p:sldLayoutId id="214748470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18"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419"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420" name="PlaceHolder 3"/>
          <p:cNvSpPr>
            <a:spLocks noGrp="1"/>
          </p:cNvSpPr>
          <p:nvPr>
            <p:ph type="ftr" idx="244"/>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421" name="PlaceHolder 4"/>
          <p:cNvSpPr>
            <a:spLocks noGrp="1"/>
          </p:cNvSpPr>
          <p:nvPr>
            <p:ph type="sldNum" idx="245"/>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A116B89-40BA-4A43-8C78-2F397BDEA8DB}"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422" name="PlaceHolder 5"/>
          <p:cNvSpPr>
            <a:spLocks noGrp="1"/>
          </p:cNvSpPr>
          <p:nvPr>
            <p:ph type="dt" idx="246"/>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5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460"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461"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462" name="PlaceHolder 4"/>
          <p:cNvSpPr>
            <a:spLocks noGrp="1"/>
          </p:cNvSpPr>
          <p:nvPr>
            <p:ph type="ftr" idx="24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463" name="PlaceHolder 5"/>
          <p:cNvSpPr>
            <a:spLocks noGrp="1"/>
          </p:cNvSpPr>
          <p:nvPr>
            <p:ph type="sldNum" idx="24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829EA9C-8AE6-422F-8BC1-F5C8D8583B9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464" name="PlaceHolder 6"/>
          <p:cNvSpPr>
            <a:spLocks noGrp="1"/>
          </p:cNvSpPr>
          <p:nvPr>
            <p:ph type="dt" idx="24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715" r:id="rId1"/>
    <p:sldLayoutId id="2147484716" r:id="rId2"/>
    <p:sldLayoutId id="2147484717" r:id="rId3"/>
    <p:sldLayoutId id="2147484718" r:id="rId4"/>
    <p:sldLayoutId id="2147484719" r:id="rId5"/>
    <p:sldLayoutId id="2147484720" r:id="rId6"/>
    <p:sldLayoutId id="2147484721" r:id="rId7"/>
    <p:sldLayoutId id="2147484722" r:id="rId8"/>
    <p:sldLayoutId id="2147484723" r:id="rId9"/>
    <p:sldLayoutId id="2147484724" r:id="rId10"/>
    <p:sldLayoutId id="2147484725" r:id="rId11"/>
    <p:sldLayoutId id="21474847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0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502" name="PlaceHolder 2"/>
          <p:cNvSpPr>
            <a:spLocks noGrp="1"/>
          </p:cNvSpPr>
          <p:nvPr>
            <p:ph type="ftr" idx="25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503" name="PlaceHolder 3"/>
          <p:cNvSpPr>
            <a:spLocks noGrp="1"/>
          </p:cNvSpPr>
          <p:nvPr>
            <p:ph type="sldNum" idx="25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B42F1FA-7538-44D1-8D55-FA2CBC1B00DF}"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504" name="PlaceHolder 4"/>
          <p:cNvSpPr>
            <a:spLocks noGrp="1"/>
          </p:cNvSpPr>
          <p:nvPr>
            <p:ph type="dt" idx="25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41" name="PlaceHolder 1"/>
          <p:cNvSpPr>
            <a:spLocks noGrp="1"/>
          </p:cNvSpPr>
          <p:nvPr>
            <p:ph type="ftr" idx="25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542" name="PlaceHolder 2"/>
          <p:cNvSpPr>
            <a:spLocks noGrp="1"/>
          </p:cNvSpPr>
          <p:nvPr>
            <p:ph type="sldNum" idx="25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AD9C218-876C-48EC-9B3E-07A4632C3D2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543" name="PlaceHolder 3"/>
          <p:cNvSpPr>
            <a:spLocks noGrp="1"/>
          </p:cNvSpPr>
          <p:nvPr>
            <p:ph type="dt" idx="25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4750" r:id="rId10"/>
    <p:sldLayoutId id="2147484751" r:id="rId11"/>
    <p:sldLayoutId id="214748475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581"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582"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583"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584" name="PlaceHolder 5"/>
          <p:cNvSpPr>
            <a:spLocks noGrp="1"/>
          </p:cNvSpPr>
          <p:nvPr>
            <p:ph type="ftr" idx="25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585" name="PlaceHolder 6"/>
          <p:cNvSpPr>
            <a:spLocks noGrp="1"/>
          </p:cNvSpPr>
          <p:nvPr>
            <p:ph type="sldNum" idx="25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01702F6-56FE-4A1D-B97E-8131523B0A85}"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586" name="PlaceHolder 7"/>
          <p:cNvSpPr>
            <a:spLocks noGrp="1"/>
          </p:cNvSpPr>
          <p:nvPr>
            <p:ph type="dt" idx="25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2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624"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625"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626"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627" name="PlaceHolder 5"/>
          <p:cNvSpPr>
            <a:spLocks noGrp="1"/>
          </p:cNvSpPr>
          <p:nvPr>
            <p:ph type="ftr" idx="25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628" name="PlaceHolder 6"/>
          <p:cNvSpPr>
            <a:spLocks noGrp="1"/>
          </p:cNvSpPr>
          <p:nvPr>
            <p:ph type="sldNum" idx="26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87F88EB-71AF-4001-8E0F-6418ED11320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629" name="PlaceHolder 7"/>
          <p:cNvSpPr>
            <a:spLocks noGrp="1"/>
          </p:cNvSpPr>
          <p:nvPr>
            <p:ph type="dt" idx="26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767" r:id="rId1"/>
    <p:sldLayoutId id="2147484768" r:id="rId2"/>
    <p:sldLayoutId id="2147484769" r:id="rId3"/>
    <p:sldLayoutId id="2147484770" r:id="rId4"/>
    <p:sldLayoutId id="2147484771" r:id="rId5"/>
    <p:sldLayoutId id="2147484772" r:id="rId6"/>
    <p:sldLayoutId id="2147484773" r:id="rId7"/>
    <p:sldLayoutId id="2147484774" r:id="rId8"/>
    <p:sldLayoutId id="2147484775" r:id="rId9"/>
    <p:sldLayoutId id="2147484776" r:id="rId10"/>
    <p:sldLayoutId id="2147484777" r:id="rId11"/>
    <p:sldLayoutId id="21474847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6"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667"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668"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669" name="PlaceHolder 4"/>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670" name="PlaceHolder 5"/>
          <p:cNvSpPr>
            <a:spLocks noGrp="1"/>
          </p:cNvSpPr>
          <p:nvPr>
            <p:ph type="ftr" idx="26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671" name="PlaceHolder 6"/>
          <p:cNvSpPr>
            <a:spLocks noGrp="1"/>
          </p:cNvSpPr>
          <p:nvPr>
            <p:ph type="sldNum" idx="26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3EAE5601-12F8-4C09-A301-6DCD6765D75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672" name="PlaceHolder 7"/>
          <p:cNvSpPr>
            <a:spLocks noGrp="1"/>
          </p:cNvSpPr>
          <p:nvPr>
            <p:ph type="dt" idx="26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9"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710" name="PlaceHolder 2"/>
          <p:cNvSpPr>
            <a:spLocks noGrp="1"/>
          </p:cNvSpPr>
          <p:nvPr>
            <p:ph type="title"/>
          </p:nvPr>
        </p:nvSpPr>
        <p:spPr>
          <a:xfrm>
            <a:off x="609480" y="160452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711" name="PlaceHolder 3"/>
          <p:cNvSpPr>
            <a:spLocks noGrp="1"/>
          </p:cNvSpPr>
          <p:nvPr>
            <p:ph type="title"/>
          </p:nvPr>
        </p:nvSpPr>
        <p:spPr>
          <a:xfrm>
            <a:off x="609480" y="3682080"/>
            <a:ext cx="109724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712" name="PlaceHolder 4"/>
          <p:cNvSpPr>
            <a:spLocks noGrp="1"/>
          </p:cNvSpPr>
          <p:nvPr>
            <p:ph type="ftr" idx="26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713" name="PlaceHolder 5"/>
          <p:cNvSpPr>
            <a:spLocks noGrp="1"/>
          </p:cNvSpPr>
          <p:nvPr>
            <p:ph type="sldNum" idx="26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9C69008-0677-4104-8131-FAC52D4C499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714" name="PlaceHolder 6"/>
          <p:cNvSpPr>
            <a:spLocks noGrp="1"/>
          </p:cNvSpPr>
          <p:nvPr>
            <p:ph type="dt" idx="26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 id="2147484796" r:id="rId4"/>
    <p:sldLayoutId id="2147484797" r:id="rId5"/>
    <p:sldLayoutId id="2147484798" r:id="rId6"/>
    <p:sldLayoutId id="2147484799" r:id="rId7"/>
    <p:sldLayoutId id="2147484800" r:id="rId8"/>
    <p:sldLayoutId id="2147484801" r:id="rId9"/>
    <p:sldLayoutId id="2147484802" r:id="rId10"/>
    <p:sldLayoutId id="2147484803" r:id="rId11"/>
    <p:sldLayoutId id="214748480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53"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54"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55" name="PlaceHolder 4"/>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56" name="PlaceHolder 5"/>
          <p:cNvSpPr>
            <a:spLocks noGrp="1"/>
          </p:cNvSpPr>
          <p:nvPr>
            <p:ph type="ftr" idx="2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57" name="PlaceHolder 6"/>
          <p:cNvSpPr>
            <a:spLocks noGrp="1"/>
          </p:cNvSpPr>
          <p:nvPr>
            <p:ph type="sldNum" idx="2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6606287A-B0D4-4C5B-95B7-4B1BA6E6F21A}"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58" name="PlaceHolder 7"/>
          <p:cNvSpPr>
            <a:spLocks noGrp="1"/>
          </p:cNvSpPr>
          <p:nvPr>
            <p:ph type="dt" idx="2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5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752"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753" name="PlaceHolder 3"/>
          <p:cNvSpPr>
            <a:spLocks noGrp="1"/>
          </p:cNvSpPr>
          <p:nvPr>
            <p:ph type="title"/>
          </p:nvPr>
        </p:nvSpPr>
        <p:spPr>
          <a:xfrm>
            <a:off x="623196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754"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755" name="PlaceHolder 5"/>
          <p:cNvSpPr>
            <a:spLocks noGrp="1"/>
          </p:cNvSpPr>
          <p:nvPr>
            <p:ph type="title"/>
          </p:nvPr>
        </p:nvSpPr>
        <p:spPr>
          <a:xfrm>
            <a:off x="623196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756" name="PlaceHolder 6"/>
          <p:cNvSpPr>
            <a:spLocks noGrp="1"/>
          </p:cNvSpPr>
          <p:nvPr>
            <p:ph type="ftr" idx="268"/>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757" name="PlaceHolder 7"/>
          <p:cNvSpPr>
            <a:spLocks noGrp="1"/>
          </p:cNvSpPr>
          <p:nvPr>
            <p:ph type="sldNum" idx="269"/>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DD5AA94-A53F-4C25-8DB9-7499DB543760}"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758" name="PlaceHolder 8"/>
          <p:cNvSpPr>
            <a:spLocks noGrp="1"/>
          </p:cNvSpPr>
          <p:nvPr>
            <p:ph type="dt" idx="270"/>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95"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796" name="PlaceHolder 2"/>
          <p:cNvSpPr>
            <a:spLocks noGrp="1"/>
          </p:cNvSpPr>
          <p:nvPr>
            <p:ph type="title"/>
          </p:nvPr>
        </p:nvSpPr>
        <p:spPr>
          <a:xfrm>
            <a:off x="60948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797" name="PlaceHolder 3"/>
          <p:cNvSpPr>
            <a:spLocks noGrp="1"/>
          </p:cNvSpPr>
          <p:nvPr>
            <p:ph type="title"/>
          </p:nvPr>
        </p:nvSpPr>
        <p:spPr>
          <a:xfrm>
            <a:off x="431964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798" name="PlaceHolder 4"/>
          <p:cNvSpPr>
            <a:spLocks noGrp="1"/>
          </p:cNvSpPr>
          <p:nvPr>
            <p:ph type="title"/>
          </p:nvPr>
        </p:nvSpPr>
        <p:spPr>
          <a:xfrm>
            <a:off x="8029800" y="160452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799" name="PlaceHolder 5"/>
          <p:cNvSpPr>
            <a:spLocks noGrp="1"/>
          </p:cNvSpPr>
          <p:nvPr>
            <p:ph type="title"/>
          </p:nvPr>
        </p:nvSpPr>
        <p:spPr>
          <a:xfrm>
            <a:off x="60948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800" name="PlaceHolder 6"/>
          <p:cNvSpPr>
            <a:spLocks noGrp="1"/>
          </p:cNvSpPr>
          <p:nvPr>
            <p:ph type="title"/>
          </p:nvPr>
        </p:nvSpPr>
        <p:spPr>
          <a:xfrm>
            <a:off x="431964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801" name="PlaceHolder 7"/>
          <p:cNvSpPr>
            <a:spLocks noGrp="1"/>
          </p:cNvSpPr>
          <p:nvPr>
            <p:ph type="title"/>
          </p:nvPr>
        </p:nvSpPr>
        <p:spPr>
          <a:xfrm>
            <a:off x="8029800" y="3682080"/>
            <a:ext cx="353304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802" name="PlaceHolder 8"/>
          <p:cNvSpPr>
            <a:spLocks noGrp="1"/>
          </p:cNvSpPr>
          <p:nvPr>
            <p:ph type="ftr" idx="271"/>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803" name="PlaceHolder 9"/>
          <p:cNvSpPr>
            <a:spLocks noGrp="1"/>
          </p:cNvSpPr>
          <p:nvPr>
            <p:ph type="sldNum" idx="272"/>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D51A729F-37E3-4AE0-9DD3-56CF529F144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804" name="PlaceHolder 10"/>
          <p:cNvSpPr>
            <a:spLocks noGrp="1"/>
          </p:cNvSpPr>
          <p:nvPr>
            <p:ph type="dt" idx="273"/>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41" name="PlaceHolder 1"/>
          <p:cNvSpPr>
            <a:spLocks noGrp="1"/>
          </p:cNvSpPr>
          <p:nvPr>
            <p:ph type="dt" idx="274"/>
          </p:nvPr>
        </p:nvSpPr>
        <p:spPr>
          <a:xfrm>
            <a:off x="10361520" y="6130440"/>
            <a:ext cx="1146240" cy="370440"/>
          </a:xfrm>
          <a:prstGeom prst="rect">
            <a:avLst/>
          </a:prstGeom>
          <a:noFill/>
          <a:ln w="12600">
            <a:noFill/>
          </a:ln>
        </p:spPr>
        <p:txBody>
          <a:bodyPr anchor="ctr">
            <a:noAutofit/>
          </a:bodyPr>
          <a:lstStyle>
            <a:lvl1pPr indent="0" algn="r">
              <a:lnSpc>
                <a:spcPct val="100000"/>
              </a:lnSpc>
              <a:buNone/>
              <a:defRPr lang="en-US" sz="900" b="0" strike="noStrike" spc="-1">
                <a:solidFill>
                  <a:srgbClr val="898989"/>
                </a:solidFill>
                <a:latin typeface="Century Gothic"/>
                <a:ea typeface="DejaVu Sans"/>
              </a:defRPr>
            </a:lvl1pPr>
          </a:lstStyle>
          <a:p>
            <a:pPr indent="0" algn="r">
              <a:lnSpc>
                <a:spcPct val="100000"/>
              </a:lnSpc>
              <a:buNone/>
            </a:pPr>
            <a:r>
              <a:rPr lang="en-US" sz="900" b="0" strike="noStrike" spc="-1">
                <a:solidFill>
                  <a:srgbClr val="898989"/>
                </a:solidFill>
                <a:latin typeface="Century Gothic"/>
                <a:ea typeface="DejaVu Sans"/>
              </a:rPr>
              <a:t>5/31/2023</a:t>
            </a:r>
            <a:endParaRPr lang="fr-FR" sz="900" b="0" strike="noStrike" spc="-1">
              <a:solidFill>
                <a:srgbClr val="000000"/>
              </a:solidFill>
              <a:latin typeface="Times New Roman"/>
            </a:endParaRPr>
          </a:p>
        </p:txBody>
      </p:sp>
      <p:sp>
        <p:nvSpPr>
          <p:cNvPr id="3842" name="PlaceHolder 2"/>
          <p:cNvSpPr>
            <a:spLocks noGrp="1"/>
          </p:cNvSpPr>
          <p:nvPr>
            <p:ph type="ftr" idx="275"/>
          </p:nvPr>
        </p:nvSpPr>
        <p:spPr>
          <a:xfrm>
            <a:off x="2589120" y="6135840"/>
            <a:ext cx="7620120" cy="3650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
        <p:nvSpPr>
          <p:cNvPr id="3843" name="Freeform 11"/>
          <p:cNvSpPr/>
          <p:nvPr/>
        </p:nvSpPr>
        <p:spPr>
          <a:xfrm flipV="1">
            <a:off x="-3600" y="712080"/>
            <a:ext cx="1588680" cy="507240"/>
          </a:xfrm>
          <a:custGeom>
            <a:avLst/>
            <a:gdLst>
              <a:gd name="textAreaLeft" fmla="*/ 0 w 1588680"/>
              <a:gd name="textAreaRight" fmla="*/ 1589400 w 1588680"/>
              <a:gd name="textAreaTop" fmla="*/ 0 h 507240"/>
              <a:gd name="textAreaBottom" fmla="*/ 507240 h 507240"/>
            </a:gdLst>
            <a:ahLst/>
            <a:cxnLst/>
            <a:rect l="textAreaLeft" t="textAreaTop" r="textAreaRight" b="textAreaBottom"/>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000000"/>
              </a:solidFill>
              <a:latin typeface="Arial"/>
            </a:endParaRPr>
          </a:p>
        </p:txBody>
      </p:sp>
      <p:sp>
        <p:nvSpPr>
          <p:cNvPr id="3844" name="PlaceHolder 3"/>
          <p:cNvSpPr>
            <a:spLocks noGrp="1"/>
          </p:cNvSpPr>
          <p:nvPr>
            <p:ph type="sldNum" idx="27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ED2CCB77-E689-403C-96A3-035F0CAFF2F1}"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 id="214748484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81" name="PlaceHolder 1"/>
          <p:cNvSpPr>
            <a:spLocks noGrp="1"/>
          </p:cNvSpPr>
          <p:nvPr>
            <p:ph type="ftr" idx="277"/>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882" name="PlaceHolder 2"/>
          <p:cNvSpPr>
            <a:spLocks noGrp="1"/>
          </p:cNvSpPr>
          <p:nvPr>
            <p:ph type="sldNum" idx="278"/>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08DFB12A-973D-4D24-9B21-891BDF535C72}"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883" name="PlaceHolder 3"/>
          <p:cNvSpPr>
            <a:spLocks noGrp="1"/>
          </p:cNvSpPr>
          <p:nvPr>
            <p:ph type="dt" idx="279"/>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845" r:id="rId1"/>
    <p:sldLayoutId id="2147484846" r:id="rId2"/>
    <p:sldLayoutId id="2147484847" r:id="rId3"/>
    <p:sldLayoutId id="2147484848" r:id="rId4"/>
    <p:sldLayoutId id="2147484849" r:id="rId5"/>
    <p:sldLayoutId id="2147484850" r:id="rId6"/>
    <p:sldLayoutId id="2147484851" r:id="rId7"/>
    <p:sldLayoutId id="2147484852" r:id="rId8"/>
    <p:sldLayoutId id="2147484853" r:id="rId9"/>
    <p:sldLayoutId id="2147484854" r:id="rId10"/>
    <p:sldLayoutId id="2147484855" r:id="rId11"/>
    <p:sldLayoutId id="214748485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2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921" name="PlaceHolder 2"/>
          <p:cNvSpPr>
            <a:spLocks noGrp="1"/>
          </p:cNvSpPr>
          <p:nvPr>
            <p:ph type="ftr" idx="280"/>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922" name="PlaceHolder 3"/>
          <p:cNvSpPr>
            <a:spLocks noGrp="1"/>
          </p:cNvSpPr>
          <p:nvPr>
            <p:ph type="sldNum" idx="281"/>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3A0F032-1492-4D83-B50D-12B1D365615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923" name="PlaceHolder 4"/>
          <p:cNvSpPr>
            <a:spLocks noGrp="1"/>
          </p:cNvSpPr>
          <p:nvPr>
            <p:ph type="dt" idx="282"/>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858" r:id="rId1"/>
    <p:sldLayoutId id="2147484859" r:id="rId2"/>
    <p:sldLayoutId id="2147484860" r:id="rId3"/>
    <p:sldLayoutId id="2147484861" r:id="rId4"/>
    <p:sldLayoutId id="2147484862" r:id="rId5"/>
    <p:sldLayoutId id="2147484863" r:id="rId6"/>
    <p:sldLayoutId id="2147484864" r:id="rId7"/>
    <p:sldLayoutId id="2147484865" r:id="rId8"/>
    <p:sldLayoutId id="2147484866" r:id="rId9"/>
    <p:sldLayoutId id="2147484867" r:id="rId10"/>
    <p:sldLayoutId id="2147484868" r:id="rId11"/>
    <p:sldLayoutId id="21474848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60"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3961" name="PlaceHolder 2"/>
          <p:cNvSpPr>
            <a:spLocks noGrp="1"/>
          </p:cNvSpPr>
          <p:nvPr>
            <p:ph type="title"/>
          </p:nvPr>
        </p:nvSpPr>
        <p:spPr>
          <a:xfrm>
            <a:off x="609480" y="1604520"/>
            <a:ext cx="1097244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3962" name="PlaceHolder 3"/>
          <p:cNvSpPr>
            <a:spLocks noGrp="1"/>
          </p:cNvSpPr>
          <p:nvPr>
            <p:ph type="ftr" idx="283"/>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3963" name="PlaceHolder 4"/>
          <p:cNvSpPr>
            <a:spLocks noGrp="1"/>
          </p:cNvSpPr>
          <p:nvPr>
            <p:ph type="sldNum" idx="284"/>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984FBFE2-5B4A-4039-B60B-C81E59E753FD}"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3964" name="PlaceHolder 5"/>
          <p:cNvSpPr>
            <a:spLocks noGrp="1"/>
          </p:cNvSpPr>
          <p:nvPr>
            <p:ph type="dt" idx="285"/>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 id="21474848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01"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002" name="PlaceHolder 2"/>
          <p:cNvSpPr>
            <a:spLocks noGrp="1"/>
          </p:cNvSpPr>
          <p:nvPr>
            <p:ph type="title"/>
          </p:nvPr>
        </p:nvSpPr>
        <p:spPr>
          <a:xfrm>
            <a:off x="60948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003"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004" name="PlaceHolder 4"/>
          <p:cNvSpPr>
            <a:spLocks noGrp="1"/>
          </p:cNvSpPr>
          <p:nvPr>
            <p:ph type="ftr" idx="286"/>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005" name="PlaceHolder 5"/>
          <p:cNvSpPr>
            <a:spLocks noGrp="1"/>
          </p:cNvSpPr>
          <p:nvPr>
            <p:ph type="sldNum" idx="287"/>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1B2F3EF1-B710-4C23-A96A-DA106FA0FAD9}"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006" name="PlaceHolder 6"/>
          <p:cNvSpPr>
            <a:spLocks noGrp="1"/>
          </p:cNvSpPr>
          <p:nvPr>
            <p:ph type="dt" idx="288"/>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884" r:id="rId1"/>
    <p:sldLayoutId id="2147484885" r:id="rId2"/>
    <p:sldLayoutId id="2147484886" r:id="rId3"/>
    <p:sldLayoutId id="2147484887" r:id="rId4"/>
    <p:sldLayoutId id="2147484888" r:id="rId5"/>
    <p:sldLayoutId id="2147484889" r:id="rId6"/>
    <p:sldLayoutId id="2147484890" r:id="rId7"/>
    <p:sldLayoutId id="2147484891" r:id="rId8"/>
    <p:sldLayoutId id="2147484892" r:id="rId9"/>
    <p:sldLayoutId id="2147484893" r:id="rId10"/>
    <p:sldLayoutId id="2147484894" r:id="rId11"/>
    <p:sldLayoutId id="21474848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43"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044" name="PlaceHolder 2"/>
          <p:cNvSpPr>
            <a:spLocks noGrp="1"/>
          </p:cNvSpPr>
          <p:nvPr>
            <p:ph type="ftr" idx="289"/>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045" name="PlaceHolder 3"/>
          <p:cNvSpPr>
            <a:spLocks noGrp="1"/>
          </p:cNvSpPr>
          <p:nvPr>
            <p:ph type="sldNum" idx="290"/>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C1EC0BE1-6EA7-4A99-A3C3-F031C7020B94}"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046" name="PlaceHolder 4"/>
          <p:cNvSpPr>
            <a:spLocks noGrp="1"/>
          </p:cNvSpPr>
          <p:nvPr>
            <p:ph type="dt" idx="291"/>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 id="2147484902" r:id="rId6"/>
    <p:sldLayoutId id="2147484903" r:id="rId7"/>
    <p:sldLayoutId id="2147484904" r:id="rId8"/>
    <p:sldLayoutId id="2147484905" r:id="rId9"/>
    <p:sldLayoutId id="2147484906" r:id="rId10"/>
    <p:sldLayoutId id="2147484907" r:id="rId11"/>
    <p:sldLayoutId id="21474849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83" name="PlaceHolder 1"/>
          <p:cNvSpPr>
            <a:spLocks noGrp="1"/>
          </p:cNvSpPr>
          <p:nvPr>
            <p:ph type="ftr" idx="292"/>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084" name="PlaceHolder 2"/>
          <p:cNvSpPr>
            <a:spLocks noGrp="1"/>
          </p:cNvSpPr>
          <p:nvPr>
            <p:ph type="sldNum" idx="293"/>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4CA6F1BE-24EF-45DC-AB77-391E28D4A4F6}"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085" name="PlaceHolder 3"/>
          <p:cNvSpPr>
            <a:spLocks noGrp="1"/>
          </p:cNvSpPr>
          <p:nvPr>
            <p:ph type="dt" idx="294"/>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22" name="PlaceHolder 1"/>
          <p:cNvSpPr>
            <a:spLocks noGrp="1"/>
          </p:cNvSpPr>
          <p:nvPr>
            <p:ph type="title"/>
          </p:nvPr>
        </p:nvSpPr>
        <p:spPr>
          <a:xfrm>
            <a:off x="2593080" y="624240"/>
            <a:ext cx="8911800" cy="1280880"/>
          </a:xfrm>
          <a:prstGeom prst="rect">
            <a:avLst/>
          </a:prstGeom>
          <a:noFill/>
          <a:ln w="12600">
            <a:noFill/>
          </a:ln>
        </p:spPr>
        <p:txBody>
          <a:bodyPr lIns="0" tIns="0" rIns="0" bIns="0" anchor="ctr" anchorCtr="1">
            <a:noAutofit/>
          </a:bodyPr>
          <a:lstStyle/>
          <a:p>
            <a:pPr indent="0" algn="ctr">
              <a:buNone/>
            </a:pPr>
            <a:endParaRPr lang="fr-FR" sz="4400" b="0" strike="noStrike" spc="-1">
              <a:solidFill>
                <a:srgbClr val="000000"/>
              </a:solidFill>
              <a:latin typeface="Arial"/>
            </a:endParaRPr>
          </a:p>
        </p:txBody>
      </p:sp>
      <p:sp>
        <p:nvSpPr>
          <p:cNvPr id="4123" name="PlaceHolder 2"/>
          <p:cNvSpPr>
            <a:spLocks noGrp="1"/>
          </p:cNvSpPr>
          <p:nvPr>
            <p:ph type="title"/>
          </p:nvPr>
        </p:nvSpPr>
        <p:spPr>
          <a:xfrm>
            <a:off x="609480" y="160452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124" name="PlaceHolder 3"/>
          <p:cNvSpPr>
            <a:spLocks noGrp="1"/>
          </p:cNvSpPr>
          <p:nvPr>
            <p:ph type="title"/>
          </p:nvPr>
        </p:nvSpPr>
        <p:spPr>
          <a:xfrm>
            <a:off x="6231960" y="1604520"/>
            <a:ext cx="5354280" cy="397728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125" name="PlaceHolder 4"/>
          <p:cNvSpPr>
            <a:spLocks noGrp="1"/>
          </p:cNvSpPr>
          <p:nvPr>
            <p:ph type="title"/>
          </p:nvPr>
        </p:nvSpPr>
        <p:spPr>
          <a:xfrm>
            <a:off x="609480" y="3682080"/>
            <a:ext cx="5354280" cy="1896840"/>
          </a:xfrm>
          <a:prstGeom prst="rect">
            <a:avLst/>
          </a:prstGeom>
          <a:noFill/>
          <a:ln w="12600">
            <a:noFill/>
          </a:ln>
        </p:spPr>
        <p:txBody>
          <a:bodyPr lIns="0" tIns="0" rIns="0" bIns="0" anchor="t">
            <a:normAutofit/>
          </a:bodyPr>
          <a:lstStyle/>
          <a:p>
            <a:pPr indent="0" algn="ctr">
              <a:buNone/>
            </a:pPr>
            <a:endParaRPr lang="fr-FR" sz="4400" b="0" strike="noStrike" spc="-1">
              <a:solidFill>
                <a:srgbClr val="000000"/>
              </a:solidFill>
              <a:latin typeface="Arial"/>
            </a:endParaRPr>
          </a:p>
        </p:txBody>
      </p:sp>
      <p:sp>
        <p:nvSpPr>
          <p:cNvPr id="4126" name="PlaceHolder 5"/>
          <p:cNvSpPr>
            <a:spLocks noGrp="1"/>
          </p:cNvSpPr>
          <p:nvPr>
            <p:ph type="ftr" idx="295"/>
          </p:nvPr>
        </p:nvSpPr>
        <p:spPr>
          <a:xfrm>
            <a:off x="2589120" y="6135840"/>
            <a:ext cx="7620120" cy="365040"/>
          </a:xfrm>
          <a:prstGeom prst="rect">
            <a:avLst/>
          </a:prstGeom>
          <a:noFill/>
          <a:ln w="12600">
            <a:noFill/>
          </a:ln>
        </p:spPr>
        <p:txBody>
          <a:bodyPr anchor="ctr">
            <a:noAutofit/>
          </a:bodyPr>
          <a:lstStyle>
            <a:lvl1pPr indent="0">
              <a:lnSpc>
                <a:spcPct val="100000"/>
              </a:lnSpc>
              <a:buNone/>
              <a:defRPr lang="fr-FR" sz="1800" b="0" strike="noStrike" spc="-1">
                <a:solidFill>
                  <a:srgbClr val="000000"/>
                </a:solidFill>
                <a:latin typeface="Arial"/>
                <a:ea typeface="DejaVu Sans"/>
              </a:defRPr>
            </a:lvl1pPr>
          </a:lstStyle>
          <a:p>
            <a:pPr indent="0">
              <a:lnSpc>
                <a:spcPct val="100000"/>
              </a:lnSpc>
              <a:buNone/>
            </a:pPr>
            <a:r>
              <a:rPr lang="fr-FR" sz="1800" b="0" strike="noStrike" spc="-1">
                <a:solidFill>
                  <a:srgbClr val="000000"/>
                </a:solidFill>
                <a:latin typeface="Arial"/>
                <a:ea typeface="DejaVu Sans"/>
              </a:rPr>
              <a:t>Footer</a:t>
            </a:r>
            <a:endParaRPr lang="fr-FR" sz="1800" b="0" strike="noStrike" spc="-1">
              <a:solidFill>
                <a:srgbClr val="000000"/>
              </a:solidFill>
              <a:latin typeface="Times New Roman"/>
            </a:endParaRPr>
          </a:p>
        </p:txBody>
      </p:sp>
      <p:sp>
        <p:nvSpPr>
          <p:cNvPr id="4127" name="PlaceHolder 6"/>
          <p:cNvSpPr>
            <a:spLocks noGrp="1"/>
          </p:cNvSpPr>
          <p:nvPr>
            <p:ph type="sldNum" idx="296"/>
          </p:nvPr>
        </p:nvSpPr>
        <p:spPr>
          <a:xfrm>
            <a:off x="531720" y="787680"/>
            <a:ext cx="779760" cy="365040"/>
          </a:xfrm>
          <a:prstGeom prst="rect">
            <a:avLst/>
          </a:prstGeom>
          <a:noFill/>
          <a:ln w="12600">
            <a:noFill/>
          </a:ln>
        </p:spPr>
        <p:txBody>
          <a:bodyPr anchor="ctr">
            <a:noAutofit/>
          </a:bodyPr>
          <a:lstStyle>
            <a:lvl1pPr indent="0" algn="r">
              <a:lnSpc>
                <a:spcPct val="100000"/>
              </a:lnSpc>
              <a:buNone/>
              <a:defRPr lang="en-US" sz="2000" b="0" strike="noStrike" spc="-1">
                <a:solidFill>
                  <a:srgbClr val="FEFFFF"/>
                </a:solidFill>
                <a:latin typeface="Century Gothic"/>
                <a:ea typeface="DejaVu Sans"/>
              </a:defRPr>
            </a:lvl1pPr>
          </a:lstStyle>
          <a:p>
            <a:pPr indent="0" algn="r">
              <a:lnSpc>
                <a:spcPct val="100000"/>
              </a:lnSpc>
              <a:buNone/>
            </a:pPr>
            <a:fld id="{FCBB6D38-97F9-454D-AA42-31AC14429FA8}" type="slidenum">
              <a:rPr lang="en-US" sz="2000" b="0" strike="noStrike" spc="-1">
                <a:solidFill>
                  <a:srgbClr val="FEFFFF"/>
                </a:solidFill>
                <a:latin typeface="Century Gothic"/>
                <a:ea typeface="DejaVu Sans"/>
              </a:rPr>
              <a:t>‹N°›</a:t>
            </a:fld>
            <a:endParaRPr lang="fr-FR" sz="2000" b="0" strike="noStrike" spc="-1">
              <a:solidFill>
                <a:srgbClr val="000000"/>
              </a:solidFill>
              <a:latin typeface="Times New Roman"/>
            </a:endParaRPr>
          </a:p>
        </p:txBody>
      </p:sp>
      <p:sp>
        <p:nvSpPr>
          <p:cNvPr id="4128" name="PlaceHolder 7"/>
          <p:cNvSpPr>
            <a:spLocks noGrp="1"/>
          </p:cNvSpPr>
          <p:nvPr>
            <p:ph type="dt" idx="297"/>
          </p:nvPr>
        </p:nvSpPr>
        <p:spPr>
          <a:xfrm>
            <a:off x="10361520" y="6130440"/>
            <a:ext cx="1146240" cy="370440"/>
          </a:xfrm>
          <a:prstGeom prst="rect">
            <a:avLst/>
          </a:prstGeom>
          <a:noFill/>
          <a:ln w="12600">
            <a:noFill/>
          </a:ln>
        </p:spPr>
        <p:txBody>
          <a:bodyPr anchor="ctr">
            <a:noAutofit/>
          </a:bodyPr>
          <a:lstStyle/>
          <a:p>
            <a:pPr indent="0">
              <a:buNone/>
            </a:pPr>
            <a:endParaRPr lang="fr-FR" sz="2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6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4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FE8C4"/>
            </a:gs>
          </a:gsLst>
          <a:path path="circle">
            <a:fillToRect l="50000" t="50000" r="50000" b="50000"/>
          </a:path>
        </a:gradFill>
        <a:effectLst/>
      </p:bgPr>
    </p:bg>
    <p:spTree>
      <p:nvGrpSpPr>
        <p:cNvPr id="1" name=""/>
        <p:cNvGrpSpPr/>
        <p:nvPr/>
      </p:nvGrpSpPr>
      <p:grpSpPr>
        <a:xfrm>
          <a:off x="0" y="0"/>
          <a:ext cx="0" cy="0"/>
          <a:chOff x="0" y="0"/>
          <a:chExt cx="0" cy="0"/>
        </a:xfrm>
      </p:grpSpPr>
      <p:sp>
        <p:nvSpPr>
          <p:cNvPr id="9294" name="PlaceHolder 1"/>
          <p:cNvSpPr>
            <a:spLocks noGrp="1"/>
          </p:cNvSpPr>
          <p:nvPr>
            <p:ph type="title"/>
          </p:nvPr>
        </p:nvSpPr>
        <p:spPr>
          <a:xfrm>
            <a:off x="2579760" y="2561760"/>
            <a:ext cx="8915400" cy="2262960"/>
          </a:xfrm>
          <a:prstGeom prst="rect">
            <a:avLst/>
          </a:prstGeom>
          <a:noFill/>
          <a:ln w="12600">
            <a:noFill/>
          </a:ln>
        </p:spPr>
        <p:txBody>
          <a:bodyPr anchor="b">
            <a:normAutofit/>
          </a:bodyPr>
          <a:lstStyle/>
          <a:p>
            <a:pPr indent="0" algn="ctr">
              <a:lnSpc>
                <a:spcPct val="100000"/>
              </a:lnSpc>
              <a:buNone/>
            </a:pPr>
            <a:endParaRPr lang="fr-FR" sz="1600" b="0" strike="noStrike" spc="-1">
              <a:solidFill>
                <a:srgbClr val="000000"/>
              </a:solidFill>
              <a:latin typeface="Arial"/>
            </a:endParaRPr>
          </a:p>
          <a:p>
            <a:pPr indent="0" algn="ctr">
              <a:lnSpc>
                <a:spcPct val="100000"/>
              </a:lnSpc>
              <a:buNone/>
            </a:pPr>
            <a:r>
              <a:rPr lang="fr-FR" sz="3600" b="0" strike="noStrike" spc="-1">
                <a:solidFill>
                  <a:srgbClr val="262626"/>
                </a:solidFill>
                <a:latin typeface="Arial"/>
                <a:ea typeface="DejaVu Sans"/>
              </a:rPr>
              <a:t>DOSSIER RSE</a:t>
            </a:r>
            <a:endParaRPr lang="fr-FR" sz="3600" b="0" strike="noStrike" spc="-1">
              <a:solidFill>
                <a:srgbClr val="000000"/>
              </a:solidFill>
              <a:latin typeface="Arial"/>
            </a:endParaRPr>
          </a:p>
          <a:p>
            <a:pPr indent="0" algn="ctr">
              <a:lnSpc>
                <a:spcPct val="100000"/>
              </a:lnSpc>
              <a:buNone/>
            </a:pPr>
            <a:r>
              <a:rPr lang="fr-FR" sz="3600" b="0" strike="noStrike" spc="-1">
                <a:solidFill>
                  <a:srgbClr val="262626"/>
                </a:solidFill>
                <a:latin typeface="Arial"/>
                <a:ea typeface="DejaVu Sans"/>
              </a:rPr>
              <a:t>Perrier et Roland Garros  (depuis 1978)</a:t>
            </a:r>
            <a:endParaRPr lang="fr-FR" sz="3600" b="0" strike="noStrike" spc="-1">
              <a:solidFill>
                <a:srgbClr val="000000"/>
              </a:solidFill>
              <a:latin typeface="Arial"/>
            </a:endParaRPr>
          </a:p>
          <a:p>
            <a:pPr indent="0">
              <a:lnSpc>
                <a:spcPct val="100000"/>
              </a:lnSpc>
              <a:buNone/>
            </a:pPr>
            <a:endParaRPr lang="fr-FR" sz="5400" b="0" strike="noStrike" spc="-1">
              <a:solidFill>
                <a:srgbClr val="000000"/>
              </a:solidFill>
              <a:latin typeface="Arial"/>
            </a:endParaRPr>
          </a:p>
        </p:txBody>
      </p:sp>
      <p:pic>
        <p:nvPicPr>
          <p:cNvPr id="9295" name="Image 4" descr="Une image contenant logo&#10;&#10;Description générée automatiquement"/>
          <p:cNvPicPr/>
          <p:nvPr/>
        </p:nvPicPr>
        <p:blipFill>
          <a:blip r:embed="rId3"/>
          <a:stretch/>
        </p:blipFill>
        <p:spPr>
          <a:xfrm>
            <a:off x="10856880" y="5527800"/>
            <a:ext cx="1334160" cy="1334160"/>
          </a:xfrm>
          <a:prstGeom prst="rect">
            <a:avLst/>
          </a:prstGeom>
          <a:ln w="1260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72"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73"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74"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375"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376" name="PlaceHolder 1"/>
          <p:cNvSpPr>
            <a:spLocks noGrp="1"/>
          </p:cNvSpPr>
          <p:nvPr>
            <p:ph type="title"/>
          </p:nvPr>
        </p:nvSpPr>
        <p:spPr>
          <a:xfrm>
            <a:off x="494640" y="796680"/>
            <a:ext cx="7146000" cy="779040"/>
          </a:xfrm>
          <a:prstGeom prst="rect">
            <a:avLst/>
          </a:prstGeom>
          <a:noFill/>
          <a:ln w="12600">
            <a:noFill/>
          </a:ln>
        </p:spPr>
        <p:txBody>
          <a:bodyPr lIns="0" tIns="0" rIns="0" bIns="0" anchor="ctr">
            <a:normAutofit/>
          </a:bodyPr>
          <a:lstStyle/>
          <a:p>
            <a:pPr indent="0">
              <a:lnSpc>
                <a:spcPct val="100000"/>
              </a:lnSpc>
              <a:buNone/>
            </a:pPr>
            <a:r>
              <a:rPr lang="fr-FR" sz="4000" b="0" strike="noStrike" spc="-1">
                <a:solidFill>
                  <a:srgbClr val="FFFFFF"/>
                </a:solidFill>
                <a:latin typeface="Calibri"/>
                <a:ea typeface="DejaVu Sans"/>
              </a:rPr>
              <a:t>.De quoi s'agit il ?</a:t>
            </a:r>
            <a:endParaRPr lang="fr-FR" sz="4000" b="0" strike="noStrike" spc="-1">
              <a:solidFill>
                <a:srgbClr val="000000"/>
              </a:solidFill>
              <a:latin typeface="Arial"/>
            </a:endParaRPr>
          </a:p>
        </p:txBody>
      </p:sp>
      <p:sp>
        <p:nvSpPr>
          <p:cNvPr id="9377" name="PlaceHolder 2"/>
          <p:cNvSpPr>
            <a:spLocks noGrp="1"/>
          </p:cNvSpPr>
          <p:nvPr>
            <p:ph/>
          </p:nvPr>
        </p:nvSpPr>
        <p:spPr>
          <a:xfrm>
            <a:off x="523080" y="1514520"/>
            <a:ext cx="7559640" cy="4763520"/>
          </a:xfrm>
          <a:prstGeom prst="rect">
            <a:avLst/>
          </a:prstGeom>
          <a:noFill/>
          <a:ln w="12600">
            <a:noFill/>
          </a:ln>
        </p:spPr>
        <p:txBody>
          <a:bodyPr lIns="0" tIns="0" rIns="0" bIns="0" anchor="t">
            <a:normAutofit fontScale="89000"/>
          </a:bodyPr>
          <a:lstStyle/>
          <a:p>
            <a:pPr indent="0">
              <a:lnSpc>
                <a:spcPct val="90000"/>
              </a:lnSpc>
            </a:pPr>
            <a:br>
              <a:rPr sz="4400"/>
            </a:br>
            <a:r>
              <a:rPr lang="en-US" sz="4400" b="0" strike="noStrike" spc="-1">
                <a:solidFill>
                  <a:srgbClr val="000000"/>
                </a:solidFill>
                <a:latin typeface="Arial"/>
              </a:rPr>
              <a:t> </a:t>
            </a:r>
            <a:endParaRPr lang="fr-FR" sz="4400" b="0" strike="noStrike" spc="-1">
              <a:solidFill>
                <a:srgbClr val="000000"/>
              </a:solidFill>
              <a:latin typeface="Arial"/>
            </a:endParaRPr>
          </a:p>
          <a:p>
            <a:pPr indent="0">
              <a:lnSpc>
                <a:spcPct val="90000"/>
              </a:lnSpc>
            </a:pPr>
            <a:r>
              <a:rPr lang="fr-FR" sz="2800" b="0" strike="noStrike" spc="-1">
                <a:solidFill>
                  <a:srgbClr val="FFFFFF"/>
                </a:solidFill>
                <a:latin typeface="Arial"/>
                <a:ea typeface="Arial;sans-serif"/>
              </a:rPr>
              <a:t>Le marché de l'eau minérale gazeuse est mondial, avec une demande présente dans de nombreux pays. Roland-Garros, quant à lui, se déroule à Paris, en France, mais bénéficie d'une portée internationale grâce à sa diffusion médiatique mondiale. Cela permet à Perrier d'accroître sa visibilité à l'échelle mondiale en s'associant à cet événement sportif prestigieux.</a:t>
            </a:r>
            <a:endParaRPr lang="fr-FR" sz="2800" b="0" strike="noStrike" spc="-1">
              <a:solidFill>
                <a:srgbClr val="000000"/>
              </a:solidFill>
              <a:latin typeface="Arial"/>
            </a:endParaRPr>
          </a:p>
          <a:p>
            <a:pPr indent="0">
              <a:lnSpc>
                <a:spcPct val="90000"/>
              </a:lnSpc>
            </a:pPr>
            <a:br>
              <a:rPr sz="4400"/>
            </a:br>
            <a:r>
              <a:rPr lang="en-US" sz="4400" b="0" strike="noStrike" spc="-1">
                <a:solidFill>
                  <a:srgbClr val="000000"/>
                </a:solidFill>
                <a:latin typeface="Arial"/>
              </a:rPr>
              <a:t> </a:t>
            </a:r>
            <a:endParaRPr lang="fr-FR" sz="4400" b="0" strike="noStrike" spc="-1">
              <a:solidFill>
                <a:srgbClr val="000000"/>
              </a:solidFill>
              <a:latin typeface="Arial"/>
            </a:endParaRPr>
          </a:p>
          <a:p>
            <a:pPr indent="0">
              <a:lnSpc>
                <a:spcPct val="100000"/>
              </a:lnSpc>
              <a:spcBef>
                <a:spcPts val="1001"/>
              </a:spcBef>
              <a:buNone/>
            </a:pPr>
            <a:r>
              <a:rPr lang="fr-FR" sz="2800" b="0" strike="noStrike" spc="-1">
                <a:solidFill>
                  <a:srgbClr val="FFFFFF"/>
                </a:solidFill>
                <a:latin typeface="Arial"/>
                <a:ea typeface="DejaVu Sans"/>
              </a:rPr>
              <a:t> </a:t>
            </a:r>
            <a:endParaRPr lang="fr-FR" sz="2800" b="0" strike="noStrike" spc="-1">
              <a:solidFill>
                <a:srgbClr val="000000"/>
              </a:solidFill>
              <a:latin typeface="Arial"/>
            </a:endParaRPr>
          </a:p>
        </p:txBody>
      </p:sp>
      <p:pic>
        <p:nvPicPr>
          <p:cNvPr id="9378"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379" name="Image 2" descr="Une image contenant logo&#10;&#10;Description générée automatiquement"/>
          <p:cNvPicPr/>
          <p:nvPr/>
        </p:nvPicPr>
        <p:blipFill>
          <a:blip r:embed="rId3"/>
          <a:stretch/>
        </p:blipFill>
        <p:spPr>
          <a:xfrm>
            <a:off x="8578800" y="1985760"/>
            <a:ext cx="3443040" cy="1911960"/>
          </a:xfrm>
          <a:prstGeom prst="rect">
            <a:avLst/>
          </a:prstGeom>
          <a:ln w="12600">
            <a:noFill/>
          </a:ln>
        </p:spPr>
      </p:pic>
      <p:pic>
        <p:nvPicPr>
          <p:cNvPr id="9380" name="Image 3"/>
          <p:cNvPicPr/>
          <p:nvPr/>
        </p:nvPicPr>
        <p:blipFill>
          <a:blip r:embed="rId4"/>
          <a:stretch/>
        </p:blipFill>
        <p:spPr>
          <a:xfrm>
            <a:off x="-360" y="5692320"/>
            <a:ext cx="390600" cy="1162080"/>
          </a:xfrm>
          <a:prstGeom prst="rect">
            <a:avLst/>
          </a:prstGeom>
          <a:ln w="1260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89"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90"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91"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392"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393" name="PlaceHolder 1"/>
          <p:cNvSpPr>
            <a:spLocks noGrp="1"/>
          </p:cNvSpPr>
          <p:nvPr>
            <p:ph type="title"/>
          </p:nvPr>
        </p:nvSpPr>
        <p:spPr>
          <a:xfrm>
            <a:off x="494640" y="796680"/>
            <a:ext cx="7146000" cy="779040"/>
          </a:xfrm>
          <a:prstGeom prst="rect">
            <a:avLst/>
          </a:prstGeom>
          <a:noFill/>
          <a:ln w="12600">
            <a:noFill/>
          </a:ln>
        </p:spPr>
        <p:txBody>
          <a:bodyPr lIns="0" tIns="0" rIns="0" bIns="0" anchor="ctr">
            <a:normAutofit/>
          </a:bodyPr>
          <a:lstStyle/>
          <a:p>
            <a:pPr indent="0">
              <a:lnSpc>
                <a:spcPct val="100000"/>
              </a:lnSpc>
              <a:buNone/>
            </a:pPr>
            <a:r>
              <a:rPr lang="fr-FR" sz="4000" b="0" strike="noStrike" spc="-1">
                <a:solidFill>
                  <a:srgbClr val="FFFFFF"/>
                </a:solidFill>
                <a:latin typeface="Calibri"/>
                <a:ea typeface="DejaVu Sans"/>
              </a:rPr>
              <a:t>.De quoi s'agit il ?</a:t>
            </a:r>
            <a:endParaRPr lang="fr-FR" sz="4000" b="0" strike="noStrike" spc="-1">
              <a:solidFill>
                <a:srgbClr val="000000"/>
              </a:solidFill>
              <a:latin typeface="Arial"/>
            </a:endParaRPr>
          </a:p>
        </p:txBody>
      </p:sp>
      <p:sp>
        <p:nvSpPr>
          <p:cNvPr id="9394" name="PlaceHolder 2"/>
          <p:cNvSpPr>
            <a:spLocks noGrp="1"/>
          </p:cNvSpPr>
          <p:nvPr>
            <p:ph/>
          </p:nvPr>
        </p:nvSpPr>
        <p:spPr>
          <a:xfrm>
            <a:off x="523080" y="1514520"/>
            <a:ext cx="7559640" cy="4763520"/>
          </a:xfrm>
          <a:prstGeom prst="rect">
            <a:avLst/>
          </a:prstGeom>
          <a:noFill/>
          <a:ln w="12600">
            <a:noFill/>
          </a:ln>
        </p:spPr>
        <p:txBody>
          <a:bodyPr lIns="0" tIns="0" rIns="0" bIns="0" anchor="t">
            <a:normAutofit fontScale="92000"/>
          </a:bodyPr>
          <a:lstStyle/>
          <a:p>
            <a:pPr indent="0">
              <a:lnSpc>
                <a:spcPct val="90000"/>
              </a:lnSpc>
            </a:pPr>
            <a:br>
              <a:rPr sz="4400"/>
            </a:br>
            <a:r>
              <a:rPr lang="fr-FR" sz="2400" b="0" strike="noStrike" spc="-1">
                <a:solidFill>
                  <a:srgbClr val="FFFFFF"/>
                </a:solidFill>
                <a:latin typeface="Arial"/>
                <a:ea typeface="Arial;sans-serif"/>
              </a:rPr>
              <a:t>Le marché de l'eau minérale gazeuse est d'une importance significative en raison de la demande croissante de boissons saines et rafraîchissantes. Les consommateurs recherchent des alternatives aux boissons sucrées et carbonatées, ce qui fait de l'eau minérale gazeuse un choix populaire. Roland-Garros est un événement d'envergure mondiale dans le monde du tennis, attirant des milliers de spectateurs sur place et des millions de téléspectateurs à travers le monde, offrant ainsi à Perrier une plateforme de visibilité et d'engagement auprès d'une large audience.</a:t>
            </a:r>
            <a:endParaRPr lang="fr-FR" sz="2400" b="0" strike="noStrike" spc="-1">
              <a:solidFill>
                <a:srgbClr val="000000"/>
              </a:solidFill>
              <a:latin typeface="Arial"/>
            </a:endParaRPr>
          </a:p>
          <a:p>
            <a:pPr indent="0">
              <a:lnSpc>
                <a:spcPct val="90000"/>
              </a:lnSpc>
            </a:pPr>
            <a:br>
              <a:rPr sz="4400"/>
            </a:br>
            <a:r>
              <a:rPr lang="en-US" sz="4400" b="0" strike="noStrike" spc="-1">
                <a:solidFill>
                  <a:srgbClr val="000000"/>
                </a:solidFill>
                <a:latin typeface="Arial"/>
              </a:rPr>
              <a:t> </a:t>
            </a:r>
            <a:endParaRPr lang="fr-FR" sz="4400" b="0" strike="noStrike" spc="-1">
              <a:solidFill>
                <a:srgbClr val="000000"/>
              </a:solidFill>
              <a:latin typeface="Arial"/>
            </a:endParaRPr>
          </a:p>
          <a:p>
            <a:pPr indent="0">
              <a:lnSpc>
                <a:spcPct val="100000"/>
              </a:lnSpc>
              <a:spcBef>
                <a:spcPts val="1001"/>
              </a:spcBef>
              <a:buNone/>
            </a:pPr>
            <a:r>
              <a:rPr lang="fr-FR" sz="2800" b="0" strike="noStrike" spc="-1">
                <a:solidFill>
                  <a:srgbClr val="FFFFFF"/>
                </a:solidFill>
                <a:latin typeface="Arial"/>
                <a:ea typeface="DejaVu Sans"/>
              </a:rPr>
              <a:t> </a:t>
            </a:r>
            <a:endParaRPr lang="fr-FR" sz="2800" b="0" strike="noStrike" spc="-1">
              <a:solidFill>
                <a:srgbClr val="000000"/>
              </a:solidFill>
              <a:latin typeface="Arial"/>
            </a:endParaRPr>
          </a:p>
        </p:txBody>
      </p:sp>
      <p:pic>
        <p:nvPicPr>
          <p:cNvPr id="9395"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396" name="Image 3"/>
          <p:cNvPicPr/>
          <p:nvPr/>
        </p:nvPicPr>
        <p:blipFill>
          <a:blip r:embed="rId3"/>
          <a:srcRect l="32555" r="33328" b="-722"/>
          <a:stretch/>
        </p:blipFill>
        <p:spPr>
          <a:xfrm>
            <a:off x="720" y="5689080"/>
            <a:ext cx="392400" cy="1159200"/>
          </a:xfrm>
          <a:prstGeom prst="rect">
            <a:avLst/>
          </a:prstGeom>
          <a:ln w="12600">
            <a:noFill/>
          </a:ln>
        </p:spPr>
      </p:pic>
      <p:pic>
        <p:nvPicPr>
          <p:cNvPr id="9397" name="Image 4" descr="Une image contenant texte&#10;&#10;Description générée automatiquement"/>
          <p:cNvPicPr/>
          <p:nvPr/>
        </p:nvPicPr>
        <p:blipFill>
          <a:blip r:embed="rId4"/>
          <a:stretch/>
        </p:blipFill>
        <p:spPr>
          <a:xfrm>
            <a:off x="8234640" y="2159640"/>
            <a:ext cx="3900600" cy="3300840"/>
          </a:xfrm>
          <a:prstGeom prst="rect">
            <a:avLst/>
          </a:prstGeom>
          <a:ln w="1260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98"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99"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00"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01"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02" name="PlaceHolder 1"/>
          <p:cNvSpPr>
            <a:spLocks noGrp="1"/>
          </p:cNvSpPr>
          <p:nvPr>
            <p:ph type="title"/>
          </p:nvPr>
        </p:nvSpPr>
        <p:spPr>
          <a:xfrm>
            <a:off x="494640" y="796680"/>
            <a:ext cx="7146000" cy="779040"/>
          </a:xfrm>
          <a:prstGeom prst="rect">
            <a:avLst/>
          </a:prstGeom>
          <a:noFill/>
          <a:ln w="12600">
            <a:noFill/>
          </a:ln>
        </p:spPr>
        <p:txBody>
          <a:bodyPr lIns="0" tIns="0" rIns="0" bIns="0" anchor="ctr">
            <a:normAutofit/>
          </a:bodyPr>
          <a:lstStyle/>
          <a:p>
            <a:pPr indent="0">
              <a:lnSpc>
                <a:spcPct val="100000"/>
              </a:lnSpc>
              <a:buNone/>
            </a:pPr>
            <a:r>
              <a:rPr lang="fr-FR" sz="4000" b="0" strike="noStrike" spc="-1">
                <a:solidFill>
                  <a:srgbClr val="FFFFFF"/>
                </a:solidFill>
                <a:latin typeface="Calibri"/>
                <a:ea typeface="DejaVu Sans"/>
              </a:rPr>
              <a:t>.De quoi s'agit il ?</a:t>
            </a:r>
            <a:endParaRPr lang="fr-FR" sz="4000" b="0" strike="noStrike" spc="-1">
              <a:solidFill>
                <a:srgbClr val="000000"/>
              </a:solidFill>
              <a:latin typeface="Arial"/>
            </a:endParaRPr>
          </a:p>
        </p:txBody>
      </p:sp>
      <p:sp>
        <p:nvSpPr>
          <p:cNvPr id="9403" name="PlaceHolder 2"/>
          <p:cNvSpPr>
            <a:spLocks noGrp="1"/>
          </p:cNvSpPr>
          <p:nvPr>
            <p:ph/>
          </p:nvPr>
        </p:nvSpPr>
        <p:spPr>
          <a:xfrm>
            <a:off x="523080" y="1514520"/>
            <a:ext cx="7559640" cy="4763520"/>
          </a:xfrm>
          <a:prstGeom prst="rect">
            <a:avLst/>
          </a:prstGeom>
          <a:noFill/>
          <a:ln w="12600">
            <a:noFill/>
          </a:ln>
        </p:spPr>
        <p:txBody>
          <a:bodyPr lIns="0" tIns="0" rIns="0" bIns="0" anchor="t">
            <a:normAutofit fontScale="92000"/>
          </a:bodyPr>
          <a:lstStyle/>
          <a:p>
            <a:pPr indent="0">
              <a:lnSpc>
                <a:spcPct val="90000"/>
              </a:lnSpc>
            </a:pPr>
            <a:br>
              <a:rPr sz="4400"/>
            </a:br>
            <a:r>
              <a:rPr lang="fr-FR" sz="2400" b="0" strike="noStrike" spc="-1">
                <a:solidFill>
                  <a:srgbClr val="FFFFFF"/>
                </a:solidFill>
                <a:latin typeface="Arial"/>
                <a:ea typeface="Arial;sans-serif"/>
              </a:rPr>
              <a:t>Le marché de l'eau minérale gazeuse est d'une importance significative en raison de la demande croissante de boissons saines et rafraîchissantes. Les consommateurs recherchent des alternatives aux boissons sucrées et carbonatées, ce qui fait de l'eau minérale gazeuse un choix populaire. Roland-Garros est un événement d'envergure mondiale dans le monde du tennis, attirant des milliers de spectateurs sur place et des millions de téléspectateurs à travers le monde, offrant ainsi à Perrier une plateforme de visibilité et d'engagement auprès d'une large audience.</a:t>
            </a:r>
            <a:endParaRPr lang="fr-FR" sz="2400" b="0" strike="noStrike" spc="-1">
              <a:solidFill>
                <a:srgbClr val="000000"/>
              </a:solidFill>
              <a:latin typeface="Arial"/>
            </a:endParaRPr>
          </a:p>
          <a:p>
            <a:pPr indent="0">
              <a:lnSpc>
                <a:spcPct val="90000"/>
              </a:lnSpc>
            </a:pPr>
            <a:br>
              <a:rPr sz="4400"/>
            </a:br>
            <a:r>
              <a:rPr lang="en-US" sz="4400" b="0" strike="noStrike" spc="-1">
                <a:solidFill>
                  <a:srgbClr val="000000"/>
                </a:solidFill>
                <a:latin typeface="Arial"/>
              </a:rPr>
              <a:t> </a:t>
            </a:r>
            <a:endParaRPr lang="fr-FR" sz="4400" b="0" strike="noStrike" spc="-1">
              <a:solidFill>
                <a:srgbClr val="000000"/>
              </a:solidFill>
              <a:latin typeface="Arial"/>
            </a:endParaRPr>
          </a:p>
          <a:p>
            <a:pPr indent="0">
              <a:lnSpc>
                <a:spcPct val="100000"/>
              </a:lnSpc>
              <a:spcBef>
                <a:spcPts val="1001"/>
              </a:spcBef>
              <a:buNone/>
            </a:pPr>
            <a:r>
              <a:rPr lang="fr-FR" sz="2800" b="0" strike="noStrike" spc="-1">
                <a:solidFill>
                  <a:srgbClr val="FFFFFF"/>
                </a:solidFill>
                <a:latin typeface="Arial"/>
                <a:ea typeface="DejaVu Sans"/>
              </a:rPr>
              <a:t> </a:t>
            </a:r>
            <a:endParaRPr lang="fr-FR" sz="2800" b="0" strike="noStrike" spc="-1">
              <a:solidFill>
                <a:srgbClr val="000000"/>
              </a:solidFill>
              <a:latin typeface="Arial"/>
            </a:endParaRPr>
          </a:p>
        </p:txBody>
      </p:sp>
      <p:pic>
        <p:nvPicPr>
          <p:cNvPr id="9404"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05"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06"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07"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08"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09"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10" name="PlaceHolder 1"/>
          <p:cNvSpPr>
            <a:spLocks noGrp="1"/>
          </p:cNvSpPr>
          <p:nvPr>
            <p:ph type="title"/>
          </p:nvPr>
        </p:nvSpPr>
        <p:spPr>
          <a:xfrm>
            <a:off x="494640" y="796680"/>
            <a:ext cx="7146000" cy="779040"/>
          </a:xfrm>
          <a:prstGeom prst="rect">
            <a:avLst/>
          </a:prstGeom>
          <a:noFill/>
          <a:ln w="12600">
            <a:noFill/>
          </a:ln>
        </p:spPr>
        <p:txBody>
          <a:bodyPr lIns="0" tIns="0" rIns="0" bIns="0" anchor="ctr">
            <a:normAutofit/>
          </a:bodyPr>
          <a:lstStyle/>
          <a:p>
            <a:pPr indent="0">
              <a:lnSpc>
                <a:spcPct val="100000"/>
              </a:lnSpc>
              <a:buNone/>
            </a:pPr>
            <a:r>
              <a:rPr lang="fr-FR" sz="4000" b="0" strike="noStrike" spc="-1">
                <a:solidFill>
                  <a:srgbClr val="FFFFFF"/>
                </a:solidFill>
                <a:latin typeface="Calibri"/>
                <a:ea typeface="DejaVu Sans"/>
              </a:rPr>
              <a:t>.De quoi s'agit il ?</a:t>
            </a:r>
            <a:endParaRPr lang="fr-FR" sz="4000" b="0" strike="noStrike" spc="-1">
              <a:solidFill>
                <a:srgbClr val="000000"/>
              </a:solidFill>
              <a:latin typeface="Arial"/>
            </a:endParaRPr>
          </a:p>
        </p:txBody>
      </p:sp>
      <p:sp>
        <p:nvSpPr>
          <p:cNvPr id="9411" name="PlaceHolder 2"/>
          <p:cNvSpPr>
            <a:spLocks noGrp="1"/>
          </p:cNvSpPr>
          <p:nvPr>
            <p:ph/>
          </p:nvPr>
        </p:nvSpPr>
        <p:spPr>
          <a:xfrm>
            <a:off x="523080" y="1514520"/>
            <a:ext cx="7559640" cy="4763520"/>
          </a:xfrm>
          <a:prstGeom prst="rect">
            <a:avLst/>
          </a:prstGeom>
          <a:noFill/>
          <a:ln w="12600">
            <a:noFill/>
          </a:ln>
        </p:spPr>
        <p:txBody>
          <a:bodyPr lIns="0" tIns="0" rIns="0" bIns="0" anchor="t">
            <a:normAutofit fontScale="92000"/>
          </a:bodyPr>
          <a:lstStyle/>
          <a:p>
            <a:pPr indent="0">
              <a:lnSpc>
                <a:spcPct val="90000"/>
              </a:lnSpc>
            </a:pPr>
            <a:br>
              <a:rPr sz="4400"/>
            </a:br>
            <a:r>
              <a:rPr lang="fr-FR" sz="2000" b="0" strike="noStrike" spc="-1">
                <a:solidFill>
                  <a:srgbClr val="FFFFFF"/>
                </a:solidFill>
                <a:latin typeface="Arial"/>
                <a:ea typeface="DejaVu Sans"/>
              </a:rPr>
              <a:t>Les objectifs principaux </a:t>
            </a:r>
            <a:r>
              <a:rPr lang="fr-FR" sz="2000" b="0" strike="noStrike" spc="-1">
                <a:solidFill>
                  <a:srgbClr val="FFFFFF"/>
                </a:solidFill>
                <a:latin typeface="Arial"/>
                <a:ea typeface="Arial;sans-serif"/>
              </a:rPr>
              <a:t>de ce concept sont multiples. Tout d'abord, Perrier cherche à renforcer sa notoriété en étant associé à un événement sportif de renommée mondiale comme Roland-Garros, ce qui permet d'accroître sa visibilité et d'atteindre un public plus large. Ensuite, le partenariat vise à promouvoir un mode de vie sain et actif, en soulignant l'importance de l'hydratation et de l'équilibre dans la pratique du sport. De plus, il s'agit de créer des expériences uniques pour les spectateurs et les consommateurs, en leur offrant des moments de plaisir et de rafraîchissement lors du tournoi. Enfin, ce partenariat contribue à renforcer la position de Perrier en tant que marque innovante et leader dans le secteur des boissons rafraîchissantes, en associant son image à celle d'un événement sportif prestigieux.</a:t>
            </a:r>
            <a:endParaRPr lang="fr-FR" sz="2000" b="0" strike="noStrike" spc="-1">
              <a:solidFill>
                <a:srgbClr val="000000"/>
              </a:solidFill>
              <a:latin typeface="Arial"/>
            </a:endParaRPr>
          </a:p>
          <a:p>
            <a:pPr indent="0">
              <a:lnSpc>
                <a:spcPct val="90000"/>
              </a:lnSpc>
            </a:pPr>
            <a:br>
              <a:rPr sz="4400"/>
            </a:br>
            <a:r>
              <a:rPr lang="en-US" sz="4400" b="0" strike="noStrike" spc="-1">
                <a:solidFill>
                  <a:srgbClr val="000000"/>
                </a:solidFill>
                <a:latin typeface="Arial"/>
              </a:rPr>
              <a:t> </a:t>
            </a:r>
            <a:endParaRPr lang="fr-FR" sz="4400" b="0" strike="noStrike" spc="-1">
              <a:solidFill>
                <a:srgbClr val="000000"/>
              </a:solidFill>
              <a:latin typeface="Arial"/>
            </a:endParaRPr>
          </a:p>
          <a:p>
            <a:pPr indent="0">
              <a:lnSpc>
                <a:spcPct val="100000"/>
              </a:lnSpc>
              <a:spcBef>
                <a:spcPts val="1001"/>
              </a:spcBef>
              <a:buNone/>
            </a:pPr>
            <a:r>
              <a:rPr lang="fr-FR" sz="2800" b="0" strike="noStrike" spc="-1">
                <a:solidFill>
                  <a:srgbClr val="FFFFFF"/>
                </a:solidFill>
                <a:latin typeface="Arial"/>
                <a:ea typeface="DejaVu Sans"/>
              </a:rPr>
              <a:t> </a:t>
            </a:r>
            <a:endParaRPr lang="fr-FR" sz="2800" b="0" strike="noStrike" spc="-1">
              <a:solidFill>
                <a:srgbClr val="000000"/>
              </a:solidFill>
              <a:latin typeface="Arial"/>
            </a:endParaRPr>
          </a:p>
        </p:txBody>
      </p:sp>
      <p:pic>
        <p:nvPicPr>
          <p:cNvPr id="9412"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13" name="Image 2"/>
          <p:cNvPicPr/>
          <p:nvPr/>
        </p:nvPicPr>
        <p:blipFill>
          <a:blip r:embed="rId3"/>
          <a:stretch/>
        </p:blipFill>
        <p:spPr>
          <a:xfrm>
            <a:off x="-360" y="5736600"/>
            <a:ext cx="390600" cy="1162080"/>
          </a:xfrm>
          <a:prstGeom prst="rect">
            <a:avLst/>
          </a:prstGeom>
          <a:ln w="12600">
            <a:noFill/>
          </a:ln>
        </p:spPr>
      </p:pic>
      <p:pic>
        <p:nvPicPr>
          <p:cNvPr id="9414" name="Image 3" descr="Une image contenant stade&#10;&#10;Description générée automatiquement"/>
          <p:cNvPicPr/>
          <p:nvPr/>
        </p:nvPicPr>
        <p:blipFill>
          <a:blip r:embed="rId4"/>
          <a:stretch/>
        </p:blipFill>
        <p:spPr>
          <a:xfrm>
            <a:off x="8233200" y="3024360"/>
            <a:ext cx="3948120" cy="2076120"/>
          </a:xfrm>
          <a:prstGeom prst="rect">
            <a:avLst/>
          </a:prstGeom>
          <a:ln w="1260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15"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16"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17"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18"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19" name="PlaceHolder 1"/>
          <p:cNvSpPr>
            <a:spLocks noGrp="1"/>
          </p:cNvSpPr>
          <p:nvPr>
            <p:ph type="title"/>
          </p:nvPr>
        </p:nvSpPr>
        <p:spPr>
          <a:xfrm>
            <a:off x="521280" y="1018080"/>
            <a:ext cx="7146000" cy="779040"/>
          </a:xfrm>
          <a:prstGeom prst="rect">
            <a:avLst/>
          </a:prstGeom>
          <a:noFill/>
          <a:ln w="12600">
            <a:noFill/>
          </a:ln>
        </p:spPr>
        <p:txBody>
          <a:bodyPr lIns="0" tIns="0" rIns="0" bIns="0" anchor="ctr">
            <a:noAutofit/>
          </a:bodyPr>
          <a:lstStyle/>
          <a:p>
            <a:pPr indent="0">
              <a:lnSpc>
                <a:spcPct val="90000"/>
              </a:lnSpc>
              <a:buNone/>
            </a:pPr>
            <a:r>
              <a:rPr lang="fr-FR" sz="3600" b="0" strike="noStrike" spc="-1">
                <a:solidFill>
                  <a:srgbClr val="FFFFFF"/>
                </a:solidFill>
                <a:latin typeface="Arial"/>
                <a:ea typeface="Arial"/>
              </a:rPr>
              <a:t>.Les Aspects de la RSE du concept</a:t>
            </a:r>
            <a:endParaRPr lang="fr-FR" sz="3600" b="0" strike="noStrike" spc="-1">
              <a:solidFill>
                <a:srgbClr val="000000"/>
              </a:solidFill>
              <a:latin typeface="Arial"/>
            </a:endParaRPr>
          </a:p>
          <a:p>
            <a:pPr indent="0">
              <a:lnSpc>
                <a:spcPct val="100000"/>
              </a:lnSpc>
              <a:buNone/>
            </a:pPr>
            <a:endParaRPr lang="fr-FR" sz="4000" b="0" strike="noStrike" spc="-1">
              <a:solidFill>
                <a:srgbClr val="000000"/>
              </a:solidFill>
              <a:latin typeface="Arial"/>
            </a:endParaRPr>
          </a:p>
        </p:txBody>
      </p:sp>
      <p:sp>
        <p:nvSpPr>
          <p:cNvPr id="9420" name="PlaceHolder 2"/>
          <p:cNvSpPr>
            <a:spLocks noGrp="1"/>
          </p:cNvSpPr>
          <p:nvPr>
            <p:ph/>
          </p:nvPr>
        </p:nvSpPr>
        <p:spPr>
          <a:xfrm>
            <a:off x="478800" y="2241000"/>
            <a:ext cx="7559640" cy="4763520"/>
          </a:xfrm>
          <a:prstGeom prst="rect">
            <a:avLst/>
          </a:prstGeom>
          <a:noFill/>
          <a:ln w="12600">
            <a:noFill/>
          </a:ln>
        </p:spPr>
        <p:txBody>
          <a:bodyPr lIns="0" tIns="0" rIns="0" bIns="0" anchor="t">
            <a:normAutofit/>
          </a:bodyPr>
          <a:lstStyle/>
          <a:p>
            <a:pPr indent="0">
              <a:lnSpc>
                <a:spcPct val="90000"/>
              </a:lnSpc>
            </a:pPr>
            <a:br>
              <a:rPr sz="1400"/>
            </a:br>
            <a:r>
              <a:rPr lang="en-US" sz="3200" b="0" strike="noStrike" spc="-1">
                <a:solidFill>
                  <a:srgbClr val="FFFFFF"/>
                </a:solidFill>
                <a:latin typeface="Arial"/>
                <a:ea typeface="DejaVu Sans"/>
              </a:rPr>
              <a:t>Les aspects RSE du </a:t>
            </a:r>
            <a:r>
              <a:rPr lang="en-US" sz="3200" b="0" strike="noStrike" spc="-1">
                <a:solidFill>
                  <a:srgbClr val="FFFFFF"/>
                </a:solidFill>
                <a:latin typeface="Arial"/>
                <a:ea typeface="Arial;sans-serif"/>
              </a:rPr>
              <a:t>concept Perrier et Roland-Garros sont multiples et </a:t>
            </a:r>
            <a:r>
              <a:rPr lang="fr-FR" sz="3200" b="0" strike="noStrike" spc="-1">
                <a:solidFill>
                  <a:srgbClr val="FFFFFF"/>
                </a:solidFill>
                <a:latin typeface="Arial"/>
                <a:ea typeface="Arial;sans-serif"/>
              </a:rPr>
              <a:t>démontrent l'engagement des deux entités envers la responsabilité sociale et environnementale. Voici quelques-uns de ces aspects </a:t>
            </a:r>
            <a:endParaRPr lang="fr-FR" sz="3200" b="0" strike="noStrike" spc="-1">
              <a:solidFill>
                <a:srgbClr val="000000"/>
              </a:solidFill>
              <a:latin typeface="Arial"/>
            </a:endParaRPr>
          </a:p>
          <a:p>
            <a:pPr indent="0">
              <a:lnSpc>
                <a:spcPct val="90000"/>
              </a:lnSpc>
              <a:buNone/>
            </a:pPr>
            <a:r>
              <a:rPr lang="en-US" sz="1400" b="0" strike="noStrike" spc="-1">
                <a:solidFill>
                  <a:srgbClr val="000000"/>
                </a:solidFill>
                <a:latin typeface="Arial"/>
                <a:ea typeface="DejaVu Sans"/>
              </a:rPr>
              <a:t> </a:t>
            </a:r>
            <a:endParaRPr lang="fr-FR" sz="1400" b="0" strike="noStrike" spc="-1">
              <a:solidFill>
                <a:srgbClr val="000000"/>
              </a:solidFill>
              <a:latin typeface="Arial"/>
            </a:endParaRPr>
          </a:p>
          <a:p>
            <a:pPr indent="0">
              <a:lnSpc>
                <a:spcPct val="90000"/>
              </a:lnSpc>
            </a:pPr>
            <a:br>
              <a:rPr sz="4400"/>
            </a:br>
            <a:r>
              <a:rPr lang="en-US" sz="4400" b="0" strike="noStrike" spc="-1">
                <a:solidFill>
                  <a:srgbClr val="000000"/>
                </a:solidFill>
                <a:latin typeface="Arial"/>
              </a:rPr>
              <a:t> </a:t>
            </a:r>
            <a:endParaRPr lang="fr-FR" sz="4400" b="0" strike="noStrike" spc="-1">
              <a:solidFill>
                <a:srgbClr val="000000"/>
              </a:solidFill>
              <a:latin typeface="Arial"/>
            </a:endParaRPr>
          </a:p>
          <a:p>
            <a:pPr indent="0">
              <a:lnSpc>
                <a:spcPct val="100000"/>
              </a:lnSpc>
              <a:spcBef>
                <a:spcPts val="1001"/>
              </a:spcBef>
              <a:buNone/>
            </a:pPr>
            <a:r>
              <a:rPr lang="fr-FR" sz="2800" b="0" strike="noStrike" spc="-1">
                <a:solidFill>
                  <a:srgbClr val="FFFFFF"/>
                </a:solidFill>
                <a:latin typeface="Arial"/>
                <a:ea typeface="DejaVu Sans"/>
              </a:rPr>
              <a:t> </a:t>
            </a:r>
            <a:endParaRPr lang="fr-FR" sz="2800" b="0" strike="noStrike" spc="-1">
              <a:solidFill>
                <a:srgbClr val="000000"/>
              </a:solidFill>
              <a:latin typeface="Arial"/>
            </a:endParaRPr>
          </a:p>
        </p:txBody>
      </p:sp>
      <p:pic>
        <p:nvPicPr>
          <p:cNvPr id="9421"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22"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23"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24"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25"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26"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27" name="PlaceHolder 1"/>
          <p:cNvSpPr>
            <a:spLocks noGrp="1"/>
          </p:cNvSpPr>
          <p:nvPr>
            <p:ph type="title"/>
          </p:nvPr>
        </p:nvSpPr>
        <p:spPr>
          <a:xfrm>
            <a:off x="521280" y="1018080"/>
            <a:ext cx="7146000" cy="779040"/>
          </a:xfrm>
          <a:prstGeom prst="rect">
            <a:avLst/>
          </a:prstGeom>
          <a:noFill/>
          <a:ln w="12600">
            <a:noFill/>
          </a:ln>
        </p:spPr>
        <p:txBody>
          <a:bodyPr lIns="0" tIns="0" rIns="0" bIns="0" anchor="ctr">
            <a:noAutofit/>
          </a:bodyPr>
          <a:lstStyle/>
          <a:p>
            <a:pPr indent="0">
              <a:lnSpc>
                <a:spcPct val="90000"/>
              </a:lnSpc>
              <a:buNone/>
            </a:pPr>
            <a:r>
              <a:rPr lang="fr-FR" sz="3600" b="0" strike="noStrike" spc="-1">
                <a:solidFill>
                  <a:srgbClr val="FFFFFF"/>
                </a:solidFill>
                <a:latin typeface="Arial"/>
                <a:ea typeface="Arial"/>
              </a:rPr>
              <a:t>.Les Aspects de la RSE du concept</a:t>
            </a:r>
            <a:endParaRPr lang="fr-FR" sz="3600" b="0" strike="noStrike" spc="-1">
              <a:solidFill>
                <a:srgbClr val="000000"/>
              </a:solidFill>
              <a:latin typeface="Arial"/>
            </a:endParaRPr>
          </a:p>
          <a:p>
            <a:pPr indent="0">
              <a:lnSpc>
                <a:spcPct val="100000"/>
              </a:lnSpc>
              <a:buNone/>
            </a:pPr>
            <a:endParaRPr lang="fr-FR" sz="4000" b="0" strike="noStrike" spc="-1">
              <a:solidFill>
                <a:srgbClr val="000000"/>
              </a:solidFill>
              <a:latin typeface="Arial"/>
            </a:endParaRPr>
          </a:p>
        </p:txBody>
      </p:sp>
      <p:sp>
        <p:nvSpPr>
          <p:cNvPr id="9428" name="PlaceHolder 2"/>
          <p:cNvSpPr>
            <a:spLocks noGrp="1"/>
          </p:cNvSpPr>
          <p:nvPr>
            <p:ph/>
          </p:nvPr>
        </p:nvSpPr>
        <p:spPr>
          <a:xfrm>
            <a:off x="478800" y="2241000"/>
            <a:ext cx="7559640" cy="4763520"/>
          </a:xfrm>
          <a:prstGeom prst="rect">
            <a:avLst/>
          </a:prstGeom>
          <a:noFill/>
          <a:ln w="12600">
            <a:noFill/>
          </a:ln>
        </p:spPr>
        <p:txBody>
          <a:bodyPr lIns="0" tIns="0" rIns="0" bIns="0" anchor="t">
            <a:normAutofit fontScale="95000"/>
          </a:bodyPr>
          <a:lstStyle/>
          <a:p>
            <a:pPr indent="0">
              <a:lnSpc>
                <a:spcPct val="90000"/>
              </a:lnSpc>
            </a:pPr>
            <a:br>
              <a:rPr sz="1400"/>
            </a:br>
            <a:r>
              <a:rPr lang="en-US" sz="3200" b="0" strike="noStrike" spc="-1">
                <a:solidFill>
                  <a:srgbClr val="FFFFFF"/>
                </a:solidFill>
                <a:latin typeface="Arial"/>
                <a:ea typeface="DejaVu Sans"/>
              </a:rPr>
              <a:t>Responsabilité sociale</a:t>
            </a:r>
            <a:r>
              <a:rPr lang="en-US" sz="2800" b="0" strike="noStrike" spc="-1">
                <a:solidFill>
                  <a:srgbClr val="FFFFFF"/>
                </a:solidFill>
                <a:latin typeface="Arial"/>
                <a:ea typeface="DejaVu Sans"/>
              </a:rPr>
              <a:t> </a:t>
            </a:r>
            <a:r>
              <a:rPr lang="en-US" sz="2400" b="0" strike="noStrike" spc="-1">
                <a:solidFill>
                  <a:srgbClr val="FFFFFF"/>
                </a:solidFill>
                <a:latin typeface="Arial"/>
                <a:ea typeface="DejaVu Sans"/>
              </a:rPr>
              <a:t>: </a:t>
            </a:r>
            <a:endParaRPr lang="fr-FR" sz="2400" b="0" strike="noStrike" spc="-1">
              <a:solidFill>
                <a:srgbClr val="000000"/>
              </a:solidFill>
              <a:latin typeface="Arial"/>
            </a:endParaRPr>
          </a:p>
          <a:p>
            <a:pPr indent="0">
              <a:lnSpc>
                <a:spcPct val="90000"/>
              </a:lnSpc>
              <a:buNone/>
            </a:pPr>
            <a:r>
              <a:rPr lang="en-US" sz="2400" b="0" strike="noStrike" spc="-1">
                <a:solidFill>
                  <a:srgbClr val="FFFFFF"/>
                </a:solidFill>
                <a:latin typeface="Arial"/>
                <a:ea typeface="Arial;sans-serif"/>
              </a:rPr>
              <a:t> </a:t>
            </a:r>
            <a:endParaRPr lang="fr-FR" sz="2400" b="0" strike="noStrike" spc="-1">
              <a:solidFill>
                <a:srgbClr val="000000"/>
              </a:solidFill>
              <a:latin typeface="Arial"/>
            </a:endParaRPr>
          </a:p>
          <a:p>
            <a:pPr indent="0">
              <a:lnSpc>
                <a:spcPct val="90000"/>
              </a:lnSpc>
            </a:pPr>
            <a:r>
              <a:rPr lang="en-US" sz="2400" b="0" strike="noStrike" spc="-1">
                <a:solidFill>
                  <a:srgbClr val="FFFFFF"/>
                </a:solidFill>
                <a:latin typeface="Arial"/>
                <a:ea typeface="Arial;sans-serif"/>
              </a:rPr>
              <a:t>Perrier et Roland-Garros s'engagent à promouvoir un mode de vie sain et actif auprès de leur public. Ils encouragent la pratique du sport, l'hydratation et la sensibilisation à l'équilibre alimentaire. Par le biais de diverses initiatives, ils cherchent à inspirer les individus à adopter des choix de vie sains, en mettant en avant les bienfaits de l'activité physique et de l'hydratation régulière.</a:t>
            </a:r>
            <a:endParaRPr lang="fr-FR" sz="2400" b="0" strike="noStrike" spc="-1">
              <a:solidFill>
                <a:srgbClr val="000000"/>
              </a:solidFill>
              <a:latin typeface="Arial"/>
            </a:endParaRPr>
          </a:p>
          <a:p>
            <a:pPr indent="0">
              <a:lnSpc>
                <a:spcPct val="90000"/>
              </a:lnSpc>
              <a:buNone/>
            </a:pPr>
            <a:r>
              <a:rPr lang="en-US" sz="2400" b="0" strike="noStrike" spc="-1">
                <a:solidFill>
                  <a:srgbClr val="000000"/>
                </a:solidFill>
                <a:latin typeface="Arial"/>
                <a:ea typeface="DejaVu Sans"/>
              </a:rPr>
              <a:t> </a:t>
            </a:r>
            <a:endParaRPr lang="fr-FR" sz="2400" b="0" strike="noStrike" spc="-1">
              <a:solidFill>
                <a:srgbClr val="000000"/>
              </a:solidFill>
              <a:latin typeface="Arial"/>
            </a:endParaRPr>
          </a:p>
          <a:p>
            <a:pPr indent="0">
              <a:lnSpc>
                <a:spcPct val="90000"/>
              </a:lnSpc>
              <a:buNone/>
            </a:pPr>
            <a:r>
              <a:rPr lang="en-US" sz="1400" b="0" strike="noStrike" spc="-1">
                <a:solidFill>
                  <a:srgbClr val="000000"/>
                </a:solidFill>
                <a:latin typeface="Arial"/>
                <a:ea typeface="DejaVu Sans"/>
              </a:rPr>
              <a:t> </a:t>
            </a:r>
            <a:endParaRPr lang="fr-FR" sz="1400" b="0" strike="noStrike" spc="-1">
              <a:solidFill>
                <a:srgbClr val="000000"/>
              </a:solidFill>
              <a:latin typeface="Arial"/>
            </a:endParaRPr>
          </a:p>
          <a:p>
            <a:pPr indent="0">
              <a:lnSpc>
                <a:spcPct val="90000"/>
              </a:lnSpc>
            </a:pPr>
            <a:br>
              <a:rPr sz="4400"/>
            </a:br>
            <a:r>
              <a:rPr lang="en-US" sz="4400" b="0" strike="noStrike" spc="-1">
                <a:solidFill>
                  <a:srgbClr val="000000"/>
                </a:solidFill>
                <a:latin typeface="Arial"/>
              </a:rPr>
              <a:t> </a:t>
            </a:r>
            <a:endParaRPr lang="fr-FR" sz="4400" b="0" strike="noStrike" spc="-1">
              <a:solidFill>
                <a:srgbClr val="000000"/>
              </a:solidFill>
              <a:latin typeface="Arial"/>
            </a:endParaRPr>
          </a:p>
          <a:p>
            <a:pPr indent="0">
              <a:lnSpc>
                <a:spcPct val="100000"/>
              </a:lnSpc>
              <a:spcBef>
                <a:spcPts val="1001"/>
              </a:spcBef>
              <a:buNone/>
            </a:pPr>
            <a:r>
              <a:rPr lang="fr-FR" sz="2800" b="0" strike="noStrike" spc="-1">
                <a:solidFill>
                  <a:srgbClr val="FFFFFF"/>
                </a:solidFill>
                <a:latin typeface="Arial"/>
                <a:ea typeface="DejaVu Sans"/>
              </a:rPr>
              <a:t> </a:t>
            </a:r>
            <a:endParaRPr lang="fr-FR" sz="2800" b="0" strike="noStrike" spc="-1">
              <a:solidFill>
                <a:srgbClr val="000000"/>
              </a:solidFill>
              <a:latin typeface="Arial"/>
            </a:endParaRPr>
          </a:p>
        </p:txBody>
      </p:sp>
      <p:pic>
        <p:nvPicPr>
          <p:cNvPr id="9429"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30" name="Image 3"/>
          <p:cNvPicPr/>
          <p:nvPr/>
        </p:nvPicPr>
        <p:blipFill>
          <a:blip r:embed="rId3"/>
          <a:srcRect l="32555" r="33328" b="-722"/>
          <a:stretch/>
        </p:blipFill>
        <p:spPr>
          <a:xfrm>
            <a:off x="720" y="5689080"/>
            <a:ext cx="392400" cy="1159200"/>
          </a:xfrm>
          <a:prstGeom prst="rect">
            <a:avLst/>
          </a:prstGeom>
          <a:ln w="12600">
            <a:noFill/>
          </a:ln>
        </p:spPr>
      </p:pic>
      <p:pic>
        <p:nvPicPr>
          <p:cNvPr id="9431" name="Image 4" descr="Une image contenant logo&#10;&#10;Description générée automatiquement"/>
          <p:cNvPicPr/>
          <p:nvPr/>
        </p:nvPicPr>
        <p:blipFill>
          <a:blip r:embed="rId4"/>
          <a:stretch/>
        </p:blipFill>
        <p:spPr>
          <a:xfrm>
            <a:off x="8233200" y="2482200"/>
            <a:ext cx="3948120" cy="1627920"/>
          </a:xfrm>
          <a:prstGeom prst="rect">
            <a:avLst/>
          </a:prstGeom>
          <a:ln w="1260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32"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33"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34"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35"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36" name="PlaceHolder 1"/>
          <p:cNvSpPr>
            <a:spLocks noGrp="1"/>
          </p:cNvSpPr>
          <p:nvPr>
            <p:ph type="title"/>
          </p:nvPr>
        </p:nvSpPr>
        <p:spPr>
          <a:xfrm>
            <a:off x="521280" y="1018080"/>
            <a:ext cx="7146000" cy="779040"/>
          </a:xfrm>
          <a:prstGeom prst="rect">
            <a:avLst/>
          </a:prstGeom>
          <a:noFill/>
          <a:ln w="12600">
            <a:noFill/>
          </a:ln>
        </p:spPr>
        <p:txBody>
          <a:bodyPr lIns="0" tIns="0" rIns="0" bIns="0" anchor="ctr">
            <a:noAutofit/>
          </a:bodyPr>
          <a:lstStyle/>
          <a:p>
            <a:pPr indent="0">
              <a:lnSpc>
                <a:spcPct val="90000"/>
              </a:lnSpc>
              <a:buNone/>
            </a:pPr>
            <a:r>
              <a:rPr lang="fr-FR" sz="3600" b="0" strike="noStrike" spc="-1">
                <a:solidFill>
                  <a:srgbClr val="FFFFFF"/>
                </a:solidFill>
                <a:latin typeface="Arial"/>
                <a:ea typeface="Arial"/>
              </a:rPr>
              <a:t>.Les Aspects de la RSE du concept</a:t>
            </a:r>
            <a:endParaRPr lang="fr-FR" sz="3600" b="0" strike="noStrike" spc="-1">
              <a:solidFill>
                <a:srgbClr val="000000"/>
              </a:solidFill>
              <a:latin typeface="Arial"/>
            </a:endParaRPr>
          </a:p>
          <a:p>
            <a:pPr indent="0">
              <a:lnSpc>
                <a:spcPct val="100000"/>
              </a:lnSpc>
              <a:buNone/>
            </a:pPr>
            <a:endParaRPr lang="fr-FR" sz="4000" b="0" strike="noStrike" spc="-1">
              <a:solidFill>
                <a:srgbClr val="000000"/>
              </a:solidFill>
              <a:latin typeface="Arial"/>
            </a:endParaRPr>
          </a:p>
        </p:txBody>
      </p:sp>
      <p:sp>
        <p:nvSpPr>
          <p:cNvPr id="9437" name="PlaceHolder 2"/>
          <p:cNvSpPr>
            <a:spLocks noGrp="1"/>
          </p:cNvSpPr>
          <p:nvPr>
            <p:ph/>
          </p:nvPr>
        </p:nvSpPr>
        <p:spPr>
          <a:xfrm>
            <a:off x="478800" y="2241000"/>
            <a:ext cx="7559640" cy="4763520"/>
          </a:xfrm>
          <a:prstGeom prst="rect">
            <a:avLst/>
          </a:prstGeom>
          <a:noFill/>
          <a:ln w="12600">
            <a:noFill/>
          </a:ln>
        </p:spPr>
        <p:txBody>
          <a:bodyPr lIns="0" tIns="0" rIns="0" bIns="0" anchor="t">
            <a:normAutofit fontScale="88000"/>
          </a:bodyPr>
          <a:lstStyle/>
          <a:p>
            <a:pPr indent="0">
              <a:lnSpc>
                <a:spcPct val="90000"/>
              </a:lnSpc>
            </a:pPr>
            <a:br>
              <a:rPr sz="1400"/>
            </a:br>
            <a:r>
              <a:rPr lang="en-US" sz="2400" b="0" strike="noStrike" spc="-1">
                <a:solidFill>
                  <a:srgbClr val="FFFFFF"/>
                </a:solidFill>
                <a:latin typeface="Arial"/>
                <a:ea typeface="DejaVu Sans"/>
              </a:rPr>
              <a:t> </a:t>
            </a:r>
            <a:r>
              <a:rPr lang="en-US" sz="3200" b="0" strike="noStrike" spc="-1">
                <a:solidFill>
                  <a:srgbClr val="FFFFFF"/>
                </a:solidFill>
                <a:latin typeface="Arial"/>
                <a:ea typeface="DejaVu Sans"/>
              </a:rPr>
              <a:t>Promotion de l'innovation </a:t>
            </a:r>
            <a:r>
              <a:rPr lang="en-US" sz="2400" b="0" strike="noStrike" spc="-1">
                <a:solidFill>
                  <a:srgbClr val="FFFFFF"/>
                </a:solidFill>
                <a:latin typeface="Arial"/>
                <a:ea typeface="DejaVu Sans"/>
              </a:rPr>
              <a:t>:</a:t>
            </a:r>
            <a:endParaRPr lang="fr-FR" sz="2400" b="0" strike="noStrike" spc="-1">
              <a:solidFill>
                <a:srgbClr val="000000"/>
              </a:solidFill>
              <a:latin typeface="Arial"/>
            </a:endParaRPr>
          </a:p>
          <a:p>
            <a:pPr indent="0">
              <a:lnSpc>
                <a:spcPct val="90000"/>
              </a:lnSpc>
              <a:buNone/>
            </a:pPr>
            <a:r>
              <a:rPr lang="en-US" sz="2400" b="0" strike="noStrike" spc="-1">
                <a:solidFill>
                  <a:srgbClr val="FFFFFF"/>
                </a:solidFill>
                <a:latin typeface="Arial"/>
                <a:ea typeface="DejaVu Sans"/>
              </a:rPr>
              <a:t> </a:t>
            </a:r>
            <a:endParaRPr lang="fr-FR" sz="2400" b="0" strike="noStrike" spc="-1">
              <a:solidFill>
                <a:srgbClr val="000000"/>
              </a:solidFill>
              <a:latin typeface="Arial"/>
            </a:endParaRPr>
          </a:p>
          <a:p>
            <a:pPr indent="0">
              <a:lnSpc>
                <a:spcPct val="90000"/>
              </a:lnSpc>
            </a:pPr>
            <a:r>
              <a:rPr lang="en-US" sz="2400" b="0" strike="noStrike" spc="-1">
                <a:solidFill>
                  <a:srgbClr val="FFFFFF"/>
                </a:solidFill>
                <a:latin typeface="Arial"/>
                <a:ea typeface="DejaVu Sans"/>
              </a:rPr>
              <a:t>Les deux entités encouragent l'innovation dans leurs domaines respectifs. </a:t>
            </a:r>
            <a:r>
              <a:rPr lang="en-US" sz="2400" b="0" strike="noStrike" spc="-1">
                <a:solidFill>
                  <a:srgbClr val="FFFFFF"/>
                </a:solidFill>
                <a:latin typeface="Arial"/>
                <a:ea typeface="Arial;sans-serif"/>
              </a:rPr>
              <a:t>Perrier met en avant sa capacité à innover en matière de produits et de processus de fabrication pour répondre aux besoins changeants des consommateurs tout en réduisant l'impact sur l'environnement. Roland-Garros vise également à innover en introduisant de nouvelles technologies, en améliorant l'expérience des spectateurs et en favorisant l'accessibilité pour tous.</a:t>
            </a:r>
            <a:endParaRPr lang="fr-FR" sz="2400" b="0" strike="noStrike" spc="-1">
              <a:solidFill>
                <a:srgbClr val="000000"/>
              </a:solidFill>
              <a:latin typeface="Arial"/>
            </a:endParaRPr>
          </a:p>
          <a:p>
            <a:pPr indent="0">
              <a:lnSpc>
                <a:spcPct val="90000"/>
              </a:lnSpc>
              <a:buNone/>
            </a:pPr>
            <a:r>
              <a:rPr lang="en-US" sz="1400" b="0" strike="noStrike" spc="-1">
                <a:solidFill>
                  <a:srgbClr val="000000"/>
                </a:solidFill>
                <a:latin typeface="Arial"/>
                <a:ea typeface="DejaVu Sans"/>
              </a:rPr>
              <a:t> </a:t>
            </a:r>
            <a:endParaRPr lang="fr-FR" sz="1400" b="0" strike="noStrike" spc="-1">
              <a:solidFill>
                <a:srgbClr val="000000"/>
              </a:solidFill>
              <a:latin typeface="Arial"/>
            </a:endParaRPr>
          </a:p>
          <a:p>
            <a:pPr indent="0">
              <a:lnSpc>
                <a:spcPct val="90000"/>
              </a:lnSpc>
              <a:buNone/>
            </a:pPr>
            <a:r>
              <a:rPr lang="en-US" sz="1400" b="0" strike="noStrike" spc="-1">
                <a:solidFill>
                  <a:srgbClr val="000000"/>
                </a:solidFill>
                <a:latin typeface="Arial"/>
                <a:ea typeface="DejaVu Sans"/>
              </a:rPr>
              <a:t> </a:t>
            </a:r>
            <a:endParaRPr lang="fr-FR" sz="1400" b="0" strike="noStrike" spc="-1">
              <a:solidFill>
                <a:srgbClr val="000000"/>
              </a:solidFill>
              <a:latin typeface="Arial"/>
            </a:endParaRPr>
          </a:p>
          <a:p>
            <a:pPr indent="0">
              <a:lnSpc>
                <a:spcPct val="90000"/>
              </a:lnSpc>
              <a:buNone/>
            </a:pPr>
            <a:r>
              <a:rPr lang="en-US" sz="1400" b="0" strike="noStrike" spc="-1">
                <a:solidFill>
                  <a:srgbClr val="000000"/>
                </a:solidFill>
                <a:latin typeface="Arial"/>
                <a:ea typeface="DejaVu Sans"/>
              </a:rPr>
              <a:t> </a:t>
            </a:r>
            <a:endParaRPr lang="fr-FR" sz="1400" b="0" strike="noStrike" spc="-1">
              <a:solidFill>
                <a:srgbClr val="000000"/>
              </a:solidFill>
              <a:latin typeface="Arial"/>
            </a:endParaRPr>
          </a:p>
          <a:p>
            <a:pPr indent="0">
              <a:lnSpc>
                <a:spcPct val="90000"/>
              </a:lnSpc>
            </a:pPr>
            <a:br>
              <a:rPr sz="4400"/>
            </a:br>
            <a:r>
              <a:rPr lang="en-US" sz="4400" b="0" strike="noStrike" spc="-1">
                <a:solidFill>
                  <a:srgbClr val="000000"/>
                </a:solidFill>
                <a:latin typeface="Arial"/>
              </a:rPr>
              <a:t> </a:t>
            </a:r>
            <a:endParaRPr lang="fr-FR" sz="4400" b="0" strike="noStrike" spc="-1">
              <a:solidFill>
                <a:srgbClr val="000000"/>
              </a:solidFill>
              <a:latin typeface="Arial"/>
            </a:endParaRPr>
          </a:p>
          <a:p>
            <a:pPr indent="0">
              <a:lnSpc>
                <a:spcPct val="100000"/>
              </a:lnSpc>
              <a:spcBef>
                <a:spcPts val="1001"/>
              </a:spcBef>
              <a:buNone/>
            </a:pPr>
            <a:r>
              <a:rPr lang="fr-FR" sz="2800" b="0" strike="noStrike" spc="-1">
                <a:solidFill>
                  <a:srgbClr val="FFFFFF"/>
                </a:solidFill>
                <a:latin typeface="Arial"/>
                <a:ea typeface="DejaVu Sans"/>
              </a:rPr>
              <a:t> </a:t>
            </a:r>
            <a:endParaRPr lang="fr-FR" sz="2800" b="0" strike="noStrike" spc="-1">
              <a:solidFill>
                <a:srgbClr val="000000"/>
              </a:solidFill>
              <a:latin typeface="Arial"/>
            </a:endParaRPr>
          </a:p>
        </p:txBody>
      </p:sp>
      <p:pic>
        <p:nvPicPr>
          <p:cNvPr id="9438"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39"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40"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41"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42"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43"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44" name="PlaceHolder 1"/>
          <p:cNvSpPr>
            <a:spLocks noGrp="1"/>
          </p:cNvSpPr>
          <p:nvPr>
            <p:ph type="title"/>
          </p:nvPr>
        </p:nvSpPr>
        <p:spPr>
          <a:xfrm>
            <a:off x="512640" y="1248480"/>
            <a:ext cx="7146000" cy="779040"/>
          </a:xfrm>
          <a:prstGeom prst="rect">
            <a:avLst/>
          </a:prstGeom>
          <a:noFill/>
          <a:ln w="12600">
            <a:noFill/>
          </a:ln>
        </p:spPr>
        <p:txBody>
          <a:bodyPr lIns="0" tIns="0" rIns="0" bIns="0" anchor="ctr">
            <a:noAutofit/>
          </a:bodyPr>
          <a:lstStyle/>
          <a:p>
            <a:pPr indent="0">
              <a:lnSpc>
                <a:spcPct val="90000"/>
              </a:lnSpc>
              <a:buNone/>
            </a:pPr>
            <a:r>
              <a:rPr lang="fr-FR" sz="3600" b="0" strike="noStrike" spc="-1">
                <a:solidFill>
                  <a:srgbClr val="FFFFFF"/>
                </a:solidFill>
                <a:latin typeface="Arial"/>
                <a:ea typeface="Arial"/>
              </a:rPr>
              <a:t>.Les Avantages et Opportunités</a:t>
            </a:r>
            <a:endParaRPr lang="fr-FR" sz="3600" b="0" strike="noStrike" spc="-1">
              <a:solidFill>
                <a:srgbClr val="000000"/>
              </a:solidFill>
              <a:latin typeface="Arial"/>
            </a:endParaRPr>
          </a:p>
          <a:p>
            <a:pPr indent="0">
              <a:lnSpc>
                <a:spcPct val="90000"/>
              </a:lnSpc>
              <a:buNone/>
            </a:pPr>
            <a:endParaRPr lang="fr-FR" sz="3600" b="0" strike="noStrike" spc="-1">
              <a:solidFill>
                <a:srgbClr val="000000"/>
              </a:solidFill>
              <a:latin typeface="Arial"/>
            </a:endParaRPr>
          </a:p>
          <a:p>
            <a:pPr indent="0">
              <a:lnSpc>
                <a:spcPct val="100000"/>
              </a:lnSpc>
              <a:buNone/>
            </a:pPr>
            <a:endParaRPr lang="fr-FR" sz="4000" b="0" strike="noStrike" spc="-1">
              <a:solidFill>
                <a:srgbClr val="000000"/>
              </a:solidFill>
              <a:latin typeface="Arial"/>
            </a:endParaRPr>
          </a:p>
        </p:txBody>
      </p:sp>
      <p:sp>
        <p:nvSpPr>
          <p:cNvPr id="9445" name="PlaceHolder 2"/>
          <p:cNvSpPr>
            <a:spLocks noGrp="1"/>
          </p:cNvSpPr>
          <p:nvPr>
            <p:ph/>
          </p:nvPr>
        </p:nvSpPr>
        <p:spPr>
          <a:xfrm>
            <a:off x="290133" y="1975300"/>
            <a:ext cx="7559640" cy="4763520"/>
          </a:xfrm>
          <a:prstGeom prst="rect">
            <a:avLst/>
          </a:prstGeom>
          <a:noFill/>
          <a:ln w="12600">
            <a:noFill/>
          </a:ln>
        </p:spPr>
        <p:txBody>
          <a:bodyPr lIns="0" tIns="0" rIns="0" bIns="0" anchor="t">
            <a:normAutofit fontScale="96000"/>
          </a:bodyPr>
          <a:lstStyle/>
          <a:p>
            <a:pPr indent="0">
              <a:lnSpc>
                <a:spcPct val="90000"/>
              </a:lnSpc>
            </a:pPr>
            <a:br>
              <a:rPr sz="1400" dirty="0"/>
            </a:br>
            <a:r>
              <a:rPr lang="en-US" sz="2500" b="0" strike="noStrike" spc="-1" dirty="0" err="1">
                <a:solidFill>
                  <a:srgbClr val="FFFFFF"/>
                </a:solidFill>
                <a:latin typeface="Arial"/>
                <a:ea typeface="DejaVu Sans"/>
              </a:rPr>
              <a:t>Visibilité</a:t>
            </a:r>
            <a:r>
              <a:rPr lang="en-US" sz="2500" b="0" strike="noStrike" spc="-1" dirty="0">
                <a:solidFill>
                  <a:srgbClr val="FFFFFF"/>
                </a:solidFill>
                <a:latin typeface="Arial"/>
                <a:ea typeface="DejaVu Sans"/>
              </a:rPr>
              <a:t> </a:t>
            </a:r>
            <a:r>
              <a:rPr lang="en-US" sz="2500" b="0" strike="noStrike" spc="-1" dirty="0" err="1">
                <a:solidFill>
                  <a:srgbClr val="FFFFFF"/>
                </a:solidFill>
                <a:latin typeface="Arial"/>
                <a:ea typeface="DejaVu Sans"/>
              </a:rPr>
              <a:t>mondiale</a:t>
            </a:r>
            <a:r>
              <a:rPr lang="en-US" sz="2500" b="0" strike="noStrike" spc="-1" dirty="0">
                <a:solidFill>
                  <a:srgbClr val="FFFFFF"/>
                </a:solidFill>
                <a:latin typeface="Arial"/>
                <a:ea typeface="DejaVu Sans"/>
              </a:rPr>
              <a:t> :</a:t>
            </a:r>
            <a:endParaRPr lang="fr-FR" sz="2500" b="0" strike="noStrike" spc="-1" dirty="0">
              <a:solidFill>
                <a:srgbClr val="000000"/>
              </a:solidFill>
              <a:latin typeface="Arial"/>
            </a:endParaRPr>
          </a:p>
          <a:p>
            <a:pPr indent="0">
              <a:lnSpc>
                <a:spcPct val="90000"/>
              </a:lnSpc>
              <a:buNone/>
            </a:pPr>
            <a:r>
              <a:rPr lang="en-US" sz="2500" b="0" strike="noStrike" spc="-1" dirty="0">
                <a:solidFill>
                  <a:srgbClr val="FFFFFF"/>
                </a:solidFill>
                <a:latin typeface="Arial"/>
                <a:ea typeface="DejaVu Sans"/>
              </a:rPr>
              <a:t> </a:t>
            </a:r>
            <a:endParaRPr lang="fr-FR" sz="2500" b="0" strike="noStrike" spc="-1" dirty="0">
              <a:solidFill>
                <a:srgbClr val="000000"/>
              </a:solidFill>
              <a:latin typeface="Arial"/>
            </a:endParaRPr>
          </a:p>
          <a:p>
            <a:pPr indent="0">
              <a:lnSpc>
                <a:spcPct val="90000"/>
              </a:lnSpc>
            </a:pPr>
            <a:r>
              <a:rPr lang="en-US" sz="2500" b="0" strike="noStrike" spc="-1" dirty="0">
                <a:solidFill>
                  <a:srgbClr val="FFFFFF"/>
                </a:solidFill>
                <a:latin typeface="Arial"/>
                <a:ea typeface="DejaVu Sans"/>
              </a:rPr>
              <a:t> </a:t>
            </a:r>
            <a:r>
              <a:rPr lang="en-US" sz="2500" b="0" strike="noStrike" spc="-1" dirty="0">
                <a:solidFill>
                  <a:srgbClr val="FFFFFF"/>
                </a:solidFill>
                <a:latin typeface="Arial"/>
                <a:ea typeface="Arial;sans-serif"/>
              </a:rPr>
              <a:t>Roland-Garros </a:t>
            </a:r>
            <a:r>
              <a:rPr lang="en-US" sz="2500" b="0" strike="noStrike" spc="-1" dirty="0" err="1">
                <a:solidFill>
                  <a:srgbClr val="FFFFFF"/>
                </a:solidFill>
                <a:latin typeface="Arial"/>
                <a:ea typeface="Arial;sans-serif"/>
              </a:rPr>
              <a:t>est</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l'un</a:t>
            </a:r>
            <a:r>
              <a:rPr lang="en-US" sz="2500" b="0" strike="noStrike" spc="-1" dirty="0">
                <a:solidFill>
                  <a:srgbClr val="FFFFFF"/>
                </a:solidFill>
                <a:latin typeface="Arial"/>
                <a:ea typeface="Arial;sans-serif"/>
              </a:rPr>
              <a:t> des </a:t>
            </a:r>
            <a:r>
              <a:rPr lang="en-US" sz="2500" b="0" strike="noStrike" spc="-1" dirty="0" err="1">
                <a:solidFill>
                  <a:srgbClr val="FFFFFF"/>
                </a:solidFill>
                <a:latin typeface="Arial"/>
                <a:ea typeface="Arial;sans-serif"/>
              </a:rPr>
              <a:t>tournois</a:t>
            </a:r>
            <a:r>
              <a:rPr lang="en-US" sz="2500" b="0" strike="noStrike" spc="-1" dirty="0">
                <a:solidFill>
                  <a:srgbClr val="FFFFFF"/>
                </a:solidFill>
                <a:latin typeface="Arial"/>
                <a:ea typeface="Arial;sans-serif"/>
              </a:rPr>
              <a:t> de tennis les plus </a:t>
            </a:r>
            <a:r>
              <a:rPr lang="en-US" sz="2500" b="0" strike="noStrike" spc="-1" dirty="0" err="1">
                <a:solidFill>
                  <a:srgbClr val="FFFFFF"/>
                </a:solidFill>
                <a:latin typeface="Arial"/>
                <a:ea typeface="Arial;sans-serif"/>
              </a:rPr>
              <a:t>prestigieux</a:t>
            </a:r>
            <a:r>
              <a:rPr lang="en-US" sz="2500" b="0" strike="noStrike" spc="-1" dirty="0">
                <a:solidFill>
                  <a:srgbClr val="FFFFFF"/>
                </a:solidFill>
                <a:latin typeface="Arial"/>
                <a:ea typeface="Arial;sans-serif"/>
              </a:rPr>
              <a:t> et </a:t>
            </a:r>
            <a:r>
              <a:rPr lang="en-US" sz="2500" b="0" strike="noStrike" spc="-1" dirty="0" err="1">
                <a:solidFill>
                  <a:srgbClr val="FFFFFF"/>
                </a:solidFill>
                <a:latin typeface="Arial"/>
                <a:ea typeface="Arial;sans-serif"/>
              </a:rPr>
              <a:t>médiatisés</a:t>
            </a:r>
            <a:r>
              <a:rPr lang="en-US" sz="2500" b="0" strike="noStrike" spc="-1" dirty="0">
                <a:solidFill>
                  <a:srgbClr val="FFFFFF"/>
                </a:solidFill>
                <a:latin typeface="Arial"/>
                <a:ea typeface="Arial;sans-serif"/>
              </a:rPr>
              <a:t> au monde. En </a:t>
            </a:r>
            <a:r>
              <a:rPr lang="en-US" sz="2500" b="0" strike="noStrike" spc="-1" dirty="0" err="1">
                <a:solidFill>
                  <a:srgbClr val="FFFFFF"/>
                </a:solidFill>
                <a:latin typeface="Arial"/>
                <a:ea typeface="Arial;sans-serif"/>
              </a:rPr>
              <a:t>s'associant</a:t>
            </a:r>
            <a:r>
              <a:rPr lang="en-US" sz="2500" b="0" strike="noStrike" spc="-1" dirty="0">
                <a:solidFill>
                  <a:srgbClr val="FFFFFF"/>
                </a:solidFill>
                <a:latin typeface="Arial"/>
                <a:ea typeface="Arial;sans-serif"/>
              </a:rPr>
              <a:t> à </a:t>
            </a:r>
            <a:r>
              <a:rPr lang="en-US" sz="2500" b="0" strike="noStrike" spc="-1" dirty="0" err="1">
                <a:solidFill>
                  <a:srgbClr val="FFFFFF"/>
                </a:solidFill>
                <a:latin typeface="Arial"/>
                <a:ea typeface="Arial;sans-serif"/>
              </a:rPr>
              <a:t>cet</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événement</a:t>
            </a:r>
            <a:r>
              <a:rPr lang="en-US" sz="2500" b="0" strike="noStrike" spc="-1" dirty="0">
                <a:solidFill>
                  <a:srgbClr val="FFFFFF"/>
                </a:solidFill>
                <a:latin typeface="Arial"/>
                <a:ea typeface="Arial;sans-serif"/>
              </a:rPr>
              <a:t>, Perrier </a:t>
            </a:r>
            <a:r>
              <a:rPr lang="en-US" sz="2500" b="0" strike="noStrike" spc="-1" dirty="0" err="1">
                <a:solidFill>
                  <a:srgbClr val="FFFFFF"/>
                </a:solidFill>
                <a:latin typeface="Arial"/>
                <a:ea typeface="Arial;sans-serif"/>
              </a:rPr>
              <a:t>bénéficie</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d'une</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visibilité</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mondiale</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considérable</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Cela</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lui</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permet</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d'accroître</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sa</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notoriété</a:t>
            </a:r>
            <a:r>
              <a:rPr lang="en-US" sz="2500" b="0" strike="noStrike" spc="-1" dirty="0">
                <a:solidFill>
                  <a:srgbClr val="FFFFFF"/>
                </a:solidFill>
                <a:latin typeface="Arial"/>
                <a:ea typeface="Arial;sans-serif"/>
              </a:rPr>
              <a:t> et </a:t>
            </a:r>
            <a:r>
              <a:rPr lang="en-US" sz="2500" b="0" strike="noStrike" spc="-1" dirty="0" err="1">
                <a:solidFill>
                  <a:srgbClr val="FFFFFF"/>
                </a:solidFill>
                <a:latin typeface="Arial"/>
                <a:ea typeface="Arial;sans-serif"/>
              </a:rPr>
              <a:t>sa</a:t>
            </a:r>
            <a:r>
              <a:rPr lang="en-US" sz="2500" b="0" strike="noStrike" spc="-1" dirty="0">
                <a:solidFill>
                  <a:srgbClr val="FFFFFF"/>
                </a:solidFill>
                <a:latin typeface="Arial"/>
                <a:ea typeface="Arial;sans-serif"/>
              </a:rPr>
              <a:t> reconnaissance </a:t>
            </a:r>
            <a:r>
              <a:rPr lang="en-US" sz="2500" b="0" strike="noStrike" spc="-1" dirty="0" err="1">
                <a:solidFill>
                  <a:srgbClr val="FFFFFF"/>
                </a:solidFill>
                <a:latin typeface="Arial"/>
                <a:ea typeface="Arial;sans-serif"/>
              </a:rPr>
              <a:t>en</a:t>
            </a:r>
            <a:r>
              <a:rPr lang="en-US" sz="2500" b="0" strike="noStrike" spc="-1" dirty="0">
                <a:solidFill>
                  <a:srgbClr val="FFFFFF"/>
                </a:solidFill>
                <a:latin typeface="Arial"/>
                <a:ea typeface="Arial;sans-serif"/>
              </a:rPr>
              <a:t> tant que marque </a:t>
            </a:r>
            <a:r>
              <a:rPr lang="en-US" sz="2500" b="0" strike="noStrike" spc="-1" dirty="0" err="1">
                <a:solidFill>
                  <a:srgbClr val="FFFFFF"/>
                </a:solidFill>
                <a:latin typeface="Arial"/>
                <a:ea typeface="Arial;sans-serif"/>
              </a:rPr>
              <a:t>d'eau</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minérale</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gazeuse</a:t>
            </a:r>
            <a:r>
              <a:rPr lang="en-US" sz="2500" b="0" strike="noStrike" spc="-1" dirty="0">
                <a:solidFill>
                  <a:srgbClr val="FFFFFF"/>
                </a:solidFill>
                <a:latin typeface="Arial"/>
                <a:ea typeface="Arial;sans-serif"/>
              </a:rPr>
              <a:t> de premier plan.</a:t>
            </a:r>
            <a:endParaRPr lang="fr-FR" sz="2500" b="0" strike="noStrike" spc="-1" dirty="0">
              <a:solidFill>
                <a:srgbClr val="000000"/>
              </a:solidFill>
              <a:latin typeface="Arial"/>
            </a:endParaRPr>
          </a:p>
        </p:txBody>
      </p:sp>
      <p:pic>
        <p:nvPicPr>
          <p:cNvPr id="9446"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47" name="Image 3"/>
          <p:cNvPicPr/>
          <p:nvPr/>
        </p:nvPicPr>
        <p:blipFill>
          <a:blip r:embed="rId3"/>
          <a:srcRect l="32555" r="33328" b="-722"/>
          <a:stretch/>
        </p:blipFill>
        <p:spPr>
          <a:xfrm>
            <a:off x="720" y="5689080"/>
            <a:ext cx="392400" cy="1159200"/>
          </a:xfrm>
          <a:prstGeom prst="rect">
            <a:avLst/>
          </a:prstGeom>
          <a:ln w="12600">
            <a:noFill/>
          </a:ln>
        </p:spPr>
      </p:pic>
      <p:pic>
        <p:nvPicPr>
          <p:cNvPr id="9448" name="Image 4" descr="Une image contenant texte, ciel, plein air, fermer&#10;&#10;Description générée automatiquement"/>
          <p:cNvPicPr/>
          <p:nvPr/>
        </p:nvPicPr>
        <p:blipFill>
          <a:blip r:embed="rId4"/>
          <a:stretch/>
        </p:blipFill>
        <p:spPr>
          <a:xfrm>
            <a:off x="8206560" y="2297520"/>
            <a:ext cx="3974760" cy="2227320"/>
          </a:xfrm>
          <a:prstGeom prst="rect">
            <a:avLst/>
          </a:prstGeom>
          <a:ln w="1260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49"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50"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51"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52"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53" name="PlaceHolder 1"/>
          <p:cNvSpPr>
            <a:spLocks noGrp="1"/>
          </p:cNvSpPr>
          <p:nvPr>
            <p:ph type="title"/>
          </p:nvPr>
        </p:nvSpPr>
        <p:spPr>
          <a:xfrm>
            <a:off x="512640" y="1248480"/>
            <a:ext cx="7146000" cy="779040"/>
          </a:xfrm>
          <a:prstGeom prst="rect">
            <a:avLst/>
          </a:prstGeom>
          <a:noFill/>
          <a:ln w="12600">
            <a:noFill/>
          </a:ln>
        </p:spPr>
        <p:txBody>
          <a:bodyPr lIns="0" tIns="0" rIns="0" bIns="0" anchor="ctr">
            <a:noAutofit/>
          </a:bodyPr>
          <a:lstStyle/>
          <a:p>
            <a:pPr indent="0">
              <a:lnSpc>
                <a:spcPct val="90000"/>
              </a:lnSpc>
              <a:buNone/>
            </a:pPr>
            <a:r>
              <a:rPr lang="fr-FR" sz="3600" b="0" strike="noStrike" spc="-1">
                <a:solidFill>
                  <a:srgbClr val="FFFFFF"/>
                </a:solidFill>
                <a:latin typeface="Arial"/>
                <a:ea typeface="Arial"/>
              </a:rPr>
              <a:t>.Les Avantages et Opportunités</a:t>
            </a:r>
            <a:endParaRPr lang="fr-FR" sz="3600" b="0" strike="noStrike" spc="-1">
              <a:solidFill>
                <a:srgbClr val="000000"/>
              </a:solidFill>
              <a:latin typeface="Arial"/>
            </a:endParaRPr>
          </a:p>
          <a:p>
            <a:pPr indent="0">
              <a:lnSpc>
                <a:spcPct val="90000"/>
              </a:lnSpc>
              <a:buNone/>
            </a:pPr>
            <a:endParaRPr lang="fr-FR" sz="3600" b="0" strike="noStrike" spc="-1">
              <a:solidFill>
                <a:srgbClr val="000000"/>
              </a:solidFill>
              <a:latin typeface="Arial"/>
            </a:endParaRPr>
          </a:p>
          <a:p>
            <a:pPr indent="0">
              <a:lnSpc>
                <a:spcPct val="100000"/>
              </a:lnSpc>
              <a:buNone/>
            </a:pPr>
            <a:endParaRPr lang="fr-FR" sz="4000" b="0" strike="noStrike" spc="-1">
              <a:solidFill>
                <a:srgbClr val="000000"/>
              </a:solidFill>
              <a:latin typeface="Arial"/>
            </a:endParaRPr>
          </a:p>
        </p:txBody>
      </p:sp>
      <p:sp>
        <p:nvSpPr>
          <p:cNvPr id="9454" name="PlaceHolder 2"/>
          <p:cNvSpPr>
            <a:spLocks noGrp="1"/>
          </p:cNvSpPr>
          <p:nvPr>
            <p:ph/>
          </p:nvPr>
        </p:nvSpPr>
        <p:spPr>
          <a:xfrm>
            <a:off x="416520" y="1505520"/>
            <a:ext cx="7559640" cy="4763520"/>
          </a:xfrm>
          <a:prstGeom prst="rect">
            <a:avLst/>
          </a:prstGeom>
          <a:noFill/>
          <a:ln w="12600">
            <a:noFill/>
          </a:ln>
        </p:spPr>
        <p:txBody>
          <a:bodyPr lIns="0" tIns="0" rIns="0" bIns="0" anchor="t">
            <a:normAutofit fontScale="96500"/>
          </a:bodyPr>
          <a:lstStyle/>
          <a:p>
            <a:pPr indent="0">
              <a:lnSpc>
                <a:spcPct val="90000"/>
              </a:lnSpc>
              <a:buNone/>
            </a:pPr>
            <a:br>
              <a:rPr sz="2500" dirty="0"/>
            </a:br>
            <a:r>
              <a:rPr lang="en-US" sz="2500" b="0" strike="noStrike" spc="-1" dirty="0" err="1">
                <a:solidFill>
                  <a:srgbClr val="FFFFFF"/>
                </a:solidFill>
                <a:latin typeface="Arial"/>
                <a:ea typeface="DejaVu Sans"/>
              </a:rPr>
              <a:t>Opportunités</a:t>
            </a:r>
            <a:r>
              <a:rPr lang="en-US" sz="2500" b="0" strike="noStrike" spc="-1" dirty="0">
                <a:solidFill>
                  <a:srgbClr val="FFFFFF"/>
                </a:solidFill>
                <a:latin typeface="Arial"/>
                <a:ea typeface="DejaVu Sans"/>
              </a:rPr>
              <a:t> de </a:t>
            </a:r>
            <a:r>
              <a:rPr lang="en-US" sz="2500" b="0" strike="noStrike" spc="-1" dirty="0" err="1">
                <a:solidFill>
                  <a:srgbClr val="FFFFFF"/>
                </a:solidFill>
                <a:latin typeface="Arial"/>
                <a:ea typeface="DejaVu Sans"/>
              </a:rPr>
              <a:t>partenariats</a:t>
            </a:r>
            <a:r>
              <a:rPr lang="en-US" sz="2500" b="0" strike="noStrike" spc="-1" dirty="0">
                <a:solidFill>
                  <a:srgbClr val="FFFFFF"/>
                </a:solidFill>
                <a:latin typeface="Arial"/>
                <a:ea typeface="DejaVu Sans"/>
              </a:rPr>
              <a:t> </a:t>
            </a:r>
            <a:r>
              <a:rPr lang="en-US" sz="2500" b="0" strike="noStrike" spc="-1" dirty="0" err="1">
                <a:solidFill>
                  <a:srgbClr val="FFFFFF"/>
                </a:solidFill>
                <a:latin typeface="Arial"/>
                <a:ea typeface="DejaVu Sans"/>
              </a:rPr>
              <a:t>stratégiques</a:t>
            </a:r>
            <a:r>
              <a:rPr lang="en-US" sz="2500" b="0" strike="noStrike" spc="-1" dirty="0">
                <a:solidFill>
                  <a:srgbClr val="FFFFFF"/>
                </a:solidFill>
                <a:latin typeface="Arial"/>
                <a:ea typeface="DejaVu Sans"/>
              </a:rPr>
              <a:t> :</a:t>
            </a:r>
            <a:endParaRPr lang="fr-FR" sz="2500" b="0" strike="noStrike" spc="-1" dirty="0">
              <a:solidFill>
                <a:srgbClr val="000000"/>
              </a:solidFill>
              <a:latin typeface="Arial"/>
            </a:endParaRPr>
          </a:p>
          <a:p>
            <a:pPr indent="0">
              <a:lnSpc>
                <a:spcPct val="90000"/>
              </a:lnSpc>
              <a:buNone/>
            </a:pPr>
            <a:r>
              <a:rPr lang="en-US" sz="2500" b="0" strike="noStrike" spc="-1" dirty="0">
                <a:solidFill>
                  <a:srgbClr val="FFFFFF"/>
                </a:solidFill>
                <a:latin typeface="Arial"/>
                <a:ea typeface="DejaVu Sans"/>
              </a:rPr>
              <a:t> </a:t>
            </a:r>
            <a:endParaRPr lang="fr-FR" sz="2500" b="0" strike="noStrike" spc="-1" dirty="0">
              <a:solidFill>
                <a:srgbClr val="000000"/>
              </a:solidFill>
              <a:latin typeface="Arial"/>
            </a:endParaRPr>
          </a:p>
          <a:p>
            <a:pPr indent="0">
              <a:lnSpc>
                <a:spcPct val="90000"/>
              </a:lnSpc>
            </a:pPr>
            <a:r>
              <a:rPr lang="en-US" sz="2500" b="0" strike="noStrike" spc="-1" dirty="0">
                <a:solidFill>
                  <a:srgbClr val="FFFFFF"/>
                </a:solidFill>
                <a:latin typeface="Arial"/>
                <a:ea typeface="DejaVu Sans"/>
              </a:rPr>
              <a:t>Le </a:t>
            </a:r>
            <a:r>
              <a:rPr lang="en-US" sz="2500" b="0" strike="noStrike" spc="-1" dirty="0" err="1">
                <a:solidFill>
                  <a:srgbClr val="FFFFFF"/>
                </a:solidFill>
                <a:latin typeface="Arial"/>
                <a:ea typeface="DejaVu Sans"/>
              </a:rPr>
              <a:t>partenariat</a:t>
            </a:r>
            <a:r>
              <a:rPr lang="en-US" sz="2500" b="0" strike="noStrike" spc="-1" dirty="0">
                <a:solidFill>
                  <a:srgbClr val="FFFFFF"/>
                </a:solidFill>
                <a:latin typeface="Arial"/>
                <a:ea typeface="DejaVu Sans"/>
              </a:rPr>
              <a:t> avec </a:t>
            </a:r>
            <a:r>
              <a:rPr lang="en-US" sz="2500" b="0" strike="noStrike" spc="-1" dirty="0">
                <a:solidFill>
                  <a:srgbClr val="FFFFFF"/>
                </a:solidFill>
                <a:latin typeface="Arial"/>
                <a:ea typeface="Arial;sans-serif"/>
              </a:rPr>
              <a:t>Roland-Garros </a:t>
            </a:r>
            <a:r>
              <a:rPr lang="en-US" sz="2500" b="0" strike="noStrike" spc="-1" dirty="0" err="1">
                <a:solidFill>
                  <a:srgbClr val="FFFFFF"/>
                </a:solidFill>
                <a:latin typeface="Arial"/>
                <a:ea typeface="Arial;sans-serif"/>
              </a:rPr>
              <a:t>offre</a:t>
            </a:r>
            <a:r>
              <a:rPr lang="en-US" sz="2500" b="0" strike="noStrike" spc="-1" dirty="0">
                <a:solidFill>
                  <a:srgbClr val="FFFFFF"/>
                </a:solidFill>
                <a:latin typeface="Arial"/>
                <a:ea typeface="Arial;sans-serif"/>
              </a:rPr>
              <a:t> à Perrier des </a:t>
            </a:r>
            <a:r>
              <a:rPr lang="en-US" sz="2500" b="0" strike="noStrike" spc="-1" dirty="0" err="1">
                <a:solidFill>
                  <a:srgbClr val="FFFFFF"/>
                </a:solidFill>
                <a:latin typeface="Arial"/>
                <a:ea typeface="Arial;sans-serif"/>
              </a:rPr>
              <a:t>opportunités</a:t>
            </a:r>
            <a:r>
              <a:rPr lang="en-US" sz="2500" b="0" strike="noStrike" spc="-1" dirty="0">
                <a:solidFill>
                  <a:srgbClr val="FFFFFF"/>
                </a:solidFill>
                <a:latin typeface="Arial"/>
                <a:ea typeface="Arial;sans-serif"/>
              </a:rPr>
              <a:t> de collaboration avec </a:t>
            </a:r>
            <a:r>
              <a:rPr lang="en-US" sz="2500" b="0" strike="noStrike" spc="-1" dirty="0" err="1">
                <a:solidFill>
                  <a:srgbClr val="FFFFFF"/>
                </a:solidFill>
                <a:latin typeface="Arial"/>
                <a:ea typeface="Arial;sans-serif"/>
              </a:rPr>
              <a:t>d'autres</a:t>
            </a:r>
            <a:r>
              <a:rPr lang="en-US" sz="2500" b="0" strike="noStrike" spc="-1" dirty="0">
                <a:solidFill>
                  <a:srgbClr val="FFFFFF"/>
                </a:solidFill>
                <a:latin typeface="Arial"/>
                <a:ea typeface="Arial;sans-serif"/>
              </a:rPr>
              <a:t> marques et </a:t>
            </a:r>
            <a:r>
              <a:rPr lang="en-US" sz="2500" b="0" strike="noStrike" spc="-1" dirty="0" err="1">
                <a:solidFill>
                  <a:srgbClr val="FFFFFF"/>
                </a:solidFill>
                <a:latin typeface="Arial"/>
                <a:ea typeface="Arial;sans-serif"/>
              </a:rPr>
              <a:t>partenaires</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Ces</a:t>
            </a:r>
            <a:r>
              <a:rPr lang="en-US" sz="2500" b="0" strike="noStrike" spc="-1" dirty="0">
                <a:solidFill>
                  <a:srgbClr val="FFFFFF"/>
                </a:solidFill>
                <a:latin typeface="Arial"/>
                <a:ea typeface="Arial;sans-serif"/>
              </a:rPr>
              <a:t> alliances </a:t>
            </a:r>
            <a:r>
              <a:rPr lang="en-US" sz="2500" b="0" strike="noStrike" spc="-1" dirty="0" err="1">
                <a:solidFill>
                  <a:srgbClr val="FFFFFF"/>
                </a:solidFill>
                <a:latin typeface="Arial"/>
                <a:ea typeface="Arial;sans-serif"/>
              </a:rPr>
              <a:t>stratégiques</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peuvent</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être</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bénéfiques</a:t>
            </a:r>
            <a:r>
              <a:rPr lang="en-US" sz="2500" b="0" strike="noStrike" spc="-1" dirty="0">
                <a:solidFill>
                  <a:srgbClr val="FFFFFF"/>
                </a:solidFill>
                <a:latin typeface="Arial"/>
                <a:ea typeface="Arial;sans-serif"/>
              </a:rPr>
              <a:t> pour </a:t>
            </a:r>
            <a:r>
              <a:rPr lang="en-US" sz="2500" b="0" strike="noStrike" spc="-1" dirty="0" err="1">
                <a:solidFill>
                  <a:srgbClr val="FFFFFF"/>
                </a:solidFill>
                <a:latin typeface="Arial"/>
                <a:ea typeface="Arial;sans-serif"/>
              </a:rPr>
              <a:t>l'expansion</a:t>
            </a:r>
            <a:r>
              <a:rPr lang="en-US" sz="2500" b="0" strike="noStrike" spc="-1" dirty="0">
                <a:solidFill>
                  <a:srgbClr val="FFFFFF"/>
                </a:solidFill>
                <a:latin typeface="Arial"/>
                <a:ea typeface="Arial;sans-serif"/>
              </a:rPr>
              <a:t> de Perrier sur de nouveaux </a:t>
            </a:r>
            <a:r>
              <a:rPr lang="en-US" sz="2500" b="0" strike="noStrike" spc="-1" dirty="0" err="1">
                <a:solidFill>
                  <a:srgbClr val="FFFFFF"/>
                </a:solidFill>
                <a:latin typeface="Arial"/>
                <a:ea typeface="Arial;sans-serif"/>
              </a:rPr>
              <a:t>marchés</a:t>
            </a:r>
            <a:r>
              <a:rPr lang="en-US" sz="2500" b="0" strike="noStrike" spc="-1" dirty="0">
                <a:solidFill>
                  <a:srgbClr val="FFFFFF"/>
                </a:solidFill>
                <a:latin typeface="Arial"/>
                <a:ea typeface="Arial;sans-serif"/>
              </a:rPr>
              <a:t>, le </a:t>
            </a:r>
            <a:r>
              <a:rPr lang="en-US" sz="2500" b="0" strike="noStrike" spc="-1" dirty="0" err="1">
                <a:solidFill>
                  <a:srgbClr val="FFFFFF"/>
                </a:solidFill>
                <a:latin typeface="Arial"/>
                <a:ea typeface="Arial;sans-serif"/>
              </a:rPr>
              <a:t>développement</a:t>
            </a:r>
            <a:r>
              <a:rPr lang="en-US" sz="2500" b="0" strike="noStrike" spc="-1" dirty="0">
                <a:solidFill>
                  <a:srgbClr val="FFFFFF"/>
                </a:solidFill>
                <a:latin typeface="Arial"/>
                <a:ea typeface="Arial;sans-serif"/>
              </a:rPr>
              <a:t> de nouveaux </a:t>
            </a:r>
            <a:r>
              <a:rPr lang="en-US" sz="2500" b="0" strike="noStrike" spc="-1" dirty="0" err="1">
                <a:solidFill>
                  <a:srgbClr val="FFFFFF"/>
                </a:solidFill>
                <a:latin typeface="Arial"/>
                <a:ea typeface="Arial;sans-serif"/>
              </a:rPr>
              <a:t>produits</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ou</a:t>
            </a:r>
            <a:r>
              <a:rPr lang="en-US" sz="2500" b="0" strike="noStrike" spc="-1" dirty="0">
                <a:solidFill>
                  <a:srgbClr val="FFFFFF"/>
                </a:solidFill>
                <a:latin typeface="Arial"/>
                <a:ea typeface="Arial;sans-serif"/>
              </a:rPr>
              <a:t> services et la </a:t>
            </a:r>
            <a:r>
              <a:rPr lang="en-US" sz="2500" b="0" strike="noStrike" spc="-1" dirty="0" err="1">
                <a:solidFill>
                  <a:srgbClr val="FFFFFF"/>
                </a:solidFill>
                <a:latin typeface="Arial"/>
                <a:ea typeface="Arial;sans-serif"/>
              </a:rPr>
              <a:t>création</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d'initiatives</a:t>
            </a:r>
            <a:r>
              <a:rPr lang="en-US" sz="2500" b="0" strike="noStrike" spc="-1" dirty="0">
                <a:solidFill>
                  <a:srgbClr val="FFFFFF"/>
                </a:solidFill>
                <a:latin typeface="Arial"/>
                <a:ea typeface="Arial;sans-serif"/>
              </a:rPr>
              <a:t> </a:t>
            </a:r>
            <a:r>
              <a:rPr lang="en-US" sz="2500" b="0" strike="noStrike" spc="-1" dirty="0" err="1">
                <a:solidFill>
                  <a:srgbClr val="FFFFFF"/>
                </a:solidFill>
                <a:latin typeface="Arial"/>
                <a:ea typeface="Arial;sans-serif"/>
              </a:rPr>
              <a:t>conjointes</a:t>
            </a:r>
            <a:r>
              <a:rPr lang="en-US" sz="2500" b="0" strike="noStrike" spc="-1" dirty="0">
                <a:solidFill>
                  <a:srgbClr val="FFFFFF"/>
                </a:solidFill>
                <a:latin typeface="Arial"/>
                <a:ea typeface="Arial;sans-serif"/>
              </a:rPr>
              <a:t> dans le </a:t>
            </a:r>
            <a:r>
              <a:rPr lang="en-US" sz="2500" b="0" strike="noStrike" spc="-1" dirty="0" err="1">
                <a:solidFill>
                  <a:srgbClr val="FFFFFF"/>
                </a:solidFill>
                <a:latin typeface="Arial"/>
                <a:ea typeface="Arial;sans-serif"/>
              </a:rPr>
              <a:t>domaine</a:t>
            </a:r>
            <a:r>
              <a:rPr lang="en-US" sz="2500" b="0" strike="noStrike" spc="-1" dirty="0">
                <a:solidFill>
                  <a:srgbClr val="FFFFFF"/>
                </a:solidFill>
                <a:latin typeface="Arial"/>
                <a:ea typeface="Arial;sans-serif"/>
              </a:rPr>
              <a:t> de la RSE.</a:t>
            </a:r>
            <a:r>
              <a:rPr lang="fr-FR" sz="2500" b="0" strike="noStrike" spc="-1" dirty="0">
                <a:solidFill>
                  <a:srgbClr val="FFFFFF"/>
                </a:solidFill>
                <a:latin typeface="Arial"/>
                <a:ea typeface="DejaVu Sans"/>
              </a:rPr>
              <a:t> </a:t>
            </a:r>
            <a:endParaRPr lang="fr-FR" sz="2500" b="0" strike="noStrike" spc="-1" dirty="0">
              <a:solidFill>
                <a:srgbClr val="000000"/>
              </a:solidFill>
              <a:latin typeface="Arial"/>
            </a:endParaRPr>
          </a:p>
        </p:txBody>
      </p:sp>
      <p:pic>
        <p:nvPicPr>
          <p:cNvPr id="9455"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56"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57"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58"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59"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60"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61" name="PlaceHolder 1"/>
          <p:cNvSpPr>
            <a:spLocks noGrp="1"/>
          </p:cNvSpPr>
          <p:nvPr>
            <p:ph type="title"/>
          </p:nvPr>
        </p:nvSpPr>
        <p:spPr>
          <a:xfrm>
            <a:off x="512640" y="1248480"/>
            <a:ext cx="7146000" cy="779040"/>
          </a:xfrm>
          <a:prstGeom prst="rect">
            <a:avLst/>
          </a:prstGeom>
          <a:noFill/>
          <a:ln w="12600">
            <a:noFill/>
          </a:ln>
        </p:spPr>
        <p:txBody>
          <a:bodyPr lIns="0" tIns="0" rIns="0" bIns="0" anchor="ctr">
            <a:noAutofit/>
          </a:bodyPr>
          <a:lstStyle/>
          <a:p>
            <a:pPr indent="0">
              <a:lnSpc>
                <a:spcPct val="90000"/>
              </a:lnSpc>
              <a:buNone/>
            </a:pPr>
            <a:r>
              <a:rPr lang="fr-FR" sz="3600" b="0" strike="noStrike" spc="-1" dirty="0">
                <a:solidFill>
                  <a:srgbClr val="FFFFFF"/>
                </a:solidFill>
                <a:latin typeface="Arial"/>
                <a:ea typeface="Arial"/>
              </a:rPr>
              <a:t>.Les Avantages et Opportunités</a:t>
            </a:r>
            <a:endParaRPr lang="fr-FR" sz="3600" b="0" strike="noStrike" spc="-1" dirty="0">
              <a:solidFill>
                <a:srgbClr val="000000"/>
              </a:solidFill>
              <a:latin typeface="Arial"/>
            </a:endParaRPr>
          </a:p>
          <a:p>
            <a:pPr indent="0">
              <a:lnSpc>
                <a:spcPct val="90000"/>
              </a:lnSpc>
              <a:buNone/>
            </a:pPr>
            <a:endParaRPr lang="fr-FR" sz="3600" b="0" strike="noStrike" spc="-1" dirty="0">
              <a:solidFill>
                <a:srgbClr val="000000"/>
              </a:solidFill>
              <a:latin typeface="Arial"/>
            </a:endParaRPr>
          </a:p>
          <a:p>
            <a:pPr indent="0">
              <a:lnSpc>
                <a:spcPct val="100000"/>
              </a:lnSpc>
              <a:buNone/>
            </a:pPr>
            <a:endParaRPr lang="fr-FR" sz="4000" b="0" strike="noStrike" spc="-1" dirty="0">
              <a:solidFill>
                <a:srgbClr val="000000"/>
              </a:solidFill>
              <a:latin typeface="Arial"/>
            </a:endParaRPr>
          </a:p>
        </p:txBody>
      </p:sp>
      <p:sp>
        <p:nvSpPr>
          <p:cNvPr id="9462" name="PlaceHolder 2"/>
          <p:cNvSpPr>
            <a:spLocks noGrp="1"/>
          </p:cNvSpPr>
          <p:nvPr>
            <p:ph/>
          </p:nvPr>
        </p:nvSpPr>
        <p:spPr>
          <a:xfrm>
            <a:off x="131859" y="1354316"/>
            <a:ext cx="7781040" cy="4763520"/>
          </a:xfrm>
          <a:prstGeom prst="rect">
            <a:avLst/>
          </a:prstGeom>
          <a:noFill/>
          <a:ln w="12600">
            <a:noFill/>
          </a:ln>
        </p:spPr>
        <p:txBody>
          <a:bodyPr lIns="0" tIns="0" rIns="0" bIns="0" anchor="t">
            <a:normAutofit fontScale="98500"/>
          </a:bodyPr>
          <a:lstStyle/>
          <a:p>
            <a:pPr indent="0">
              <a:lnSpc>
                <a:spcPct val="90000"/>
              </a:lnSpc>
              <a:buNone/>
            </a:pPr>
            <a:endParaRPr lang="fr-FR" sz="4400" b="0" strike="noStrike" spc="-1" dirty="0">
              <a:solidFill>
                <a:srgbClr val="000000"/>
              </a:solidFill>
              <a:latin typeface="Arial"/>
            </a:endParaRPr>
          </a:p>
          <a:p>
            <a:pPr indent="0">
              <a:lnSpc>
                <a:spcPct val="90000"/>
              </a:lnSpc>
            </a:pPr>
            <a:r>
              <a:rPr lang="en-US" sz="2400" b="0" strike="noStrike" spc="-1" dirty="0">
                <a:solidFill>
                  <a:srgbClr val="FFFFFF"/>
                </a:solidFill>
                <a:latin typeface="Arial"/>
                <a:ea typeface="DejaVu Sans"/>
              </a:rPr>
              <a:t>Engagement des </a:t>
            </a:r>
            <a:r>
              <a:rPr lang="en-US" sz="2400" b="0" strike="noStrike" spc="-1" dirty="0" err="1">
                <a:solidFill>
                  <a:srgbClr val="FFFFFF"/>
                </a:solidFill>
                <a:latin typeface="Arial"/>
                <a:ea typeface="DejaVu Sans"/>
              </a:rPr>
              <a:t>employés</a:t>
            </a:r>
            <a:r>
              <a:rPr lang="en-US" sz="2400" b="0" strike="noStrike" spc="-1" dirty="0">
                <a:solidFill>
                  <a:srgbClr val="FFFFFF"/>
                </a:solidFill>
                <a:latin typeface="Arial"/>
                <a:ea typeface="DejaVu Sans"/>
              </a:rPr>
              <a:t> et </a:t>
            </a:r>
            <a:r>
              <a:rPr lang="en-US" sz="2400" b="0" strike="noStrike" spc="-1" dirty="0" err="1">
                <a:solidFill>
                  <a:srgbClr val="FFFFFF"/>
                </a:solidFill>
                <a:latin typeface="Arial"/>
                <a:ea typeface="DejaVu Sans"/>
              </a:rPr>
              <a:t>fierté</a:t>
            </a:r>
            <a:r>
              <a:rPr lang="en-US" sz="2400" b="0" strike="noStrike" spc="-1" dirty="0">
                <a:solidFill>
                  <a:srgbClr val="FFFFFF"/>
                </a:solidFill>
                <a:latin typeface="Arial"/>
                <a:ea typeface="DejaVu Sans"/>
              </a:rPr>
              <a:t> </a:t>
            </a:r>
            <a:r>
              <a:rPr lang="en-US" sz="2400" b="0" strike="noStrike" spc="-1" dirty="0" err="1">
                <a:solidFill>
                  <a:srgbClr val="FFFFFF"/>
                </a:solidFill>
                <a:latin typeface="Arial"/>
                <a:ea typeface="DejaVu Sans"/>
              </a:rPr>
              <a:t>d'appartenance</a:t>
            </a:r>
            <a:r>
              <a:rPr lang="en-US" sz="2400" b="0" strike="noStrike" spc="-1" dirty="0">
                <a:solidFill>
                  <a:srgbClr val="FFFFFF"/>
                </a:solidFill>
                <a:latin typeface="Arial"/>
                <a:ea typeface="DejaVu Sans"/>
              </a:rPr>
              <a:t> :</a:t>
            </a:r>
            <a:endParaRPr lang="fr-FR" sz="2400" b="0" strike="noStrike" spc="-1" dirty="0">
              <a:solidFill>
                <a:srgbClr val="000000"/>
              </a:solidFill>
              <a:latin typeface="Arial"/>
            </a:endParaRPr>
          </a:p>
          <a:p>
            <a:pPr indent="0">
              <a:lnSpc>
                <a:spcPct val="90000"/>
              </a:lnSpc>
              <a:buNone/>
            </a:pPr>
            <a:r>
              <a:rPr lang="en-US" sz="2400" b="0" strike="noStrike" spc="-1" dirty="0">
                <a:solidFill>
                  <a:srgbClr val="FFFFFF"/>
                </a:solidFill>
                <a:latin typeface="Arial"/>
                <a:ea typeface="DejaVu Sans"/>
              </a:rPr>
              <a:t> </a:t>
            </a:r>
            <a:endParaRPr lang="fr-FR" sz="2400" b="0" strike="noStrike" spc="-1" dirty="0">
              <a:solidFill>
                <a:srgbClr val="000000"/>
              </a:solidFill>
              <a:latin typeface="Arial"/>
            </a:endParaRPr>
          </a:p>
          <a:p>
            <a:pPr indent="0">
              <a:lnSpc>
                <a:spcPct val="90000"/>
              </a:lnSpc>
            </a:pPr>
            <a:r>
              <a:rPr lang="en-US" sz="2400" b="0" strike="noStrike" spc="-1" dirty="0">
                <a:solidFill>
                  <a:srgbClr val="FFFFFF"/>
                </a:solidFill>
                <a:latin typeface="Arial"/>
                <a:ea typeface="DejaVu Sans"/>
              </a:rPr>
              <a:t>Le </a:t>
            </a:r>
            <a:r>
              <a:rPr lang="en-US" sz="2400" b="0" strike="noStrike" spc="-1" dirty="0" err="1">
                <a:solidFill>
                  <a:srgbClr val="FFFFFF"/>
                </a:solidFill>
                <a:latin typeface="Arial"/>
                <a:ea typeface="DejaVu Sans"/>
              </a:rPr>
              <a:t>partenariat</a:t>
            </a:r>
            <a:r>
              <a:rPr lang="en-US" sz="2400" b="0" strike="noStrike" spc="-1" dirty="0">
                <a:solidFill>
                  <a:srgbClr val="FFFFFF"/>
                </a:solidFill>
                <a:latin typeface="Arial"/>
                <a:ea typeface="DejaVu Sans"/>
              </a:rPr>
              <a:t> avec </a:t>
            </a:r>
            <a:r>
              <a:rPr lang="en-US" sz="2400" b="0" strike="noStrike" spc="-1" dirty="0">
                <a:solidFill>
                  <a:srgbClr val="FFFFFF"/>
                </a:solidFill>
                <a:latin typeface="Arial"/>
                <a:ea typeface="Arial;sans-serif"/>
              </a:rPr>
              <a:t>Roland-Garros </a:t>
            </a:r>
            <a:r>
              <a:rPr lang="en-US" sz="2400" b="0" strike="noStrike" spc="-1" dirty="0" err="1">
                <a:solidFill>
                  <a:srgbClr val="FFFFFF"/>
                </a:solidFill>
                <a:latin typeface="Arial"/>
                <a:ea typeface="Arial;sans-serif"/>
              </a:rPr>
              <a:t>peut</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également</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avoir</a:t>
            </a:r>
            <a:r>
              <a:rPr lang="en-US" sz="2400" b="0" strike="noStrike" spc="-1" dirty="0">
                <a:solidFill>
                  <a:srgbClr val="FFFFFF"/>
                </a:solidFill>
                <a:latin typeface="Arial"/>
                <a:ea typeface="Arial;sans-serif"/>
              </a:rPr>
              <a:t> un impact </a:t>
            </a:r>
            <a:r>
              <a:rPr lang="en-US" sz="2400" b="0" strike="noStrike" spc="-1" dirty="0" err="1">
                <a:solidFill>
                  <a:srgbClr val="FFFFFF"/>
                </a:solidFill>
                <a:latin typeface="Arial"/>
                <a:ea typeface="Arial;sans-serif"/>
              </a:rPr>
              <a:t>positif</a:t>
            </a:r>
            <a:r>
              <a:rPr lang="en-US" sz="2400" b="0" strike="noStrike" spc="-1" dirty="0">
                <a:solidFill>
                  <a:srgbClr val="FFFFFF"/>
                </a:solidFill>
                <a:latin typeface="Arial"/>
                <a:ea typeface="Arial;sans-serif"/>
              </a:rPr>
              <a:t> sur les </a:t>
            </a:r>
            <a:r>
              <a:rPr lang="en-US" sz="2400" b="0" strike="noStrike" spc="-1" dirty="0" err="1">
                <a:solidFill>
                  <a:srgbClr val="FFFFFF"/>
                </a:solidFill>
                <a:latin typeface="Arial"/>
                <a:ea typeface="Arial;sans-serif"/>
              </a:rPr>
              <a:t>employés</a:t>
            </a:r>
            <a:r>
              <a:rPr lang="en-US" sz="2400" b="0" strike="noStrike" spc="-1" dirty="0">
                <a:solidFill>
                  <a:srgbClr val="FFFFFF"/>
                </a:solidFill>
                <a:latin typeface="Arial"/>
                <a:ea typeface="Arial;sans-serif"/>
              </a:rPr>
              <a:t> de Perrier. En </a:t>
            </a:r>
            <a:r>
              <a:rPr lang="en-US" sz="2400" b="0" strike="noStrike" spc="-1" dirty="0" err="1">
                <a:solidFill>
                  <a:srgbClr val="FFFFFF"/>
                </a:solidFill>
                <a:latin typeface="Arial"/>
                <a:ea typeface="Arial;sans-serif"/>
              </a:rPr>
              <a:t>étant</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associés</a:t>
            </a:r>
            <a:r>
              <a:rPr lang="en-US" sz="2400" b="0" strike="noStrike" spc="-1" dirty="0">
                <a:solidFill>
                  <a:srgbClr val="FFFFFF"/>
                </a:solidFill>
                <a:latin typeface="Arial"/>
                <a:ea typeface="Arial;sans-serif"/>
              </a:rPr>
              <a:t> à un </a:t>
            </a:r>
            <a:r>
              <a:rPr lang="en-US" sz="2400" b="0" strike="noStrike" spc="-1" dirty="0" err="1">
                <a:solidFill>
                  <a:srgbClr val="FFFFFF"/>
                </a:solidFill>
                <a:latin typeface="Arial"/>
                <a:ea typeface="Arial;sans-serif"/>
              </a:rPr>
              <a:t>événement</a:t>
            </a:r>
            <a:r>
              <a:rPr lang="en-US" sz="2400" b="0" strike="noStrike" spc="-1" dirty="0">
                <a:solidFill>
                  <a:srgbClr val="FFFFFF"/>
                </a:solidFill>
                <a:latin typeface="Arial"/>
                <a:ea typeface="Arial;sans-serif"/>
              </a:rPr>
              <a:t> de </a:t>
            </a:r>
            <a:r>
              <a:rPr lang="en-US" sz="2400" b="0" strike="noStrike" spc="-1" dirty="0" err="1">
                <a:solidFill>
                  <a:srgbClr val="FFFFFF"/>
                </a:solidFill>
                <a:latin typeface="Arial"/>
                <a:ea typeface="Arial;sans-serif"/>
              </a:rPr>
              <a:t>renommée</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mondiale</a:t>
            </a:r>
            <a:r>
              <a:rPr lang="en-US" sz="2400" b="0" strike="noStrike" spc="-1" dirty="0">
                <a:solidFill>
                  <a:srgbClr val="FFFFFF"/>
                </a:solidFill>
                <a:latin typeface="Arial"/>
                <a:ea typeface="Arial;sans-serif"/>
              </a:rPr>
              <a:t>, les </a:t>
            </a:r>
            <a:r>
              <a:rPr lang="en-US" sz="2400" b="0" strike="noStrike" spc="-1" dirty="0" err="1">
                <a:solidFill>
                  <a:srgbClr val="FFFFFF"/>
                </a:solidFill>
                <a:latin typeface="Arial"/>
                <a:ea typeface="Arial;sans-serif"/>
              </a:rPr>
              <a:t>employés</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peuvent</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ressentir</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une</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fierté</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d'appartenance</a:t>
            </a:r>
            <a:r>
              <a:rPr lang="en-US" sz="2400" b="0" strike="noStrike" spc="-1" dirty="0">
                <a:solidFill>
                  <a:srgbClr val="FFFFFF"/>
                </a:solidFill>
                <a:latin typeface="Arial"/>
                <a:ea typeface="Arial;sans-serif"/>
              </a:rPr>
              <a:t> à </a:t>
            </a:r>
            <a:r>
              <a:rPr lang="en-US" sz="2400" b="0" strike="noStrike" spc="-1" dirty="0" err="1">
                <a:solidFill>
                  <a:srgbClr val="FFFFFF"/>
                </a:solidFill>
                <a:latin typeface="Arial"/>
                <a:ea typeface="Arial;sans-serif"/>
              </a:rPr>
              <a:t>une</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entreprise</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impliquée</a:t>
            </a:r>
            <a:r>
              <a:rPr lang="en-US" sz="2400" b="0" strike="noStrike" spc="-1" dirty="0">
                <a:solidFill>
                  <a:srgbClr val="FFFFFF"/>
                </a:solidFill>
                <a:latin typeface="Arial"/>
                <a:ea typeface="Arial;sans-serif"/>
              </a:rPr>
              <a:t> dans des initiatives majeures. </a:t>
            </a:r>
            <a:r>
              <a:rPr lang="en-US" sz="2400" b="0" strike="noStrike" spc="-1" dirty="0" err="1">
                <a:solidFill>
                  <a:srgbClr val="FFFFFF"/>
                </a:solidFill>
                <a:latin typeface="Arial"/>
                <a:ea typeface="Arial;sans-serif"/>
              </a:rPr>
              <a:t>Cela</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peut</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renforcer</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leur</a:t>
            </a:r>
            <a:r>
              <a:rPr lang="en-US" sz="2400" b="0" strike="noStrike" spc="-1" dirty="0">
                <a:solidFill>
                  <a:srgbClr val="FFFFFF"/>
                </a:solidFill>
                <a:latin typeface="Arial"/>
                <a:ea typeface="Arial;sans-serif"/>
              </a:rPr>
              <a:t> motivation, </a:t>
            </a:r>
            <a:r>
              <a:rPr lang="en-US" sz="2400" b="0" strike="noStrike" spc="-1" dirty="0" err="1">
                <a:solidFill>
                  <a:srgbClr val="FFFFFF"/>
                </a:solidFill>
                <a:latin typeface="Arial"/>
                <a:ea typeface="Arial;sans-serif"/>
              </a:rPr>
              <a:t>leur</a:t>
            </a:r>
            <a:r>
              <a:rPr lang="en-US" sz="2400" b="0" strike="noStrike" spc="-1" dirty="0">
                <a:solidFill>
                  <a:srgbClr val="FFFFFF"/>
                </a:solidFill>
                <a:latin typeface="Arial"/>
                <a:ea typeface="Arial;sans-serif"/>
              </a:rPr>
              <a:t> engagement et </a:t>
            </a:r>
            <a:r>
              <a:rPr lang="en-US" sz="2400" b="0" strike="noStrike" spc="-1" dirty="0" err="1">
                <a:solidFill>
                  <a:srgbClr val="FFFFFF"/>
                </a:solidFill>
                <a:latin typeface="Arial"/>
                <a:ea typeface="Arial;sans-serif"/>
              </a:rPr>
              <a:t>leur</a:t>
            </a:r>
            <a:r>
              <a:rPr lang="en-US" sz="2400" b="0" strike="noStrike" spc="-1" dirty="0">
                <a:solidFill>
                  <a:srgbClr val="FFFFFF"/>
                </a:solidFill>
                <a:latin typeface="Arial"/>
                <a:ea typeface="Arial;sans-serif"/>
              </a:rPr>
              <a:t> sentiment de faire </a:t>
            </a:r>
            <a:r>
              <a:rPr lang="en-US" sz="2400" b="0" strike="noStrike" spc="-1" dirty="0" err="1">
                <a:solidFill>
                  <a:srgbClr val="FFFFFF"/>
                </a:solidFill>
                <a:latin typeface="Arial"/>
                <a:ea typeface="Arial;sans-serif"/>
              </a:rPr>
              <a:t>partie</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d'une</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organisation</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socialement</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responsable</a:t>
            </a:r>
            <a:r>
              <a:rPr lang="en-US" sz="2400" b="0" strike="noStrike" spc="-1" dirty="0">
                <a:solidFill>
                  <a:srgbClr val="FFFFFF"/>
                </a:solidFill>
                <a:latin typeface="Arial"/>
                <a:ea typeface="Arial;sans-serif"/>
              </a:rPr>
              <a:t>.</a:t>
            </a:r>
            <a:endParaRPr lang="fr-FR" sz="2400" b="0" strike="noStrike" spc="-1" dirty="0">
              <a:solidFill>
                <a:srgbClr val="000000"/>
              </a:solidFill>
              <a:latin typeface="Arial"/>
            </a:endParaRPr>
          </a:p>
          <a:p>
            <a:pPr indent="0">
              <a:lnSpc>
                <a:spcPct val="90000"/>
              </a:lnSpc>
              <a:buNone/>
            </a:pPr>
            <a:endParaRPr lang="fr-FR" sz="3600" b="0" strike="noStrike" spc="-1" dirty="0">
              <a:solidFill>
                <a:srgbClr val="000000"/>
              </a:solidFill>
              <a:latin typeface="Arial"/>
            </a:endParaRPr>
          </a:p>
        </p:txBody>
      </p:sp>
      <p:pic>
        <p:nvPicPr>
          <p:cNvPr id="9463"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64" name="Image 4"/>
          <p:cNvPicPr/>
          <p:nvPr/>
        </p:nvPicPr>
        <p:blipFill>
          <a:blip r:embed="rId3"/>
          <a:stretch/>
        </p:blipFill>
        <p:spPr>
          <a:xfrm>
            <a:off x="8232120" y="1969920"/>
            <a:ext cx="3949920" cy="2847240"/>
          </a:xfrm>
          <a:prstGeom prst="rect">
            <a:avLst/>
          </a:prstGeom>
          <a:ln w="1260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FE8C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296" name="Espace réservé du contenu 2"/>
          <p:cNvGrpSpPr/>
          <p:nvPr/>
        </p:nvGrpSpPr>
        <p:grpSpPr>
          <a:xfrm>
            <a:off x="2429280" y="902160"/>
            <a:ext cx="9686880" cy="4274280"/>
            <a:chOff x="2429280" y="902160"/>
            <a:chExt cx="9686880" cy="4274280"/>
          </a:xfrm>
        </p:grpSpPr>
        <p:sp>
          <p:nvSpPr>
            <p:cNvPr id="9297" name="Forme libre : forme 759"/>
            <p:cNvSpPr/>
            <p:nvPr/>
          </p:nvSpPr>
          <p:spPr>
            <a:xfrm>
              <a:off x="2429280" y="902160"/>
              <a:ext cx="9686880" cy="647640"/>
            </a:xfrm>
            <a:custGeom>
              <a:avLst/>
              <a:gdLst>
                <a:gd name="textAreaLeft" fmla="*/ 0 w 9686880"/>
                <a:gd name="textAreaRight" fmla="*/ 9687600 w 9686880"/>
                <a:gd name="textAreaTop" fmla="*/ 0 h 647640"/>
                <a:gd name="textAreaBottom" fmla="*/ 648360 h 647640"/>
              </a:gdLst>
              <a:ahLst/>
              <a:cxnLst/>
              <a:rect l="textAreaLeft" t="textAreaTop" r="textAreaRight" b="textAreaBottom"/>
              <a:pathLst>
                <a:path w="9686807" h="647595">
                  <a:moveTo>
                    <a:pt x="0" y="107935"/>
                  </a:moveTo>
                  <a:cubicBezTo>
                    <a:pt x="0" y="48324"/>
                    <a:pt x="48324" y="0"/>
                    <a:pt x="107935" y="0"/>
                  </a:cubicBezTo>
                  <a:lnTo>
                    <a:pt x="9578872" y="0"/>
                  </a:lnTo>
                  <a:cubicBezTo>
                    <a:pt x="9638483" y="0"/>
                    <a:pt x="9686807" y="48324"/>
                    <a:pt x="9686807" y="107935"/>
                  </a:cubicBezTo>
                  <a:lnTo>
                    <a:pt x="9686807" y="539660"/>
                  </a:lnTo>
                  <a:cubicBezTo>
                    <a:pt x="9686807" y="599271"/>
                    <a:pt x="9638483" y="647595"/>
                    <a:pt x="9578872" y="647595"/>
                  </a:cubicBezTo>
                  <a:lnTo>
                    <a:pt x="107935" y="647595"/>
                  </a:lnTo>
                  <a:cubicBezTo>
                    <a:pt x="48324" y="647595"/>
                    <a:pt x="0" y="599271"/>
                    <a:pt x="0" y="539660"/>
                  </a:cubicBezTo>
                  <a:lnTo>
                    <a:pt x="0" y="107935"/>
                  </a:lnTo>
                  <a:close/>
                </a:path>
              </a:pathLst>
            </a:custGeom>
            <a:solidFill>
              <a:srgbClr val="A53010"/>
            </a:solidFill>
            <a:ln w="15840" cap="rnd">
              <a:solidFill>
                <a:srgbClr val="FFFFFF"/>
              </a:solidFill>
              <a:round/>
            </a:ln>
          </p:spPr>
          <p:style>
            <a:lnRef idx="0">
              <a:scrgbClr r="0" g="0" b="0"/>
            </a:lnRef>
            <a:fillRef idx="0">
              <a:scrgbClr r="0" g="0" b="0"/>
            </a:fillRef>
            <a:effectRef idx="0">
              <a:scrgbClr r="0" g="0" b="0"/>
            </a:effectRef>
            <a:fontRef idx="minor"/>
          </p:style>
          <p:txBody>
            <a:bodyPr lIns="134640" tIns="134640" rIns="134640" bIns="134640" anchor="ctr">
              <a:noAutofit/>
            </a:bodyPr>
            <a:lstStyle/>
            <a:p>
              <a:pPr>
                <a:lnSpc>
                  <a:spcPct val="90000"/>
                </a:lnSpc>
                <a:spcAft>
                  <a:spcPts val="1100"/>
                </a:spcAft>
              </a:pPr>
              <a:r>
                <a:rPr lang="fr-FR" sz="2700" b="0" strike="noStrike" spc="-1">
                  <a:solidFill>
                    <a:srgbClr val="FFFFFF"/>
                  </a:solidFill>
                  <a:latin typeface="Century Gothic"/>
                  <a:ea typeface="DejaVu Sans"/>
                </a:rPr>
                <a:t>.Présentation de l'entreprise</a:t>
              </a:r>
              <a:endParaRPr lang="fr-FR" sz="2700" b="0" strike="noStrike" spc="-1">
                <a:solidFill>
                  <a:srgbClr val="000000"/>
                </a:solidFill>
                <a:latin typeface="Arial"/>
              </a:endParaRPr>
            </a:p>
          </p:txBody>
        </p:sp>
        <p:sp>
          <p:nvSpPr>
            <p:cNvPr id="9298" name="Forme libre : forme 760"/>
            <p:cNvSpPr/>
            <p:nvPr/>
          </p:nvSpPr>
          <p:spPr>
            <a:xfrm>
              <a:off x="2429280" y="1627560"/>
              <a:ext cx="9686880" cy="647640"/>
            </a:xfrm>
            <a:custGeom>
              <a:avLst/>
              <a:gdLst>
                <a:gd name="textAreaLeft" fmla="*/ 0 w 9686880"/>
                <a:gd name="textAreaRight" fmla="*/ 9687600 w 9686880"/>
                <a:gd name="textAreaTop" fmla="*/ 0 h 647640"/>
                <a:gd name="textAreaBottom" fmla="*/ 648360 h 647640"/>
              </a:gdLst>
              <a:ahLst/>
              <a:cxnLst/>
              <a:rect l="textAreaLeft" t="textAreaTop" r="textAreaRight" b="textAreaBottom"/>
              <a:pathLst>
                <a:path w="9686807" h="647595">
                  <a:moveTo>
                    <a:pt x="0" y="107935"/>
                  </a:moveTo>
                  <a:cubicBezTo>
                    <a:pt x="0" y="48324"/>
                    <a:pt x="48324" y="0"/>
                    <a:pt x="107935" y="0"/>
                  </a:cubicBezTo>
                  <a:lnTo>
                    <a:pt x="9578872" y="0"/>
                  </a:lnTo>
                  <a:cubicBezTo>
                    <a:pt x="9638483" y="0"/>
                    <a:pt x="9686807" y="48324"/>
                    <a:pt x="9686807" y="107935"/>
                  </a:cubicBezTo>
                  <a:lnTo>
                    <a:pt x="9686807" y="539660"/>
                  </a:lnTo>
                  <a:cubicBezTo>
                    <a:pt x="9686807" y="599271"/>
                    <a:pt x="9638483" y="647595"/>
                    <a:pt x="9578872" y="647595"/>
                  </a:cubicBezTo>
                  <a:lnTo>
                    <a:pt x="107935" y="647595"/>
                  </a:lnTo>
                  <a:cubicBezTo>
                    <a:pt x="48324" y="647595"/>
                    <a:pt x="0" y="599271"/>
                    <a:pt x="0" y="539660"/>
                  </a:cubicBezTo>
                  <a:lnTo>
                    <a:pt x="0" y="107935"/>
                  </a:lnTo>
                  <a:close/>
                </a:path>
              </a:pathLst>
            </a:custGeom>
            <a:solidFill>
              <a:srgbClr val="A53010"/>
            </a:solidFill>
            <a:ln w="15840" cap="rnd">
              <a:solidFill>
                <a:srgbClr val="FFFFFF"/>
              </a:solidFill>
              <a:round/>
            </a:ln>
          </p:spPr>
          <p:style>
            <a:lnRef idx="0">
              <a:scrgbClr r="0" g="0" b="0"/>
            </a:lnRef>
            <a:fillRef idx="0">
              <a:scrgbClr r="0" g="0" b="0"/>
            </a:fillRef>
            <a:effectRef idx="0">
              <a:scrgbClr r="0" g="0" b="0"/>
            </a:effectRef>
            <a:fontRef idx="minor"/>
          </p:style>
          <p:txBody>
            <a:bodyPr lIns="134640" tIns="134640" rIns="134640" bIns="134640" anchor="ctr">
              <a:noAutofit/>
            </a:bodyPr>
            <a:lstStyle/>
            <a:p>
              <a:pPr>
                <a:lnSpc>
                  <a:spcPct val="90000"/>
                </a:lnSpc>
                <a:spcAft>
                  <a:spcPts val="1100"/>
                </a:spcAft>
              </a:pPr>
              <a:r>
                <a:rPr lang="fr-FR" sz="2700" b="0" strike="noStrike" spc="-1">
                  <a:solidFill>
                    <a:srgbClr val="FFFFFF"/>
                  </a:solidFill>
                  <a:latin typeface="Century Gothic"/>
                  <a:ea typeface="DejaVu Sans"/>
                </a:rPr>
                <a:t>.Politique RSE affichée par l'entreprise</a:t>
              </a:r>
              <a:endParaRPr lang="fr-FR" sz="2700" b="0" strike="noStrike" spc="-1">
                <a:solidFill>
                  <a:srgbClr val="000000"/>
                </a:solidFill>
                <a:latin typeface="Arial"/>
              </a:endParaRPr>
            </a:p>
          </p:txBody>
        </p:sp>
        <p:sp>
          <p:nvSpPr>
            <p:cNvPr id="9299" name="Forme libre : forme 761"/>
            <p:cNvSpPr/>
            <p:nvPr/>
          </p:nvSpPr>
          <p:spPr>
            <a:xfrm>
              <a:off x="2429280" y="2352960"/>
              <a:ext cx="9686880" cy="647640"/>
            </a:xfrm>
            <a:custGeom>
              <a:avLst/>
              <a:gdLst>
                <a:gd name="textAreaLeft" fmla="*/ 0 w 9686880"/>
                <a:gd name="textAreaRight" fmla="*/ 9687600 w 9686880"/>
                <a:gd name="textAreaTop" fmla="*/ 0 h 647640"/>
                <a:gd name="textAreaBottom" fmla="*/ 648360 h 647640"/>
              </a:gdLst>
              <a:ahLst/>
              <a:cxnLst/>
              <a:rect l="textAreaLeft" t="textAreaTop" r="textAreaRight" b="textAreaBottom"/>
              <a:pathLst>
                <a:path w="9686807" h="647595">
                  <a:moveTo>
                    <a:pt x="0" y="107935"/>
                  </a:moveTo>
                  <a:cubicBezTo>
                    <a:pt x="0" y="48324"/>
                    <a:pt x="48324" y="0"/>
                    <a:pt x="107935" y="0"/>
                  </a:cubicBezTo>
                  <a:lnTo>
                    <a:pt x="9578872" y="0"/>
                  </a:lnTo>
                  <a:cubicBezTo>
                    <a:pt x="9638483" y="0"/>
                    <a:pt x="9686807" y="48324"/>
                    <a:pt x="9686807" y="107935"/>
                  </a:cubicBezTo>
                  <a:lnTo>
                    <a:pt x="9686807" y="539660"/>
                  </a:lnTo>
                  <a:cubicBezTo>
                    <a:pt x="9686807" y="599271"/>
                    <a:pt x="9638483" y="647595"/>
                    <a:pt x="9578872" y="647595"/>
                  </a:cubicBezTo>
                  <a:lnTo>
                    <a:pt x="107935" y="647595"/>
                  </a:lnTo>
                  <a:cubicBezTo>
                    <a:pt x="48324" y="647595"/>
                    <a:pt x="0" y="599271"/>
                    <a:pt x="0" y="539660"/>
                  </a:cubicBezTo>
                  <a:lnTo>
                    <a:pt x="0" y="107935"/>
                  </a:lnTo>
                  <a:close/>
                </a:path>
              </a:pathLst>
            </a:custGeom>
            <a:solidFill>
              <a:srgbClr val="A53010"/>
            </a:solidFill>
            <a:ln w="15840" cap="rnd">
              <a:solidFill>
                <a:srgbClr val="FFFFFF"/>
              </a:solidFill>
              <a:round/>
            </a:ln>
          </p:spPr>
          <p:style>
            <a:lnRef idx="0">
              <a:scrgbClr r="0" g="0" b="0"/>
            </a:lnRef>
            <a:fillRef idx="0">
              <a:scrgbClr r="0" g="0" b="0"/>
            </a:fillRef>
            <a:effectRef idx="0">
              <a:scrgbClr r="0" g="0" b="0"/>
            </a:effectRef>
            <a:fontRef idx="minor"/>
          </p:style>
          <p:txBody>
            <a:bodyPr lIns="134640" tIns="134640" rIns="134640" bIns="134640" anchor="ctr">
              <a:noAutofit/>
            </a:bodyPr>
            <a:lstStyle/>
            <a:p>
              <a:pPr>
                <a:lnSpc>
                  <a:spcPct val="90000"/>
                </a:lnSpc>
                <a:spcAft>
                  <a:spcPts val="1100"/>
                </a:spcAft>
              </a:pPr>
              <a:r>
                <a:rPr lang="fr-FR" sz="2700" b="0" strike="noStrike" spc="-1">
                  <a:solidFill>
                    <a:srgbClr val="FFFFFF"/>
                  </a:solidFill>
                  <a:latin typeface="Century Gothic"/>
                  <a:ea typeface="DejaVu Sans"/>
                </a:rPr>
                <a:t>.De quoi s'agit il ?</a:t>
              </a:r>
              <a:endParaRPr lang="fr-FR" sz="2700" b="0" strike="noStrike" spc="-1">
                <a:solidFill>
                  <a:srgbClr val="000000"/>
                </a:solidFill>
                <a:latin typeface="Arial"/>
              </a:endParaRPr>
            </a:p>
          </p:txBody>
        </p:sp>
        <p:sp>
          <p:nvSpPr>
            <p:cNvPr id="9300" name="Forme libre : forme 762"/>
            <p:cNvSpPr/>
            <p:nvPr/>
          </p:nvSpPr>
          <p:spPr>
            <a:xfrm>
              <a:off x="2429280" y="3078360"/>
              <a:ext cx="9686880" cy="647640"/>
            </a:xfrm>
            <a:custGeom>
              <a:avLst/>
              <a:gdLst>
                <a:gd name="textAreaLeft" fmla="*/ 0 w 9686880"/>
                <a:gd name="textAreaRight" fmla="*/ 9687600 w 9686880"/>
                <a:gd name="textAreaTop" fmla="*/ 0 h 647640"/>
                <a:gd name="textAreaBottom" fmla="*/ 648360 h 647640"/>
              </a:gdLst>
              <a:ahLst/>
              <a:cxnLst/>
              <a:rect l="textAreaLeft" t="textAreaTop" r="textAreaRight" b="textAreaBottom"/>
              <a:pathLst>
                <a:path w="9686807" h="647595">
                  <a:moveTo>
                    <a:pt x="0" y="107935"/>
                  </a:moveTo>
                  <a:cubicBezTo>
                    <a:pt x="0" y="48324"/>
                    <a:pt x="48324" y="0"/>
                    <a:pt x="107935" y="0"/>
                  </a:cubicBezTo>
                  <a:lnTo>
                    <a:pt x="9578872" y="0"/>
                  </a:lnTo>
                  <a:cubicBezTo>
                    <a:pt x="9638483" y="0"/>
                    <a:pt x="9686807" y="48324"/>
                    <a:pt x="9686807" y="107935"/>
                  </a:cubicBezTo>
                  <a:lnTo>
                    <a:pt x="9686807" y="539660"/>
                  </a:lnTo>
                  <a:cubicBezTo>
                    <a:pt x="9686807" y="599271"/>
                    <a:pt x="9638483" y="647595"/>
                    <a:pt x="9578872" y="647595"/>
                  </a:cubicBezTo>
                  <a:lnTo>
                    <a:pt x="107935" y="647595"/>
                  </a:lnTo>
                  <a:cubicBezTo>
                    <a:pt x="48324" y="647595"/>
                    <a:pt x="0" y="599271"/>
                    <a:pt x="0" y="539660"/>
                  </a:cubicBezTo>
                  <a:lnTo>
                    <a:pt x="0" y="107935"/>
                  </a:lnTo>
                  <a:close/>
                </a:path>
              </a:pathLst>
            </a:custGeom>
            <a:solidFill>
              <a:srgbClr val="A53010"/>
            </a:solidFill>
            <a:ln w="15840" cap="rnd">
              <a:solidFill>
                <a:srgbClr val="FFFFFF"/>
              </a:solidFill>
              <a:round/>
            </a:ln>
          </p:spPr>
          <p:style>
            <a:lnRef idx="0">
              <a:scrgbClr r="0" g="0" b="0"/>
            </a:lnRef>
            <a:fillRef idx="0">
              <a:scrgbClr r="0" g="0" b="0"/>
            </a:fillRef>
            <a:effectRef idx="0">
              <a:scrgbClr r="0" g="0" b="0"/>
            </a:effectRef>
            <a:fontRef idx="minor"/>
          </p:style>
          <p:txBody>
            <a:bodyPr lIns="134640" tIns="134640" rIns="134640" bIns="134640" anchor="ctr">
              <a:noAutofit/>
            </a:bodyPr>
            <a:lstStyle/>
            <a:p>
              <a:pPr>
                <a:lnSpc>
                  <a:spcPct val="90000"/>
                </a:lnSpc>
                <a:spcAft>
                  <a:spcPts val="1100"/>
                </a:spcAft>
              </a:pPr>
              <a:r>
                <a:rPr lang="fr-FR" sz="2700" b="0" strike="noStrike" spc="-1">
                  <a:solidFill>
                    <a:srgbClr val="FFFFFF"/>
                  </a:solidFill>
                  <a:latin typeface="Century Gothic"/>
                  <a:ea typeface="DejaVu Sans"/>
                </a:rPr>
                <a:t>.Les Aspects de la RSE du concept</a:t>
              </a:r>
              <a:endParaRPr lang="fr-FR" sz="2700" b="0" strike="noStrike" spc="-1">
                <a:solidFill>
                  <a:srgbClr val="000000"/>
                </a:solidFill>
                <a:latin typeface="Arial"/>
              </a:endParaRPr>
            </a:p>
          </p:txBody>
        </p:sp>
        <p:sp>
          <p:nvSpPr>
            <p:cNvPr id="9301" name="Forme libre : forme 763"/>
            <p:cNvSpPr/>
            <p:nvPr/>
          </p:nvSpPr>
          <p:spPr>
            <a:xfrm>
              <a:off x="2429280" y="3803400"/>
              <a:ext cx="9686880" cy="647640"/>
            </a:xfrm>
            <a:custGeom>
              <a:avLst/>
              <a:gdLst>
                <a:gd name="textAreaLeft" fmla="*/ 0 w 9686880"/>
                <a:gd name="textAreaRight" fmla="*/ 9687600 w 9686880"/>
                <a:gd name="textAreaTop" fmla="*/ 0 h 647640"/>
                <a:gd name="textAreaBottom" fmla="*/ 648360 h 647640"/>
              </a:gdLst>
              <a:ahLst/>
              <a:cxnLst/>
              <a:rect l="textAreaLeft" t="textAreaTop" r="textAreaRight" b="textAreaBottom"/>
              <a:pathLst>
                <a:path w="9686807" h="647595">
                  <a:moveTo>
                    <a:pt x="0" y="107935"/>
                  </a:moveTo>
                  <a:cubicBezTo>
                    <a:pt x="0" y="48324"/>
                    <a:pt x="48324" y="0"/>
                    <a:pt x="107935" y="0"/>
                  </a:cubicBezTo>
                  <a:lnTo>
                    <a:pt x="9578872" y="0"/>
                  </a:lnTo>
                  <a:cubicBezTo>
                    <a:pt x="9638483" y="0"/>
                    <a:pt x="9686807" y="48324"/>
                    <a:pt x="9686807" y="107935"/>
                  </a:cubicBezTo>
                  <a:lnTo>
                    <a:pt x="9686807" y="539660"/>
                  </a:lnTo>
                  <a:cubicBezTo>
                    <a:pt x="9686807" y="599271"/>
                    <a:pt x="9638483" y="647595"/>
                    <a:pt x="9578872" y="647595"/>
                  </a:cubicBezTo>
                  <a:lnTo>
                    <a:pt x="107935" y="647595"/>
                  </a:lnTo>
                  <a:cubicBezTo>
                    <a:pt x="48324" y="647595"/>
                    <a:pt x="0" y="599271"/>
                    <a:pt x="0" y="539660"/>
                  </a:cubicBezTo>
                  <a:lnTo>
                    <a:pt x="0" y="107935"/>
                  </a:lnTo>
                  <a:close/>
                </a:path>
              </a:pathLst>
            </a:custGeom>
            <a:solidFill>
              <a:srgbClr val="A53010"/>
            </a:solidFill>
            <a:ln w="15840" cap="rnd">
              <a:solidFill>
                <a:srgbClr val="FFFFFF"/>
              </a:solidFill>
              <a:round/>
            </a:ln>
          </p:spPr>
          <p:style>
            <a:lnRef idx="0">
              <a:scrgbClr r="0" g="0" b="0"/>
            </a:lnRef>
            <a:fillRef idx="0">
              <a:scrgbClr r="0" g="0" b="0"/>
            </a:fillRef>
            <a:effectRef idx="0">
              <a:scrgbClr r="0" g="0" b="0"/>
            </a:effectRef>
            <a:fontRef idx="minor"/>
          </p:style>
          <p:txBody>
            <a:bodyPr lIns="134640" tIns="134640" rIns="134640" bIns="134640" anchor="ctr">
              <a:noAutofit/>
            </a:bodyPr>
            <a:lstStyle/>
            <a:p>
              <a:pPr>
                <a:lnSpc>
                  <a:spcPct val="90000"/>
                </a:lnSpc>
                <a:spcAft>
                  <a:spcPts val="1100"/>
                </a:spcAft>
              </a:pPr>
              <a:r>
                <a:rPr lang="fr-FR" sz="2700" b="0" strike="noStrike" spc="-1">
                  <a:solidFill>
                    <a:srgbClr val="FFFFFF"/>
                  </a:solidFill>
                  <a:latin typeface="Century Gothic"/>
                  <a:ea typeface="DejaVu Sans"/>
                </a:rPr>
                <a:t>.Les Avantages et Opportunités</a:t>
              </a:r>
              <a:endParaRPr lang="fr-FR" sz="2700" b="0" strike="noStrike" spc="-1">
                <a:solidFill>
                  <a:srgbClr val="000000"/>
                </a:solidFill>
                <a:latin typeface="Arial"/>
              </a:endParaRPr>
            </a:p>
          </p:txBody>
        </p:sp>
        <p:sp>
          <p:nvSpPr>
            <p:cNvPr id="9302" name="Forme libre : forme 764"/>
            <p:cNvSpPr/>
            <p:nvPr/>
          </p:nvSpPr>
          <p:spPr>
            <a:xfrm>
              <a:off x="2429280" y="4528800"/>
              <a:ext cx="9686880" cy="647640"/>
            </a:xfrm>
            <a:custGeom>
              <a:avLst/>
              <a:gdLst>
                <a:gd name="textAreaLeft" fmla="*/ 0 w 9686880"/>
                <a:gd name="textAreaRight" fmla="*/ 9687600 w 9686880"/>
                <a:gd name="textAreaTop" fmla="*/ 0 h 647640"/>
                <a:gd name="textAreaBottom" fmla="*/ 648360 h 647640"/>
              </a:gdLst>
              <a:ahLst/>
              <a:cxnLst/>
              <a:rect l="textAreaLeft" t="textAreaTop" r="textAreaRight" b="textAreaBottom"/>
              <a:pathLst>
                <a:path w="9686807" h="647595">
                  <a:moveTo>
                    <a:pt x="0" y="107935"/>
                  </a:moveTo>
                  <a:cubicBezTo>
                    <a:pt x="0" y="48324"/>
                    <a:pt x="48324" y="0"/>
                    <a:pt x="107935" y="0"/>
                  </a:cubicBezTo>
                  <a:lnTo>
                    <a:pt x="9578872" y="0"/>
                  </a:lnTo>
                  <a:cubicBezTo>
                    <a:pt x="9638483" y="0"/>
                    <a:pt x="9686807" y="48324"/>
                    <a:pt x="9686807" y="107935"/>
                  </a:cubicBezTo>
                  <a:lnTo>
                    <a:pt x="9686807" y="539660"/>
                  </a:lnTo>
                  <a:cubicBezTo>
                    <a:pt x="9686807" y="599271"/>
                    <a:pt x="9638483" y="647595"/>
                    <a:pt x="9578872" y="647595"/>
                  </a:cubicBezTo>
                  <a:lnTo>
                    <a:pt x="107935" y="647595"/>
                  </a:lnTo>
                  <a:cubicBezTo>
                    <a:pt x="48324" y="647595"/>
                    <a:pt x="0" y="599271"/>
                    <a:pt x="0" y="539660"/>
                  </a:cubicBezTo>
                  <a:lnTo>
                    <a:pt x="0" y="107935"/>
                  </a:lnTo>
                  <a:close/>
                </a:path>
              </a:pathLst>
            </a:custGeom>
            <a:solidFill>
              <a:srgbClr val="A53010"/>
            </a:solidFill>
            <a:ln w="15840" cap="rnd">
              <a:solidFill>
                <a:srgbClr val="FFFFFF"/>
              </a:solidFill>
              <a:round/>
            </a:ln>
          </p:spPr>
          <p:style>
            <a:lnRef idx="0">
              <a:scrgbClr r="0" g="0" b="0"/>
            </a:lnRef>
            <a:fillRef idx="0">
              <a:scrgbClr r="0" g="0" b="0"/>
            </a:fillRef>
            <a:effectRef idx="0">
              <a:scrgbClr r="0" g="0" b="0"/>
            </a:effectRef>
            <a:fontRef idx="minor"/>
          </p:style>
          <p:txBody>
            <a:bodyPr lIns="134640" tIns="134640" rIns="134640" bIns="134640" anchor="ctr">
              <a:noAutofit/>
            </a:bodyPr>
            <a:lstStyle/>
            <a:p>
              <a:pPr>
                <a:lnSpc>
                  <a:spcPct val="90000"/>
                </a:lnSpc>
                <a:spcAft>
                  <a:spcPts val="1100"/>
                </a:spcAft>
              </a:pPr>
              <a:r>
                <a:rPr lang="fr-FR" sz="2700" b="0" strike="noStrike" spc="-1">
                  <a:solidFill>
                    <a:srgbClr val="FFFFFF"/>
                  </a:solidFill>
                  <a:latin typeface="Century Gothic"/>
                  <a:ea typeface="DejaVu Sans"/>
                </a:rPr>
                <a:t>.Les Contraintes et Risques</a:t>
              </a:r>
              <a:endParaRPr lang="fr-FR" sz="2700" b="0" strike="noStrike" spc="-1">
                <a:solidFill>
                  <a:srgbClr val="000000"/>
                </a:solidFill>
                <a:latin typeface="Arial"/>
              </a:endParaRPr>
            </a:p>
          </p:txBody>
        </p:sp>
      </p:grpSp>
      <p:pic>
        <p:nvPicPr>
          <p:cNvPr id="9303" name="Image 4" descr="Une image contenant logo&#10;&#10;Description générée automatiquement"/>
          <p:cNvPicPr/>
          <p:nvPr/>
        </p:nvPicPr>
        <p:blipFill>
          <a:blip r:embed="rId2"/>
          <a:stretch/>
        </p:blipFill>
        <p:spPr>
          <a:xfrm>
            <a:off x="10856880" y="5527800"/>
            <a:ext cx="1334160" cy="1334160"/>
          </a:xfrm>
          <a:prstGeom prst="rect">
            <a:avLst/>
          </a:prstGeom>
          <a:ln w="12600">
            <a:noFill/>
          </a:ln>
        </p:spPr>
      </p:pic>
    </p:spTree>
  </p:cSld>
  <p:clrMapOvr>
    <a:masterClrMapping/>
  </p:clrMapOvr>
  <mc:AlternateContent xmlns:mc="http://schemas.openxmlformats.org/markup-compatibility/2006" xmlns:p14="http://schemas.microsoft.com/office/powerpoint/2010/main">
    <mc:Choice Requires="p14">
      <p:transition spd="slow" p14:dur="3000">
        <p:wipe/>
      </p:transition>
    </mc:Choice>
    <mc:Fallback xmlns:p15="http://schemas.microsoft.com/office/powerpoint/2012/main" xmlns="">
      <p:transition spd="slow">
        <p:wipe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65"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66"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67"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68"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69" name="PlaceHolder 1"/>
          <p:cNvSpPr>
            <a:spLocks noGrp="1"/>
          </p:cNvSpPr>
          <p:nvPr>
            <p:ph type="title"/>
          </p:nvPr>
        </p:nvSpPr>
        <p:spPr>
          <a:xfrm>
            <a:off x="512640" y="1478880"/>
            <a:ext cx="7146000" cy="779040"/>
          </a:xfrm>
          <a:prstGeom prst="rect">
            <a:avLst/>
          </a:prstGeom>
          <a:noFill/>
          <a:ln w="12600">
            <a:noFill/>
          </a:ln>
        </p:spPr>
        <p:txBody>
          <a:bodyPr lIns="0" tIns="0" rIns="0" bIns="0" anchor="ctr">
            <a:noAutofit/>
          </a:bodyPr>
          <a:lstStyle/>
          <a:p>
            <a:pPr indent="0">
              <a:lnSpc>
                <a:spcPct val="90000"/>
              </a:lnSpc>
              <a:buNone/>
            </a:pPr>
            <a:r>
              <a:rPr lang="fr-FR" sz="3600" b="0" strike="noStrike" spc="-1">
                <a:solidFill>
                  <a:srgbClr val="FFFFFF"/>
                </a:solidFill>
                <a:latin typeface="Arial"/>
                <a:ea typeface="Arial"/>
              </a:rPr>
              <a:t>.Les Contraintes et Risques</a:t>
            </a:r>
            <a:endParaRPr lang="fr-FR" sz="3600" b="0" strike="noStrike" spc="-1">
              <a:solidFill>
                <a:srgbClr val="000000"/>
              </a:solidFill>
              <a:latin typeface="Arial"/>
            </a:endParaRPr>
          </a:p>
          <a:p>
            <a:pPr indent="0">
              <a:lnSpc>
                <a:spcPct val="90000"/>
              </a:lnSpc>
              <a:buNone/>
            </a:pPr>
            <a:endParaRPr lang="fr-FR" sz="3600" b="0" strike="noStrike" spc="-1">
              <a:solidFill>
                <a:srgbClr val="000000"/>
              </a:solidFill>
              <a:latin typeface="Arial"/>
            </a:endParaRPr>
          </a:p>
          <a:p>
            <a:pPr indent="0">
              <a:lnSpc>
                <a:spcPct val="90000"/>
              </a:lnSpc>
              <a:buNone/>
            </a:pPr>
            <a:endParaRPr lang="fr-FR" sz="3600" b="0" strike="noStrike" spc="-1">
              <a:solidFill>
                <a:srgbClr val="000000"/>
              </a:solidFill>
              <a:latin typeface="Arial"/>
            </a:endParaRPr>
          </a:p>
          <a:p>
            <a:pPr indent="0">
              <a:lnSpc>
                <a:spcPct val="100000"/>
              </a:lnSpc>
              <a:buNone/>
            </a:pPr>
            <a:endParaRPr lang="fr-FR" sz="4000" b="0" strike="noStrike" spc="-1">
              <a:solidFill>
                <a:srgbClr val="000000"/>
              </a:solidFill>
              <a:latin typeface="Arial"/>
            </a:endParaRPr>
          </a:p>
        </p:txBody>
      </p:sp>
      <p:sp>
        <p:nvSpPr>
          <p:cNvPr id="9470" name="PlaceHolder 2"/>
          <p:cNvSpPr>
            <a:spLocks noGrp="1"/>
          </p:cNvSpPr>
          <p:nvPr>
            <p:ph/>
          </p:nvPr>
        </p:nvSpPr>
        <p:spPr>
          <a:xfrm>
            <a:off x="393120" y="1483252"/>
            <a:ext cx="7559640" cy="4763520"/>
          </a:xfrm>
          <a:prstGeom prst="rect">
            <a:avLst/>
          </a:prstGeom>
          <a:noFill/>
          <a:ln w="12600">
            <a:noFill/>
          </a:ln>
        </p:spPr>
        <p:txBody>
          <a:bodyPr lIns="0" tIns="0" rIns="0" bIns="0" anchor="t">
            <a:normAutofit/>
          </a:bodyPr>
          <a:lstStyle/>
          <a:p>
            <a:pPr indent="0">
              <a:lnSpc>
                <a:spcPct val="90000"/>
              </a:lnSpc>
              <a:buNone/>
            </a:pPr>
            <a:endParaRPr lang="fr-FR" sz="4400" b="0" strike="noStrike" spc="-1" dirty="0">
              <a:solidFill>
                <a:srgbClr val="000000"/>
              </a:solidFill>
              <a:latin typeface="Arial"/>
            </a:endParaRPr>
          </a:p>
          <a:p>
            <a:pPr indent="0">
              <a:lnSpc>
                <a:spcPct val="90000"/>
              </a:lnSpc>
            </a:pPr>
            <a:r>
              <a:rPr lang="en-US" sz="2400" b="0" strike="noStrike" spc="-1" dirty="0" err="1">
                <a:solidFill>
                  <a:srgbClr val="FFFFFF"/>
                </a:solidFill>
                <a:latin typeface="Arial"/>
                <a:ea typeface="DejaVu Sans"/>
              </a:rPr>
              <a:t>Risque</a:t>
            </a:r>
            <a:r>
              <a:rPr lang="en-US" sz="2400" b="0" strike="noStrike" spc="-1" dirty="0">
                <a:solidFill>
                  <a:srgbClr val="FFFFFF"/>
                </a:solidFill>
                <a:latin typeface="Arial"/>
                <a:ea typeface="DejaVu Sans"/>
              </a:rPr>
              <a:t> de </a:t>
            </a:r>
            <a:r>
              <a:rPr lang="en-US" sz="2400" b="0" strike="noStrike" spc="-1" dirty="0" err="1">
                <a:solidFill>
                  <a:srgbClr val="FFFFFF"/>
                </a:solidFill>
                <a:latin typeface="Arial"/>
                <a:ea typeface="DejaVu Sans"/>
              </a:rPr>
              <a:t>surexposition</a:t>
            </a:r>
            <a:r>
              <a:rPr lang="en-US" sz="2400" b="0" strike="noStrike" spc="-1" dirty="0">
                <a:solidFill>
                  <a:srgbClr val="FFFFFF"/>
                </a:solidFill>
                <a:latin typeface="Arial"/>
                <a:ea typeface="DejaVu Sans"/>
              </a:rPr>
              <a:t> :</a:t>
            </a:r>
            <a:endParaRPr lang="fr-FR" sz="2400" b="0" strike="noStrike" spc="-1" dirty="0">
              <a:solidFill>
                <a:srgbClr val="000000"/>
              </a:solidFill>
              <a:latin typeface="Arial"/>
            </a:endParaRPr>
          </a:p>
          <a:p>
            <a:pPr indent="0">
              <a:lnSpc>
                <a:spcPct val="90000"/>
              </a:lnSpc>
              <a:buNone/>
            </a:pPr>
            <a:r>
              <a:rPr lang="en-US" sz="2400" b="0" strike="noStrike" spc="-1" dirty="0">
                <a:solidFill>
                  <a:srgbClr val="FFFFFF"/>
                </a:solidFill>
                <a:latin typeface="Arial"/>
                <a:ea typeface="DejaVu Sans"/>
              </a:rPr>
              <a:t> </a:t>
            </a:r>
            <a:endParaRPr lang="fr-FR" sz="2400" b="0" strike="noStrike" spc="-1" dirty="0">
              <a:solidFill>
                <a:srgbClr val="000000"/>
              </a:solidFill>
              <a:latin typeface="Arial"/>
            </a:endParaRPr>
          </a:p>
          <a:p>
            <a:pPr indent="0">
              <a:lnSpc>
                <a:spcPct val="90000"/>
              </a:lnSpc>
            </a:pPr>
            <a:r>
              <a:rPr lang="en-US" sz="2400" b="0" strike="noStrike" spc="-1" dirty="0">
                <a:solidFill>
                  <a:srgbClr val="FFFFFF"/>
                </a:solidFill>
                <a:latin typeface="Arial"/>
                <a:ea typeface="DejaVu Sans"/>
              </a:rPr>
              <a:t>Bien que la </a:t>
            </a:r>
            <a:r>
              <a:rPr lang="en-US" sz="2400" b="0" strike="noStrike" spc="-1" dirty="0" err="1">
                <a:solidFill>
                  <a:srgbClr val="FFFFFF"/>
                </a:solidFill>
                <a:latin typeface="Arial"/>
                <a:ea typeface="DejaVu Sans"/>
              </a:rPr>
              <a:t>visibilité</a:t>
            </a:r>
            <a:r>
              <a:rPr lang="en-US" sz="2400" b="0" strike="noStrike" spc="-1" dirty="0">
                <a:solidFill>
                  <a:srgbClr val="FFFFFF"/>
                </a:solidFill>
                <a:latin typeface="Arial"/>
                <a:ea typeface="DejaVu Sans"/>
              </a:rPr>
              <a:t> de Perrier </a:t>
            </a:r>
            <a:r>
              <a:rPr lang="en-US" sz="2400" b="0" strike="noStrike" spc="-1" dirty="0" err="1">
                <a:solidFill>
                  <a:srgbClr val="FFFFFF"/>
                </a:solidFill>
                <a:latin typeface="Arial"/>
                <a:ea typeface="DejaVu Sans"/>
              </a:rPr>
              <a:t>soit</a:t>
            </a:r>
            <a:r>
              <a:rPr lang="en-US" sz="2400" b="0" strike="noStrike" spc="-1" dirty="0">
                <a:solidFill>
                  <a:srgbClr val="FFFFFF"/>
                </a:solidFill>
                <a:latin typeface="Arial"/>
                <a:ea typeface="DejaVu Sans"/>
              </a:rPr>
              <a:t> </a:t>
            </a:r>
            <a:r>
              <a:rPr lang="en-US" sz="2400" b="0" strike="noStrike" spc="-1" dirty="0" err="1">
                <a:solidFill>
                  <a:srgbClr val="FFFFFF"/>
                </a:solidFill>
                <a:latin typeface="Arial"/>
                <a:ea typeface="DejaVu Sans"/>
              </a:rPr>
              <a:t>augmentée</a:t>
            </a:r>
            <a:r>
              <a:rPr lang="en-US" sz="2400" b="0" strike="noStrike" spc="-1" dirty="0">
                <a:solidFill>
                  <a:srgbClr val="FFFFFF"/>
                </a:solidFill>
                <a:latin typeface="Arial"/>
                <a:ea typeface="DejaVu Sans"/>
              </a:rPr>
              <a:t> grâce au </a:t>
            </a:r>
            <a:r>
              <a:rPr lang="en-US" sz="2400" b="0" strike="noStrike" spc="-1" dirty="0" err="1">
                <a:solidFill>
                  <a:srgbClr val="FFFFFF"/>
                </a:solidFill>
                <a:latin typeface="Arial"/>
                <a:ea typeface="DejaVu Sans"/>
              </a:rPr>
              <a:t>partenariat</a:t>
            </a:r>
            <a:r>
              <a:rPr lang="en-US" sz="2400" b="0" strike="noStrike" spc="-1" dirty="0">
                <a:solidFill>
                  <a:srgbClr val="FFFFFF"/>
                </a:solidFill>
                <a:latin typeface="Arial"/>
                <a:ea typeface="DejaVu Sans"/>
              </a:rPr>
              <a:t> avec </a:t>
            </a:r>
            <a:r>
              <a:rPr lang="en-US" sz="2400" b="0" strike="noStrike" spc="-1" dirty="0">
                <a:solidFill>
                  <a:srgbClr val="FFFFFF"/>
                </a:solidFill>
                <a:latin typeface="Arial"/>
                <a:ea typeface="Arial;sans-serif"/>
              </a:rPr>
              <a:t>Roland-Garros, il y a un </a:t>
            </a:r>
            <a:r>
              <a:rPr lang="en-US" sz="2400" b="0" strike="noStrike" spc="-1" dirty="0" err="1">
                <a:solidFill>
                  <a:srgbClr val="FFFFFF"/>
                </a:solidFill>
                <a:latin typeface="Arial"/>
                <a:ea typeface="Arial;sans-serif"/>
              </a:rPr>
              <a:t>risque</a:t>
            </a:r>
            <a:r>
              <a:rPr lang="en-US" sz="2400" b="0" strike="noStrike" spc="-1" dirty="0">
                <a:solidFill>
                  <a:srgbClr val="FFFFFF"/>
                </a:solidFill>
                <a:latin typeface="Arial"/>
                <a:ea typeface="Arial;sans-serif"/>
              </a:rPr>
              <a:t> de </a:t>
            </a:r>
            <a:r>
              <a:rPr lang="en-US" sz="2400" b="0" strike="noStrike" spc="-1" dirty="0" err="1">
                <a:solidFill>
                  <a:srgbClr val="FFFFFF"/>
                </a:solidFill>
                <a:latin typeface="Arial"/>
                <a:ea typeface="Arial;sans-serif"/>
              </a:rPr>
              <a:t>surexposition</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médiatique</a:t>
            </a:r>
            <a:r>
              <a:rPr lang="en-US" sz="2400" b="0" strike="noStrike" spc="-1" dirty="0">
                <a:solidFill>
                  <a:srgbClr val="FFFFFF"/>
                </a:solidFill>
                <a:latin typeface="Arial"/>
                <a:ea typeface="Arial;sans-serif"/>
              </a:rPr>
              <a:t>. Une trop </a:t>
            </a:r>
            <a:r>
              <a:rPr lang="en-US" sz="2400" b="0" strike="noStrike" spc="-1" dirty="0" err="1">
                <a:solidFill>
                  <a:srgbClr val="FFFFFF"/>
                </a:solidFill>
                <a:latin typeface="Arial"/>
                <a:ea typeface="Arial;sans-serif"/>
              </a:rPr>
              <a:t>grande</a:t>
            </a:r>
            <a:r>
              <a:rPr lang="en-US" sz="2400" b="0" strike="noStrike" spc="-1" dirty="0">
                <a:solidFill>
                  <a:srgbClr val="FFFFFF"/>
                </a:solidFill>
                <a:latin typeface="Arial"/>
                <a:ea typeface="Arial;sans-serif"/>
              </a:rPr>
              <a:t> exposition de la marque </a:t>
            </a:r>
            <a:r>
              <a:rPr lang="en-US" sz="2400" b="0" strike="noStrike" spc="-1" dirty="0" err="1">
                <a:solidFill>
                  <a:srgbClr val="FFFFFF"/>
                </a:solidFill>
                <a:latin typeface="Arial"/>
                <a:ea typeface="Arial;sans-serif"/>
              </a:rPr>
              <a:t>peut</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entraîner</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une</a:t>
            </a:r>
            <a:r>
              <a:rPr lang="en-US" sz="2400" b="0" strike="noStrike" spc="-1" dirty="0">
                <a:solidFill>
                  <a:srgbClr val="FFFFFF"/>
                </a:solidFill>
                <a:latin typeface="Arial"/>
                <a:ea typeface="Arial;sans-serif"/>
              </a:rPr>
              <a:t> saturation et </a:t>
            </a:r>
            <a:r>
              <a:rPr lang="en-US" sz="2400" b="0" strike="noStrike" spc="-1" dirty="0" err="1">
                <a:solidFill>
                  <a:srgbClr val="FFFFFF"/>
                </a:solidFill>
                <a:latin typeface="Arial"/>
                <a:ea typeface="Arial;sans-serif"/>
              </a:rPr>
              <a:t>une</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perte</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d'impact</a:t>
            </a:r>
            <a:r>
              <a:rPr lang="en-US" sz="2400" b="0" strike="noStrike" spc="-1" dirty="0">
                <a:solidFill>
                  <a:srgbClr val="FFFFFF"/>
                </a:solidFill>
                <a:latin typeface="Arial"/>
                <a:ea typeface="Arial;sans-serif"/>
              </a:rPr>
              <a:t>. Il </a:t>
            </a:r>
            <a:r>
              <a:rPr lang="en-US" sz="2400" b="0" strike="noStrike" spc="-1" dirty="0" err="1">
                <a:solidFill>
                  <a:srgbClr val="FFFFFF"/>
                </a:solidFill>
                <a:latin typeface="Arial"/>
                <a:ea typeface="Arial;sans-serif"/>
              </a:rPr>
              <a:t>est</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donc</a:t>
            </a:r>
            <a:r>
              <a:rPr lang="en-US" sz="2400" b="0" strike="noStrike" spc="-1" dirty="0">
                <a:solidFill>
                  <a:srgbClr val="FFFFFF"/>
                </a:solidFill>
                <a:latin typeface="Arial"/>
                <a:ea typeface="Arial;sans-serif"/>
              </a:rPr>
              <a:t> important de </a:t>
            </a:r>
            <a:r>
              <a:rPr lang="en-US" sz="2400" b="0" strike="noStrike" spc="-1" dirty="0" err="1">
                <a:solidFill>
                  <a:srgbClr val="FFFFFF"/>
                </a:solidFill>
                <a:latin typeface="Arial"/>
                <a:ea typeface="Arial;sans-serif"/>
              </a:rPr>
              <a:t>trouver</a:t>
            </a:r>
            <a:r>
              <a:rPr lang="en-US" sz="2400" b="0" strike="noStrike" spc="-1" dirty="0">
                <a:solidFill>
                  <a:srgbClr val="FFFFFF"/>
                </a:solidFill>
                <a:latin typeface="Arial"/>
                <a:ea typeface="Arial;sans-serif"/>
              </a:rPr>
              <a:t> un </a:t>
            </a:r>
            <a:r>
              <a:rPr lang="en-US" sz="2400" b="0" strike="noStrike" spc="-1" dirty="0" err="1">
                <a:solidFill>
                  <a:srgbClr val="FFFFFF"/>
                </a:solidFill>
                <a:latin typeface="Arial"/>
                <a:ea typeface="Arial;sans-serif"/>
              </a:rPr>
              <a:t>équilibre</a:t>
            </a:r>
            <a:r>
              <a:rPr lang="en-US" sz="2400" b="0" strike="noStrike" spc="-1" dirty="0">
                <a:solidFill>
                  <a:srgbClr val="FFFFFF"/>
                </a:solidFill>
                <a:latin typeface="Arial"/>
                <a:ea typeface="Arial;sans-serif"/>
              </a:rPr>
              <a:t> entre la </a:t>
            </a:r>
            <a:r>
              <a:rPr lang="en-US" sz="2400" b="0" strike="noStrike" spc="-1" dirty="0" err="1">
                <a:solidFill>
                  <a:srgbClr val="FFFFFF"/>
                </a:solidFill>
                <a:latin typeface="Arial"/>
                <a:ea typeface="Arial;sans-serif"/>
              </a:rPr>
              <a:t>visibilité</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souhaitée</a:t>
            </a:r>
            <a:r>
              <a:rPr lang="en-US" sz="2400" b="0" strike="noStrike" spc="-1" dirty="0">
                <a:solidFill>
                  <a:srgbClr val="FFFFFF"/>
                </a:solidFill>
                <a:latin typeface="Arial"/>
                <a:ea typeface="Arial;sans-serif"/>
              </a:rPr>
              <a:t> et la </a:t>
            </a:r>
            <a:r>
              <a:rPr lang="en-US" sz="2400" b="0" strike="noStrike" spc="-1" dirty="0" err="1">
                <a:solidFill>
                  <a:srgbClr val="FFFFFF"/>
                </a:solidFill>
                <a:latin typeface="Arial"/>
                <a:ea typeface="Arial;sans-serif"/>
              </a:rPr>
              <a:t>préservation</a:t>
            </a:r>
            <a:r>
              <a:rPr lang="en-US" sz="2400" b="0" strike="noStrike" spc="-1" dirty="0">
                <a:solidFill>
                  <a:srgbClr val="FFFFFF"/>
                </a:solidFill>
                <a:latin typeface="Arial"/>
                <a:ea typeface="Arial;sans-serif"/>
              </a:rPr>
              <a:t> de </a:t>
            </a:r>
            <a:r>
              <a:rPr lang="en-US" sz="2400" b="0" strike="noStrike" spc="-1" dirty="0" err="1">
                <a:solidFill>
                  <a:srgbClr val="FFFFFF"/>
                </a:solidFill>
                <a:latin typeface="Arial"/>
                <a:ea typeface="Arial;sans-serif"/>
              </a:rPr>
              <a:t>l'effet</a:t>
            </a:r>
            <a:r>
              <a:rPr lang="en-US" sz="2400" b="0" strike="noStrike" spc="-1" dirty="0">
                <a:solidFill>
                  <a:srgbClr val="FFFFFF"/>
                </a:solidFill>
                <a:latin typeface="Arial"/>
                <a:ea typeface="Arial;sans-serif"/>
              </a:rPr>
              <a:t> de surprise et de </a:t>
            </a:r>
            <a:r>
              <a:rPr lang="en-US" sz="2400" b="0" strike="noStrike" spc="-1" dirty="0" err="1">
                <a:solidFill>
                  <a:srgbClr val="FFFFFF"/>
                </a:solidFill>
                <a:latin typeface="Arial"/>
                <a:ea typeface="Arial;sans-serif"/>
              </a:rPr>
              <a:t>nouveauté</a:t>
            </a:r>
            <a:r>
              <a:rPr lang="en-US" sz="2400" b="0" strike="noStrike" spc="-1" dirty="0">
                <a:solidFill>
                  <a:srgbClr val="FFFFFF"/>
                </a:solidFill>
                <a:latin typeface="Arial"/>
                <a:ea typeface="Arial;sans-serif"/>
              </a:rPr>
              <a:t> pour </a:t>
            </a:r>
            <a:r>
              <a:rPr lang="en-US" sz="2400" b="0" strike="noStrike" spc="-1" dirty="0" err="1">
                <a:solidFill>
                  <a:srgbClr val="FFFFFF"/>
                </a:solidFill>
                <a:latin typeface="Arial"/>
                <a:ea typeface="Arial;sans-serif"/>
              </a:rPr>
              <a:t>susciter</a:t>
            </a:r>
            <a:r>
              <a:rPr lang="en-US" sz="2400" b="0" strike="noStrike" spc="-1" dirty="0">
                <a:solidFill>
                  <a:srgbClr val="FFFFFF"/>
                </a:solidFill>
                <a:latin typeface="Arial"/>
                <a:ea typeface="Arial;sans-serif"/>
              </a:rPr>
              <a:t> </a:t>
            </a:r>
            <a:r>
              <a:rPr lang="en-US" sz="2400" b="0" strike="noStrike" spc="-1" dirty="0" err="1">
                <a:solidFill>
                  <a:srgbClr val="FFFFFF"/>
                </a:solidFill>
                <a:latin typeface="Arial"/>
                <a:ea typeface="Arial;sans-serif"/>
              </a:rPr>
              <a:t>l'intérêt</a:t>
            </a:r>
            <a:r>
              <a:rPr lang="en-US" sz="2400" b="0" strike="noStrike" spc="-1" dirty="0">
                <a:solidFill>
                  <a:srgbClr val="FFFFFF"/>
                </a:solidFill>
                <a:latin typeface="Arial"/>
                <a:ea typeface="Arial;sans-serif"/>
              </a:rPr>
              <a:t> des </a:t>
            </a:r>
            <a:r>
              <a:rPr lang="en-US" sz="2400" b="0" strike="noStrike" spc="-1" dirty="0" err="1">
                <a:solidFill>
                  <a:srgbClr val="FFFFFF"/>
                </a:solidFill>
                <a:latin typeface="Arial"/>
                <a:ea typeface="Arial;sans-serif"/>
              </a:rPr>
              <a:t>consommateurs</a:t>
            </a:r>
            <a:r>
              <a:rPr lang="en-US" sz="2400" b="0" strike="noStrike" spc="-1" dirty="0">
                <a:solidFill>
                  <a:srgbClr val="FFFFFF"/>
                </a:solidFill>
                <a:latin typeface="Arial"/>
                <a:ea typeface="Arial;sans-serif"/>
              </a:rPr>
              <a:t>.</a:t>
            </a:r>
            <a:endParaRPr lang="fr-FR" sz="2400" b="0" strike="noStrike" spc="-1" dirty="0">
              <a:solidFill>
                <a:srgbClr val="000000"/>
              </a:solidFill>
              <a:latin typeface="Arial"/>
            </a:endParaRPr>
          </a:p>
        </p:txBody>
      </p:sp>
      <p:pic>
        <p:nvPicPr>
          <p:cNvPr id="9471"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72"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73"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74"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75"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76"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77" name="PlaceHolder 1"/>
          <p:cNvSpPr>
            <a:spLocks noGrp="1"/>
          </p:cNvSpPr>
          <p:nvPr>
            <p:ph type="title"/>
          </p:nvPr>
        </p:nvSpPr>
        <p:spPr>
          <a:xfrm>
            <a:off x="512640" y="1478880"/>
            <a:ext cx="7146000" cy="779040"/>
          </a:xfrm>
          <a:prstGeom prst="rect">
            <a:avLst/>
          </a:prstGeom>
          <a:noFill/>
          <a:ln w="12600">
            <a:noFill/>
          </a:ln>
        </p:spPr>
        <p:txBody>
          <a:bodyPr lIns="0" tIns="0" rIns="0" bIns="0" anchor="ctr">
            <a:noAutofit/>
          </a:bodyPr>
          <a:lstStyle/>
          <a:p>
            <a:pPr indent="0">
              <a:lnSpc>
                <a:spcPct val="90000"/>
              </a:lnSpc>
              <a:buNone/>
            </a:pPr>
            <a:r>
              <a:rPr lang="fr-FR" sz="3600" b="0" strike="noStrike" spc="-1">
                <a:solidFill>
                  <a:srgbClr val="FFFFFF"/>
                </a:solidFill>
                <a:latin typeface="Arial"/>
                <a:ea typeface="Arial"/>
              </a:rPr>
              <a:t>.Les Contraintes et Risques</a:t>
            </a:r>
            <a:endParaRPr lang="fr-FR" sz="3600" b="0" strike="noStrike" spc="-1">
              <a:solidFill>
                <a:srgbClr val="000000"/>
              </a:solidFill>
              <a:latin typeface="Arial"/>
            </a:endParaRPr>
          </a:p>
          <a:p>
            <a:pPr indent="0">
              <a:lnSpc>
                <a:spcPct val="90000"/>
              </a:lnSpc>
              <a:buNone/>
            </a:pPr>
            <a:endParaRPr lang="fr-FR" sz="3600" b="0" strike="noStrike" spc="-1">
              <a:solidFill>
                <a:srgbClr val="000000"/>
              </a:solidFill>
              <a:latin typeface="Arial"/>
            </a:endParaRPr>
          </a:p>
          <a:p>
            <a:pPr indent="0">
              <a:lnSpc>
                <a:spcPct val="90000"/>
              </a:lnSpc>
              <a:buNone/>
            </a:pPr>
            <a:endParaRPr lang="fr-FR" sz="3600" b="0" strike="noStrike" spc="-1">
              <a:solidFill>
                <a:srgbClr val="000000"/>
              </a:solidFill>
              <a:latin typeface="Arial"/>
            </a:endParaRPr>
          </a:p>
          <a:p>
            <a:pPr indent="0">
              <a:lnSpc>
                <a:spcPct val="100000"/>
              </a:lnSpc>
              <a:buNone/>
            </a:pPr>
            <a:endParaRPr lang="fr-FR" sz="4000" b="0" strike="noStrike" spc="-1">
              <a:solidFill>
                <a:srgbClr val="000000"/>
              </a:solidFill>
              <a:latin typeface="Arial"/>
            </a:endParaRPr>
          </a:p>
        </p:txBody>
      </p:sp>
      <p:sp>
        <p:nvSpPr>
          <p:cNvPr id="9478" name="PlaceHolder 2"/>
          <p:cNvSpPr>
            <a:spLocks noGrp="1"/>
          </p:cNvSpPr>
          <p:nvPr>
            <p:ph/>
          </p:nvPr>
        </p:nvSpPr>
        <p:spPr>
          <a:xfrm>
            <a:off x="-111116" y="846761"/>
            <a:ext cx="8451831" cy="6712716"/>
          </a:xfrm>
          <a:prstGeom prst="rect">
            <a:avLst/>
          </a:prstGeom>
          <a:noFill/>
          <a:ln w="12600">
            <a:noFill/>
          </a:ln>
        </p:spPr>
        <p:txBody>
          <a:bodyPr lIns="0" tIns="0" rIns="0" bIns="0" anchor="t">
            <a:normAutofit fontScale="96000"/>
          </a:bodyPr>
          <a:lstStyle/>
          <a:p>
            <a:pPr indent="0">
              <a:lnSpc>
                <a:spcPct val="90000"/>
              </a:lnSpc>
            </a:pPr>
            <a:br>
              <a:rPr sz="1400" dirty="0"/>
            </a:br>
            <a:endParaRPr lang="fr-FR" sz="4400" b="0" strike="noStrike" spc="-1" dirty="0">
              <a:solidFill>
                <a:srgbClr val="000000"/>
              </a:solidFill>
              <a:latin typeface="Arial"/>
            </a:endParaRPr>
          </a:p>
          <a:p>
            <a:pPr indent="0">
              <a:lnSpc>
                <a:spcPct val="90000"/>
              </a:lnSpc>
            </a:pPr>
            <a:r>
              <a:rPr lang="fr-FR" sz="2100" b="0" strike="noStrike" spc="-1" dirty="0">
                <a:solidFill>
                  <a:srgbClr val="FFFFFF"/>
                </a:solidFill>
                <a:latin typeface="Arial"/>
                <a:ea typeface="DejaVu Sans"/>
              </a:rPr>
              <a:t>Perrier doit également tenir compte des besoins et des attentes </a:t>
            </a:r>
            <a:r>
              <a:rPr lang="fr-FR" sz="2100" b="0" strike="noStrike" spc="-1" dirty="0">
                <a:solidFill>
                  <a:srgbClr val="FFFFFF"/>
                </a:solidFill>
                <a:latin typeface="Arial"/>
                <a:ea typeface="Arial;sans-serif"/>
              </a:rPr>
              <a:t>des organisateurs de Roland-Garros, qui peuvent inclure la visibilité de la marque, les activations spéciales, la fourniture de produits et services de qualité, ainsi que le respect des exigences contractuelles. Il est essentiel de maintenir une communication ouverte et transparente afin de répondre aux attentes et de résoudre rapidement tout problème éventuel.</a:t>
            </a:r>
            <a:endParaRPr lang="fr-FR" sz="2100" b="0" strike="noStrike" spc="-1" dirty="0">
              <a:solidFill>
                <a:srgbClr val="000000"/>
              </a:solidFill>
              <a:latin typeface="Arial"/>
            </a:endParaRPr>
          </a:p>
          <a:p>
            <a:pPr indent="0">
              <a:lnSpc>
                <a:spcPct val="90000"/>
              </a:lnSpc>
            </a:pPr>
            <a:r>
              <a:rPr lang="fr-FR" sz="2100" b="0" strike="noStrike" spc="-1" dirty="0">
                <a:solidFill>
                  <a:srgbClr val="FFFFFF"/>
                </a:solidFill>
                <a:latin typeface="Arial"/>
                <a:ea typeface="Arial;sans-serif"/>
              </a:rPr>
              <a:t>Les athlètes jouent un rôle clé dans le partenariat, en tant qu'ambassadeurs de la marque et en participant activement à diverses activités promotionnelles et événements. Perrier doit s'assurer de respecter les besoins des athlètes, de les soutenir dans leurs performances sportives et de fournir des conditions de travail optimales. Cela peut inclure des partenariats avec les athlètes pour des initiatives caritatives, des séances de formation et des événements spéciaux.</a:t>
            </a:r>
            <a:endParaRPr lang="fr-FR" sz="2100" b="0" strike="noStrike" spc="-1" dirty="0">
              <a:solidFill>
                <a:srgbClr val="000000"/>
              </a:solidFill>
              <a:latin typeface="Arial"/>
            </a:endParaRPr>
          </a:p>
          <a:p>
            <a:pPr indent="0">
              <a:lnSpc>
                <a:spcPct val="90000"/>
              </a:lnSpc>
            </a:pPr>
            <a:endParaRPr lang="fr-FR" sz="2800" b="0" strike="noStrike" spc="-1" dirty="0">
              <a:solidFill>
                <a:srgbClr val="000000"/>
              </a:solidFill>
              <a:latin typeface="Arial"/>
            </a:endParaRPr>
          </a:p>
        </p:txBody>
      </p:sp>
      <p:pic>
        <p:nvPicPr>
          <p:cNvPr id="9479"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80" name="Image 3"/>
          <p:cNvPicPr/>
          <p:nvPr/>
        </p:nvPicPr>
        <p:blipFill>
          <a:blip r:embed="rId3"/>
          <a:srcRect l="32555" r="33328" b="-722"/>
          <a:stretch/>
        </p:blipFill>
        <p:spPr>
          <a:xfrm>
            <a:off x="720" y="5689080"/>
            <a:ext cx="392400" cy="1159200"/>
          </a:xfrm>
          <a:prstGeom prst="rect">
            <a:avLst/>
          </a:prstGeom>
          <a:ln w="12600">
            <a:noFill/>
          </a:ln>
        </p:spPr>
      </p:pic>
      <p:pic>
        <p:nvPicPr>
          <p:cNvPr id="9481" name="Image 4" descr="Une image contenant texte&#10;&#10;Description générée automatiquement"/>
          <p:cNvPicPr/>
          <p:nvPr/>
        </p:nvPicPr>
        <p:blipFill>
          <a:blip r:embed="rId4"/>
          <a:stretch/>
        </p:blipFill>
        <p:spPr>
          <a:xfrm>
            <a:off x="9168120" y="1982880"/>
            <a:ext cx="2379600" cy="3175920"/>
          </a:xfrm>
          <a:prstGeom prst="rect">
            <a:avLst/>
          </a:prstGeom>
          <a:ln w="1260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482"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83"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484"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485"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486" name="PlaceHolder 1"/>
          <p:cNvSpPr>
            <a:spLocks noGrp="1"/>
          </p:cNvSpPr>
          <p:nvPr>
            <p:ph type="title"/>
          </p:nvPr>
        </p:nvSpPr>
        <p:spPr>
          <a:xfrm>
            <a:off x="512640" y="1478880"/>
            <a:ext cx="7146000" cy="779040"/>
          </a:xfrm>
          <a:prstGeom prst="rect">
            <a:avLst/>
          </a:prstGeom>
          <a:noFill/>
          <a:ln w="12600">
            <a:noFill/>
          </a:ln>
        </p:spPr>
        <p:txBody>
          <a:bodyPr lIns="0" tIns="0" rIns="0" bIns="0" anchor="ctr">
            <a:noAutofit/>
          </a:bodyPr>
          <a:lstStyle/>
          <a:p>
            <a:pPr indent="0">
              <a:lnSpc>
                <a:spcPct val="90000"/>
              </a:lnSpc>
              <a:buNone/>
            </a:pPr>
            <a:r>
              <a:rPr lang="fr-FR" sz="3600" b="0" strike="noStrike" spc="-1" dirty="0">
                <a:solidFill>
                  <a:srgbClr val="FFFFFF"/>
                </a:solidFill>
                <a:latin typeface="Arial"/>
                <a:ea typeface="Arial"/>
              </a:rPr>
              <a:t>.Les Contraintes et Risques</a:t>
            </a:r>
            <a:endParaRPr lang="fr-FR" sz="3600" b="0" strike="noStrike" spc="-1" dirty="0">
              <a:solidFill>
                <a:srgbClr val="000000"/>
              </a:solidFill>
              <a:latin typeface="Arial"/>
            </a:endParaRPr>
          </a:p>
          <a:p>
            <a:pPr indent="0">
              <a:lnSpc>
                <a:spcPct val="90000"/>
              </a:lnSpc>
              <a:buNone/>
            </a:pPr>
            <a:endParaRPr lang="fr-FR" sz="3600" b="0" strike="noStrike" spc="-1" dirty="0">
              <a:solidFill>
                <a:srgbClr val="000000"/>
              </a:solidFill>
              <a:latin typeface="Arial"/>
            </a:endParaRPr>
          </a:p>
          <a:p>
            <a:pPr indent="0">
              <a:lnSpc>
                <a:spcPct val="90000"/>
              </a:lnSpc>
              <a:buNone/>
            </a:pPr>
            <a:endParaRPr lang="fr-FR" sz="3600" b="0" strike="noStrike" spc="-1" dirty="0">
              <a:solidFill>
                <a:srgbClr val="000000"/>
              </a:solidFill>
              <a:latin typeface="Arial"/>
            </a:endParaRPr>
          </a:p>
          <a:p>
            <a:pPr indent="0">
              <a:lnSpc>
                <a:spcPct val="100000"/>
              </a:lnSpc>
              <a:buNone/>
            </a:pPr>
            <a:endParaRPr lang="fr-FR" sz="4000" b="0" strike="noStrike" spc="-1" dirty="0">
              <a:solidFill>
                <a:srgbClr val="000000"/>
              </a:solidFill>
              <a:latin typeface="Arial"/>
            </a:endParaRPr>
          </a:p>
        </p:txBody>
      </p:sp>
      <p:sp>
        <p:nvSpPr>
          <p:cNvPr id="9487" name="PlaceHolder 2"/>
          <p:cNvSpPr>
            <a:spLocks noGrp="1"/>
          </p:cNvSpPr>
          <p:nvPr>
            <p:ph/>
          </p:nvPr>
        </p:nvSpPr>
        <p:spPr>
          <a:xfrm>
            <a:off x="305820" y="1478880"/>
            <a:ext cx="7559640" cy="4919932"/>
          </a:xfrm>
          <a:prstGeom prst="rect">
            <a:avLst/>
          </a:prstGeom>
          <a:noFill/>
          <a:ln w="12600">
            <a:noFill/>
          </a:ln>
        </p:spPr>
        <p:txBody>
          <a:bodyPr lIns="0" tIns="0" rIns="0" bIns="0" anchor="t">
            <a:noAutofit/>
          </a:bodyPr>
          <a:lstStyle/>
          <a:p>
            <a:pPr indent="0">
              <a:lnSpc>
                <a:spcPct val="90000"/>
              </a:lnSpc>
              <a:buNone/>
            </a:pPr>
            <a:r>
              <a:rPr lang="en-US" sz="2000" b="0" strike="noStrike" spc="-1" dirty="0">
                <a:solidFill>
                  <a:srgbClr val="000000"/>
                </a:solidFill>
                <a:latin typeface="Arial"/>
              </a:rPr>
              <a:t> </a:t>
            </a:r>
            <a:endParaRPr lang="fr-FR" sz="2000" b="0" strike="noStrike" spc="-1" dirty="0">
              <a:solidFill>
                <a:srgbClr val="000000"/>
              </a:solidFill>
              <a:latin typeface="Arial"/>
            </a:endParaRPr>
          </a:p>
          <a:p>
            <a:pPr indent="0">
              <a:lnSpc>
                <a:spcPct val="90000"/>
              </a:lnSpc>
            </a:pPr>
            <a:r>
              <a:rPr lang="en-US" sz="2000" b="0" strike="noStrike" spc="-1" dirty="0">
                <a:solidFill>
                  <a:srgbClr val="FFFFFF"/>
                </a:solidFill>
                <a:latin typeface="Arial"/>
                <a:ea typeface="DejaVu Sans"/>
              </a:rPr>
              <a:t>En résumé, la gestion des </a:t>
            </a:r>
            <a:r>
              <a:rPr lang="en-US" sz="2000" b="0" strike="noStrike" spc="-1" dirty="0" err="1">
                <a:solidFill>
                  <a:srgbClr val="FFFFFF"/>
                </a:solidFill>
                <a:latin typeface="Arial"/>
                <a:ea typeface="DejaVu Sans"/>
              </a:rPr>
              <a:t>partenariats</a:t>
            </a:r>
            <a:r>
              <a:rPr lang="en-US" sz="2000" b="0" strike="noStrike" spc="-1" dirty="0">
                <a:solidFill>
                  <a:srgbClr val="FFFFFF"/>
                </a:solidFill>
                <a:latin typeface="Arial"/>
                <a:ea typeface="DejaVu Sans"/>
              </a:rPr>
              <a:t> dans le cadre du </a:t>
            </a:r>
            <a:r>
              <a:rPr lang="en-US" sz="2000" b="0" strike="noStrike" spc="-1" dirty="0" err="1">
                <a:solidFill>
                  <a:srgbClr val="FFFFFF"/>
                </a:solidFill>
                <a:latin typeface="Arial"/>
                <a:ea typeface="DejaVu Sans"/>
              </a:rPr>
              <a:t>partenariat</a:t>
            </a:r>
            <a:r>
              <a:rPr lang="en-US" sz="2000" b="0" strike="noStrike" spc="-1" dirty="0">
                <a:solidFill>
                  <a:srgbClr val="FFFFFF"/>
                </a:solidFill>
                <a:latin typeface="Arial"/>
                <a:ea typeface="DejaVu Sans"/>
              </a:rPr>
              <a:t> entre Perrier et </a:t>
            </a:r>
            <a:r>
              <a:rPr lang="en-US" sz="2000" b="0" strike="noStrike" spc="-1" dirty="0">
                <a:solidFill>
                  <a:srgbClr val="FFFFFF"/>
                </a:solidFill>
                <a:latin typeface="Arial"/>
                <a:ea typeface="Arial;sans-serif"/>
              </a:rPr>
              <a:t>Roland-Garros </a:t>
            </a:r>
            <a:r>
              <a:rPr lang="en-US" sz="2000" b="0" strike="noStrike" spc="-1" dirty="0" err="1">
                <a:solidFill>
                  <a:srgbClr val="FFFFFF"/>
                </a:solidFill>
                <a:latin typeface="Arial"/>
                <a:ea typeface="Arial;sans-serif"/>
              </a:rPr>
              <a:t>nécessite</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une</a:t>
            </a:r>
            <a:r>
              <a:rPr lang="en-US" sz="2000" b="0" strike="noStrike" spc="-1" dirty="0">
                <a:solidFill>
                  <a:srgbClr val="FFFFFF"/>
                </a:solidFill>
                <a:latin typeface="Arial"/>
                <a:ea typeface="Arial;sans-serif"/>
              </a:rPr>
              <a:t> coordination </a:t>
            </a:r>
            <a:r>
              <a:rPr lang="en-US" sz="2000" b="0" strike="noStrike" spc="-1" dirty="0" err="1">
                <a:solidFill>
                  <a:srgbClr val="FFFFFF"/>
                </a:solidFill>
                <a:latin typeface="Arial"/>
                <a:ea typeface="Arial;sans-serif"/>
              </a:rPr>
              <a:t>efficace</a:t>
            </a:r>
            <a:r>
              <a:rPr lang="en-US" sz="2000" b="0" strike="noStrike" spc="-1" dirty="0">
                <a:solidFill>
                  <a:srgbClr val="FFFFFF"/>
                </a:solidFill>
                <a:latin typeface="Arial"/>
                <a:ea typeface="Arial;sans-serif"/>
              </a:rPr>
              <a:t> avec les </a:t>
            </a:r>
            <a:r>
              <a:rPr lang="en-US" sz="2000" b="0" strike="noStrike" spc="-1" dirty="0" err="1">
                <a:solidFill>
                  <a:srgbClr val="FFFFFF"/>
                </a:solidFill>
                <a:latin typeface="Arial"/>
                <a:ea typeface="Arial;sans-serif"/>
              </a:rPr>
              <a:t>organisateurs</a:t>
            </a:r>
            <a:r>
              <a:rPr lang="en-US" sz="2000" b="0" strike="noStrike" spc="-1" dirty="0">
                <a:solidFill>
                  <a:srgbClr val="FFFFFF"/>
                </a:solidFill>
                <a:latin typeface="Arial"/>
                <a:ea typeface="Arial;sans-serif"/>
              </a:rPr>
              <a:t>, les </a:t>
            </a:r>
            <a:r>
              <a:rPr lang="en-US" sz="2000" b="0" strike="noStrike" spc="-1" dirty="0" err="1">
                <a:solidFill>
                  <a:srgbClr val="FFFFFF"/>
                </a:solidFill>
                <a:latin typeface="Arial"/>
                <a:ea typeface="Arial;sans-serif"/>
              </a:rPr>
              <a:t>athlètes</a:t>
            </a:r>
            <a:r>
              <a:rPr lang="en-US" sz="2000" b="0" strike="noStrike" spc="-1" dirty="0">
                <a:solidFill>
                  <a:srgbClr val="FFFFFF"/>
                </a:solidFill>
                <a:latin typeface="Arial"/>
                <a:ea typeface="Arial;sans-serif"/>
              </a:rPr>
              <a:t>, les </a:t>
            </a:r>
            <a:r>
              <a:rPr lang="en-US" sz="2000" b="0" strike="noStrike" spc="-1" dirty="0" err="1">
                <a:solidFill>
                  <a:srgbClr val="FFFFFF"/>
                </a:solidFill>
                <a:latin typeface="Arial"/>
                <a:ea typeface="Arial;sans-serif"/>
              </a:rPr>
              <a:t>partenaires</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commerciaux</a:t>
            </a:r>
            <a:r>
              <a:rPr lang="en-US" sz="2000" b="0" strike="noStrike" spc="-1" dirty="0">
                <a:solidFill>
                  <a:srgbClr val="FFFFFF"/>
                </a:solidFill>
                <a:latin typeface="Arial"/>
                <a:ea typeface="Arial;sans-serif"/>
              </a:rPr>
              <a:t> et les fans. Une communication ouverte, la satisfaction des </a:t>
            </a:r>
            <a:r>
              <a:rPr lang="en-US" sz="2000" b="0" strike="noStrike" spc="-1" dirty="0" err="1">
                <a:solidFill>
                  <a:srgbClr val="FFFFFF"/>
                </a:solidFill>
                <a:latin typeface="Arial"/>
                <a:ea typeface="Arial;sans-serif"/>
              </a:rPr>
              <a:t>attentes</a:t>
            </a:r>
            <a:r>
              <a:rPr lang="en-US" sz="2000" b="0" strike="noStrike" spc="-1" dirty="0">
                <a:solidFill>
                  <a:srgbClr val="FFFFFF"/>
                </a:solidFill>
                <a:latin typeface="Arial"/>
                <a:ea typeface="Arial;sans-serif"/>
              </a:rPr>
              <a:t> des parties </a:t>
            </a:r>
            <a:r>
              <a:rPr lang="en-US" sz="2000" b="0" strike="noStrike" spc="-1" dirty="0" err="1">
                <a:solidFill>
                  <a:srgbClr val="FFFFFF"/>
                </a:solidFill>
                <a:latin typeface="Arial"/>
                <a:ea typeface="Arial;sans-serif"/>
              </a:rPr>
              <a:t>prenantes</a:t>
            </a:r>
            <a:r>
              <a:rPr lang="en-US" sz="2000" b="0" strike="noStrike" spc="-1" dirty="0">
                <a:solidFill>
                  <a:srgbClr val="FFFFFF"/>
                </a:solidFill>
                <a:latin typeface="Arial"/>
                <a:ea typeface="Arial;sans-serif"/>
              </a:rPr>
              <a:t> et </a:t>
            </a:r>
            <a:r>
              <a:rPr lang="en-US" sz="2000" b="0" strike="noStrike" spc="-1" dirty="0" err="1">
                <a:solidFill>
                  <a:srgbClr val="FFFFFF"/>
                </a:solidFill>
                <a:latin typeface="Arial"/>
                <a:ea typeface="Arial;sans-serif"/>
              </a:rPr>
              <a:t>une</a:t>
            </a:r>
            <a:r>
              <a:rPr lang="en-US" sz="2000" b="0" strike="noStrike" spc="-1" dirty="0">
                <a:solidFill>
                  <a:srgbClr val="FFFFFF"/>
                </a:solidFill>
                <a:latin typeface="Arial"/>
                <a:ea typeface="Arial;sans-serif"/>
              </a:rPr>
              <a:t> collaboration </a:t>
            </a:r>
            <a:r>
              <a:rPr lang="en-US" sz="2000" b="0" strike="noStrike" spc="-1" dirty="0" err="1">
                <a:solidFill>
                  <a:srgbClr val="FFFFFF"/>
                </a:solidFill>
                <a:latin typeface="Arial"/>
                <a:ea typeface="Arial;sans-serif"/>
              </a:rPr>
              <a:t>harmonieuse</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sont</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essentielles</a:t>
            </a:r>
            <a:r>
              <a:rPr lang="en-US" sz="2000" b="0" strike="noStrike" spc="-1" dirty="0">
                <a:solidFill>
                  <a:srgbClr val="FFFFFF"/>
                </a:solidFill>
                <a:latin typeface="Arial"/>
                <a:ea typeface="Arial;sans-serif"/>
              </a:rPr>
              <a:t> pour assurer le succès et la </a:t>
            </a:r>
            <a:r>
              <a:rPr lang="en-US" sz="2000" b="0" strike="noStrike" spc="-1" dirty="0" err="1">
                <a:solidFill>
                  <a:srgbClr val="FFFFFF"/>
                </a:solidFill>
                <a:latin typeface="Arial"/>
                <a:ea typeface="Arial;sans-serif"/>
              </a:rPr>
              <a:t>durabilité</a:t>
            </a:r>
            <a:r>
              <a:rPr lang="en-US" sz="2000" b="0" strike="noStrike" spc="-1" dirty="0">
                <a:solidFill>
                  <a:srgbClr val="FFFFFF"/>
                </a:solidFill>
                <a:latin typeface="Arial"/>
                <a:ea typeface="Arial;sans-serif"/>
              </a:rPr>
              <a:t> du </a:t>
            </a:r>
            <a:r>
              <a:rPr lang="en-US" sz="2000" b="0" strike="noStrike" spc="-1" dirty="0" err="1">
                <a:solidFill>
                  <a:srgbClr val="FFFFFF"/>
                </a:solidFill>
                <a:latin typeface="Arial"/>
                <a:ea typeface="Arial;sans-serif"/>
              </a:rPr>
              <a:t>partenariat</a:t>
            </a:r>
            <a:r>
              <a:rPr lang="en-US" sz="2000" b="0" strike="noStrike" spc="-1" dirty="0">
                <a:solidFill>
                  <a:srgbClr val="FFFFFF"/>
                </a:solidFill>
                <a:latin typeface="Arial"/>
                <a:ea typeface="Arial;sans-serif"/>
              </a:rPr>
              <a:t>.</a:t>
            </a:r>
            <a:endParaRPr lang="fr-FR" sz="2000" b="0" strike="noStrike" spc="-1" dirty="0">
              <a:solidFill>
                <a:srgbClr val="000000"/>
              </a:solidFill>
              <a:latin typeface="Arial"/>
            </a:endParaRPr>
          </a:p>
          <a:p>
            <a:pPr indent="0">
              <a:lnSpc>
                <a:spcPct val="90000"/>
              </a:lnSpc>
              <a:buNone/>
            </a:pPr>
            <a:r>
              <a:rPr lang="en-US" sz="2000" b="0" strike="noStrike" spc="-1" dirty="0">
                <a:solidFill>
                  <a:srgbClr val="FFFFFF"/>
                </a:solidFill>
                <a:latin typeface="Arial"/>
                <a:ea typeface="Arial;sans-serif"/>
              </a:rPr>
              <a:t> </a:t>
            </a:r>
            <a:endParaRPr lang="fr-FR" sz="2000" b="0" strike="noStrike" spc="-1" dirty="0">
              <a:solidFill>
                <a:srgbClr val="000000"/>
              </a:solidFill>
              <a:latin typeface="Arial"/>
            </a:endParaRPr>
          </a:p>
          <a:p>
            <a:pPr indent="0">
              <a:lnSpc>
                <a:spcPct val="90000"/>
              </a:lnSpc>
            </a:pPr>
            <a:r>
              <a:rPr lang="en-US" sz="2000" b="0" strike="noStrike" spc="-1" dirty="0">
                <a:solidFill>
                  <a:srgbClr val="FFFFFF"/>
                </a:solidFill>
                <a:latin typeface="Arial"/>
                <a:ea typeface="Arial;sans-serif"/>
              </a:rPr>
              <a:t>Perrier et Roland-Garros </a:t>
            </a:r>
            <a:r>
              <a:rPr lang="en-US" sz="2000" b="0" strike="noStrike" spc="-1" dirty="0" err="1">
                <a:solidFill>
                  <a:srgbClr val="FFFFFF"/>
                </a:solidFill>
                <a:latin typeface="Arial"/>
                <a:ea typeface="Arial;sans-serif"/>
              </a:rPr>
              <a:t>ont</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développé</a:t>
            </a:r>
            <a:r>
              <a:rPr lang="en-US" sz="2000" b="0" strike="noStrike" spc="-1" dirty="0">
                <a:solidFill>
                  <a:srgbClr val="FFFFFF"/>
                </a:solidFill>
                <a:latin typeface="Arial"/>
                <a:ea typeface="Arial;sans-serif"/>
              </a:rPr>
              <a:t> un </a:t>
            </a:r>
            <a:r>
              <a:rPr lang="en-US" sz="2000" b="0" strike="noStrike" spc="-1" dirty="0" err="1">
                <a:solidFill>
                  <a:srgbClr val="FFFFFF"/>
                </a:solidFill>
                <a:latin typeface="Arial"/>
                <a:ea typeface="Arial;sans-serif"/>
              </a:rPr>
              <a:t>partenariat</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solide</a:t>
            </a:r>
            <a:r>
              <a:rPr lang="en-US" sz="2000" b="0" strike="noStrike" spc="-1" dirty="0">
                <a:solidFill>
                  <a:srgbClr val="FFFFFF"/>
                </a:solidFill>
                <a:latin typeface="Arial"/>
                <a:ea typeface="Arial;sans-serif"/>
              </a:rPr>
              <a:t> qui repose sur </a:t>
            </a:r>
            <a:r>
              <a:rPr lang="en-US" sz="2000" b="0" strike="noStrike" spc="-1" dirty="0" err="1">
                <a:solidFill>
                  <a:srgbClr val="FFFFFF"/>
                </a:solidFill>
                <a:latin typeface="Arial"/>
                <a:ea typeface="Arial;sans-serif"/>
              </a:rPr>
              <a:t>une</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histoire</a:t>
            </a:r>
            <a:r>
              <a:rPr lang="en-US" sz="2000" b="0" strike="noStrike" spc="-1" dirty="0">
                <a:solidFill>
                  <a:srgbClr val="FFFFFF"/>
                </a:solidFill>
                <a:latin typeface="Arial"/>
                <a:ea typeface="Arial;sans-serif"/>
              </a:rPr>
              <a:t> riche et </a:t>
            </a:r>
            <a:r>
              <a:rPr lang="en-US" sz="2000" b="0" strike="noStrike" spc="-1" dirty="0" err="1">
                <a:solidFill>
                  <a:srgbClr val="FFFFFF"/>
                </a:solidFill>
                <a:latin typeface="Arial"/>
                <a:ea typeface="Arial;sans-serif"/>
              </a:rPr>
              <a:t>une</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présence</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internationale</a:t>
            </a:r>
            <a:r>
              <a:rPr lang="en-US" sz="2000" b="0" strike="noStrike" spc="-1" dirty="0">
                <a:solidFill>
                  <a:srgbClr val="FFFFFF"/>
                </a:solidFill>
                <a:latin typeface="Arial"/>
                <a:ea typeface="Arial;sans-serif"/>
              </a:rPr>
              <a:t>. Perrier, </a:t>
            </a:r>
            <a:r>
              <a:rPr lang="en-US" sz="2000" b="0" strike="noStrike" spc="-1" dirty="0" err="1">
                <a:solidFill>
                  <a:srgbClr val="FFFFFF"/>
                </a:solidFill>
                <a:latin typeface="Arial"/>
                <a:ea typeface="Arial;sans-serif"/>
              </a:rPr>
              <a:t>une</a:t>
            </a:r>
            <a:r>
              <a:rPr lang="en-US" sz="2000" b="0" strike="noStrike" spc="-1" dirty="0">
                <a:solidFill>
                  <a:srgbClr val="FFFFFF"/>
                </a:solidFill>
                <a:latin typeface="Arial"/>
                <a:ea typeface="Arial;sans-serif"/>
              </a:rPr>
              <a:t> marque </a:t>
            </a:r>
            <a:r>
              <a:rPr lang="en-US" sz="2000" b="0" strike="noStrike" spc="-1" dirty="0" err="1">
                <a:solidFill>
                  <a:srgbClr val="FFFFFF"/>
                </a:solidFill>
                <a:latin typeface="Arial"/>
                <a:ea typeface="Arial;sans-serif"/>
              </a:rPr>
              <a:t>d'eau</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minérale</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renommée</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est</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engagée</a:t>
            </a:r>
            <a:r>
              <a:rPr lang="en-US" sz="2000" b="0" strike="noStrike" spc="-1" dirty="0">
                <a:solidFill>
                  <a:srgbClr val="FFFFFF"/>
                </a:solidFill>
                <a:latin typeface="Arial"/>
                <a:ea typeface="Arial;sans-serif"/>
              </a:rPr>
              <a:t> dans </a:t>
            </a:r>
            <a:r>
              <a:rPr lang="en-US" sz="2000" b="0" strike="noStrike" spc="-1" dirty="0" err="1">
                <a:solidFill>
                  <a:srgbClr val="FFFFFF"/>
                </a:solidFill>
                <a:latin typeface="Arial"/>
                <a:ea typeface="Arial;sans-serif"/>
              </a:rPr>
              <a:t>une</a:t>
            </a:r>
            <a:r>
              <a:rPr lang="en-US" sz="2000" b="0" strike="noStrike" spc="-1" dirty="0">
                <a:solidFill>
                  <a:srgbClr val="FFFFFF"/>
                </a:solidFill>
                <a:latin typeface="Arial"/>
                <a:ea typeface="Arial;sans-serif"/>
              </a:rPr>
              <a:t> politique RSE </a:t>
            </a:r>
            <a:r>
              <a:rPr lang="en-US" sz="2000" b="0" strike="noStrike" spc="-1" dirty="0" err="1">
                <a:solidFill>
                  <a:srgbClr val="FFFFFF"/>
                </a:solidFill>
                <a:latin typeface="Arial"/>
                <a:ea typeface="Arial;sans-serif"/>
              </a:rPr>
              <a:t>axée</a:t>
            </a:r>
            <a:r>
              <a:rPr lang="en-US" sz="2000" b="0" strike="noStrike" spc="-1" dirty="0">
                <a:solidFill>
                  <a:srgbClr val="FFFFFF"/>
                </a:solidFill>
                <a:latin typeface="Arial"/>
                <a:ea typeface="Arial;sans-serif"/>
              </a:rPr>
              <a:t> sur trois </a:t>
            </a:r>
            <a:r>
              <a:rPr lang="en-US" sz="2000" b="0" strike="noStrike" spc="-1" dirty="0" err="1">
                <a:solidFill>
                  <a:srgbClr val="FFFFFF"/>
                </a:solidFill>
                <a:latin typeface="Arial"/>
                <a:ea typeface="Arial;sans-serif"/>
              </a:rPr>
              <a:t>piliers</a:t>
            </a:r>
            <a:r>
              <a:rPr lang="en-US" sz="2000" b="0" strike="noStrike" spc="-1" dirty="0">
                <a:solidFill>
                  <a:srgbClr val="FFFFFF"/>
                </a:solidFill>
                <a:latin typeface="Arial"/>
                <a:ea typeface="Arial;sans-serif"/>
              </a:rPr>
              <a:t> : social, </a:t>
            </a:r>
            <a:r>
              <a:rPr lang="en-US" sz="2000" b="0" strike="noStrike" spc="-1" dirty="0" err="1">
                <a:solidFill>
                  <a:srgbClr val="FFFFFF"/>
                </a:solidFill>
                <a:latin typeface="Arial"/>
                <a:ea typeface="Arial;sans-serif"/>
              </a:rPr>
              <a:t>économique</a:t>
            </a:r>
            <a:r>
              <a:rPr lang="en-US" sz="2000" b="0" strike="noStrike" spc="-1" dirty="0">
                <a:solidFill>
                  <a:srgbClr val="FFFFFF"/>
                </a:solidFill>
                <a:latin typeface="Arial"/>
                <a:ea typeface="Arial;sans-serif"/>
              </a:rPr>
              <a:t> et </a:t>
            </a:r>
            <a:r>
              <a:rPr lang="en-US" sz="2000" b="0" strike="noStrike" spc="-1" dirty="0" err="1">
                <a:solidFill>
                  <a:srgbClr val="FFFFFF"/>
                </a:solidFill>
                <a:latin typeface="Arial"/>
                <a:ea typeface="Arial;sans-serif"/>
              </a:rPr>
              <a:t>environnemental</a:t>
            </a:r>
            <a:r>
              <a:rPr lang="en-US" sz="2000" b="0" strike="noStrike" spc="-1" dirty="0">
                <a:solidFill>
                  <a:srgbClr val="FFFFFF"/>
                </a:solidFill>
                <a:latin typeface="Arial"/>
                <a:ea typeface="Arial;sans-serif"/>
              </a:rPr>
              <a:t>. Son </a:t>
            </a:r>
            <a:r>
              <a:rPr lang="en-US" sz="2000" b="0" strike="noStrike" spc="-1" dirty="0" err="1">
                <a:solidFill>
                  <a:srgbClr val="FFFFFF"/>
                </a:solidFill>
                <a:latin typeface="Arial"/>
                <a:ea typeface="Arial;sans-serif"/>
              </a:rPr>
              <a:t>objectif</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est</a:t>
            </a:r>
            <a:r>
              <a:rPr lang="en-US" sz="2000" b="0" strike="noStrike" spc="-1" dirty="0">
                <a:solidFill>
                  <a:srgbClr val="FFFFFF"/>
                </a:solidFill>
                <a:latin typeface="Arial"/>
                <a:ea typeface="Arial;sans-serif"/>
              </a:rPr>
              <a:t> de </a:t>
            </a:r>
            <a:r>
              <a:rPr lang="en-US" sz="2000" b="0" strike="noStrike" spc="-1" dirty="0" err="1">
                <a:solidFill>
                  <a:srgbClr val="FFFFFF"/>
                </a:solidFill>
                <a:latin typeface="Arial"/>
                <a:ea typeface="Arial;sans-serif"/>
              </a:rPr>
              <a:t>contribuer</a:t>
            </a:r>
            <a:r>
              <a:rPr lang="en-US" sz="2000" b="0" strike="noStrike" spc="-1" dirty="0">
                <a:solidFill>
                  <a:srgbClr val="FFFFFF"/>
                </a:solidFill>
                <a:latin typeface="Arial"/>
                <a:ea typeface="Arial;sans-serif"/>
              </a:rPr>
              <a:t> au bien-</a:t>
            </a:r>
            <a:r>
              <a:rPr lang="en-US" sz="2000" b="0" strike="noStrike" spc="-1" dirty="0" err="1">
                <a:solidFill>
                  <a:srgbClr val="FFFFFF"/>
                </a:solidFill>
                <a:latin typeface="Arial"/>
                <a:ea typeface="Arial;sans-serif"/>
              </a:rPr>
              <a:t>être</a:t>
            </a:r>
            <a:r>
              <a:rPr lang="en-US" sz="2000" b="0" strike="noStrike" spc="-1" dirty="0">
                <a:solidFill>
                  <a:srgbClr val="FFFFFF"/>
                </a:solidFill>
                <a:latin typeface="Arial"/>
                <a:ea typeface="Arial;sans-serif"/>
              </a:rPr>
              <a:t> des </a:t>
            </a:r>
            <a:r>
              <a:rPr lang="en-US" sz="2000" b="0" strike="noStrike" spc="-1" dirty="0" err="1">
                <a:solidFill>
                  <a:srgbClr val="FFFFFF"/>
                </a:solidFill>
                <a:latin typeface="Arial"/>
                <a:ea typeface="Arial;sans-serif"/>
              </a:rPr>
              <a:t>communautés</a:t>
            </a:r>
            <a:r>
              <a:rPr lang="en-US" sz="2000" b="0" strike="noStrike" spc="-1" dirty="0">
                <a:solidFill>
                  <a:srgbClr val="FFFFFF"/>
                </a:solidFill>
                <a:latin typeface="Arial"/>
                <a:ea typeface="Arial;sans-serif"/>
              </a:rPr>
              <a:t>, de </a:t>
            </a:r>
            <a:r>
              <a:rPr lang="en-US" sz="2000" b="0" strike="noStrike" spc="-1" dirty="0" err="1">
                <a:solidFill>
                  <a:srgbClr val="FFFFFF"/>
                </a:solidFill>
                <a:latin typeface="Arial"/>
                <a:ea typeface="Arial;sans-serif"/>
              </a:rPr>
              <a:t>stimuler</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l'économie</a:t>
            </a:r>
            <a:r>
              <a:rPr lang="en-US" sz="2000" b="0" strike="noStrike" spc="-1" dirty="0">
                <a:solidFill>
                  <a:srgbClr val="FFFFFF"/>
                </a:solidFill>
                <a:latin typeface="Arial"/>
                <a:ea typeface="Arial;sans-serif"/>
              </a:rPr>
              <a:t> locale et de </a:t>
            </a:r>
            <a:r>
              <a:rPr lang="en-US" sz="2000" b="0" strike="noStrike" spc="-1" dirty="0" err="1">
                <a:solidFill>
                  <a:srgbClr val="FFFFFF"/>
                </a:solidFill>
                <a:latin typeface="Arial"/>
                <a:ea typeface="Arial;sans-serif"/>
              </a:rPr>
              <a:t>protéger</a:t>
            </a:r>
            <a:r>
              <a:rPr lang="en-US" sz="2000" b="0" strike="noStrike" spc="-1" dirty="0">
                <a:solidFill>
                  <a:srgbClr val="FFFFFF"/>
                </a:solidFill>
                <a:latin typeface="Arial"/>
                <a:ea typeface="Arial;sans-serif"/>
              </a:rPr>
              <a:t> </a:t>
            </a:r>
            <a:r>
              <a:rPr lang="en-US" sz="2000" b="0" strike="noStrike" spc="-1" dirty="0" err="1">
                <a:solidFill>
                  <a:srgbClr val="FFFFFF"/>
                </a:solidFill>
                <a:latin typeface="Arial"/>
                <a:ea typeface="Arial;sans-serif"/>
              </a:rPr>
              <a:t>l'environnement</a:t>
            </a:r>
            <a:r>
              <a:rPr lang="en-US" sz="2000" b="0" strike="noStrike" spc="-1" dirty="0">
                <a:solidFill>
                  <a:srgbClr val="FFFFFF"/>
                </a:solidFill>
                <a:latin typeface="Arial"/>
                <a:ea typeface="Arial;sans-serif"/>
              </a:rPr>
              <a:t>.</a:t>
            </a:r>
            <a:endParaRPr lang="fr-FR" sz="2000" b="0" strike="noStrike" spc="-1" dirty="0">
              <a:solidFill>
                <a:srgbClr val="000000"/>
              </a:solidFill>
              <a:latin typeface="Arial"/>
            </a:endParaRPr>
          </a:p>
          <a:p>
            <a:pPr indent="0">
              <a:lnSpc>
                <a:spcPct val="90000"/>
              </a:lnSpc>
            </a:pPr>
            <a:br>
              <a:rPr sz="2000" dirty="0"/>
            </a:br>
            <a:r>
              <a:rPr lang="en-US" sz="2000" b="0" strike="noStrike" spc="-1" dirty="0">
                <a:solidFill>
                  <a:srgbClr val="000000"/>
                </a:solidFill>
                <a:latin typeface="Arial"/>
              </a:rPr>
              <a:t> </a:t>
            </a:r>
            <a:endParaRPr lang="fr-FR" sz="2000" b="0" strike="noStrike" spc="-1" dirty="0">
              <a:solidFill>
                <a:srgbClr val="000000"/>
              </a:solidFill>
              <a:latin typeface="Arial"/>
            </a:endParaRPr>
          </a:p>
          <a:p>
            <a:pPr indent="0">
              <a:lnSpc>
                <a:spcPct val="90000"/>
              </a:lnSpc>
              <a:buNone/>
            </a:pPr>
            <a:r>
              <a:rPr lang="en-US" sz="2000" b="0" strike="noStrike" spc="-1" dirty="0">
                <a:solidFill>
                  <a:srgbClr val="000000"/>
                </a:solidFill>
                <a:latin typeface="Arial"/>
                <a:ea typeface="DejaVu Sans"/>
              </a:rPr>
              <a:t> </a:t>
            </a:r>
            <a:endParaRPr lang="fr-FR" sz="2000" b="0" strike="noStrike" spc="-1" dirty="0">
              <a:solidFill>
                <a:srgbClr val="000000"/>
              </a:solidFill>
              <a:latin typeface="Arial"/>
            </a:endParaRPr>
          </a:p>
          <a:p>
            <a:pPr indent="0">
              <a:lnSpc>
                <a:spcPct val="90000"/>
              </a:lnSpc>
              <a:buNone/>
            </a:pPr>
            <a:r>
              <a:rPr lang="en-US" sz="2000" b="0" strike="noStrike" spc="-1" dirty="0">
                <a:solidFill>
                  <a:srgbClr val="000000"/>
                </a:solidFill>
                <a:latin typeface="Arial"/>
                <a:ea typeface="DejaVu Sans"/>
              </a:rPr>
              <a:t> </a:t>
            </a:r>
            <a:endParaRPr lang="fr-FR" sz="2000" b="0" strike="noStrike" spc="-1" dirty="0">
              <a:solidFill>
                <a:srgbClr val="000000"/>
              </a:solidFill>
              <a:latin typeface="Arial"/>
            </a:endParaRPr>
          </a:p>
          <a:p>
            <a:pPr indent="0">
              <a:lnSpc>
                <a:spcPct val="90000"/>
              </a:lnSpc>
              <a:buNone/>
            </a:pPr>
            <a:r>
              <a:rPr lang="en-US" sz="2000" b="0" strike="noStrike" spc="-1" dirty="0">
                <a:solidFill>
                  <a:srgbClr val="000000"/>
                </a:solidFill>
                <a:latin typeface="Arial"/>
                <a:ea typeface="DejaVu Sans"/>
              </a:rPr>
              <a:t> </a:t>
            </a:r>
            <a:endParaRPr lang="fr-FR" sz="2000" b="0" strike="noStrike" spc="-1" dirty="0">
              <a:solidFill>
                <a:srgbClr val="000000"/>
              </a:solidFill>
              <a:latin typeface="Arial"/>
            </a:endParaRPr>
          </a:p>
          <a:p>
            <a:pPr indent="0">
              <a:lnSpc>
                <a:spcPct val="90000"/>
              </a:lnSpc>
              <a:buNone/>
            </a:pPr>
            <a:r>
              <a:rPr lang="en-US" sz="2000" b="0" strike="noStrike" spc="-1" dirty="0">
                <a:solidFill>
                  <a:srgbClr val="000000"/>
                </a:solidFill>
                <a:latin typeface="Arial"/>
                <a:ea typeface="DejaVu Sans"/>
              </a:rPr>
              <a:t> </a:t>
            </a:r>
            <a:endParaRPr lang="fr-FR" sz="2000" b="0" strike="noStrike" spc="-1" dirty="0">
              <a:solidFill>
                <a:srgbClr val="000000"/>
              </a:solidFill>
              <a:latin typeface="Arial"/>
            </a:endParaRPr>
          </a:p>
          <a:p>
            <a:pPr indent="0">
              <a:lnSpc>
                <a:spcPct val="100000"/>
              </a:lnSpc>
              <a:spcBef>
                <a:spcPts val="1001"/>
              </a:spcBef>
              <a:buNone/>
            </a:pPr>
            <a:r>
              <a:rPr lang="fr-FR" sz="2000" b="0" strike="noStrike" spc="-1" dirty="0">
                <a:solidFill>
                  <a:srgbClr val="FFFFFF"/>
                </a:solidFill>
                <a:latin typeface="Arial"/>
                <a:ea typeface="DejaVu Sans"/>
              </a:rPr>
              <a:t> </a:t>
            </a:r>
            <a:endParaRPr lang="fr-FR" sz="2000" b="0" strike="noStrike" spc="-1" dirty="0">
              <a:solidFill>
                <a:srgbClr val="000000"/>
              </a:solidFill>
              <a:latin typeface="Arial"/>
            </a:endParaRPr>
          </a:p>
        </p:txBody>
      </p:sp>
      <p:pic>
        <p:nvPicPr>
          <p:cNvPr id="9488"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489"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FE8C4"/>
            </a:gs>
          </a:gsLst>
          <a:path path="circle">
            <a:fillToRect l="50000" t="50000" r="50000" b="50000"/>
          </a:path>
        </a:gradFill>
        <a:effectLst/>
      </p:bgPr>
    </p:bg>
    <p:spTree>
      <p:nvGrpSpPr>
        <p:cNvPr id="1" name=""/>
        <p:cNvGrpSpPr/>
        <p:nvPr/>
      </p:nvGrpSpPr>
      <p:grpSpPr>
        <a:xfrm>
          <a:off x="0" y="0"/>
          <a:ext cx="0" cy="0"/>
          <a:chOff x="0" y="0"/>
          <a:chExt cx="0" cy="0"/>
        </a:xfrm>
      </p:grpSpPr>
      <p:sp>
        <p:nvSpPr>
          <p:cNvPr id="9490" name="PlaceHolder 1"/>
          <p:cNvSpPr>
            <a:spLocks noGrp="1"/>
          </p:cNvSpPr>
          <p:nvPr>
            <p:ph type="title"/>
          </p:nvPr>
        </p:nvSpPr>
        <p:spPr>
          <a:xfrm>
            <a:off x="4719600" y="6534000"/>
            <a:ext cx="10497600" cy="2034000"/>
          </a:xfrm>
          <a:prstGeom prst="rect">
            <a:avLst/>
          </a:prstGeom>
          <a:noFill/>
          <a:ln w="12600">
            <a:noFill/>
          </a:ln>
        </p:spPr>
        <p:txBody>
          <a:bodyPr lIns="0" tIns="0" rIns="0" bIns="0" anchor="t" anchorCtr="1">
            <a:normAutofit/>
          </a:bodyPr>
          <a:lstStyle/>
          <a:p>
            <a:pPr indent="0" algn="ctr">
              <a:lnSpc>
                <a:spcPct val="100000"/>
              </a:lnSpc>
              <a:buNone/>
            </a:pPr>
            <a:r>
              <a:rPr lang="fr-FR" sz="1200" b="0" strike="noStrike" spc="-1">
                <a:solidFill>
                  <a:srgbClr val="262626"/>
                </a:solidFill>
                <a:latin typeface="Century Gothic"/>
                <a:ea typeface="DejaVu Sans"/>
              </a:rPr>
              <a:t>Et Aller alcaraz ! </a:t>
            </a:r>
            <a:endParaRPr lang="fr-FR" sz="1200" b="0" strike="noStrike" spc="-1">
              <a:solidFill>
                <a:srgbClr val="000000"/>
              </a:solidFill>
              <a:latin typeface="Arial"/>
            </a:endParaRPr>
          </a:p>
        </p:txBody>
      </p:sp>
      <p:sp>
        <p:nvSpPr>
          <p:cNvPr id="9491" name="PlaceHolder 2"/>
          <p:cNvSpPr>
            <a:spLocks noGrp="1"/>
          </p:cNvSpPr>
          <p:nvPr>
            <p:ph/>
          </p:nvPr>
        </p:nvSpPr>
        <p:spPr>
          <a:xfrm>
            <a:off x="223560" y="69120"/>
            <a:ext cx="8915400" cy="3777480"/>
          </a:xfrm>
          <a:prstGeom prst="rect">
            <a:avLst/>
          </a:prstGeom>
          <a:noFill/>
          <a:ln w="12600">
            <a:noFill/>
          </a:ln>
        </p:spPr>
        <p:txBody>
          <a:bodyPr lIns="0" tIns="0" rIns="0" bIns="0" anchor="t">
            <a:normAutofit/>
          </a:bodyPr>
          <a:lstStyle/>
          <a:p>
            <a:pPr indent="0">
              <a:lnSpc>
                <a:spcPct val="100000"/>
              </a:lnSpc>
              <a:spcBef>
                <a:spcPts val="1001"/>
              </a:spcBef>
            </a:pPr>
            <a:r>
              <a:rPr lang="fr-FR" sz="1200" b="0" strike="noStrike" spc="-1">
                <a:solidFill>
                  <a:srgbClr val="404040"/>
                </a:solidFill>
                <a:latin typeface="Century Gothic"/>
                <a:ea typeface="DejaVu Sans"/>
              </a:rPr>
              <a:t>Mikhaïl Anani</a:t>
            </a:r>
            <a:endParaRPr lang="fr-FR" sz="1200" b="0" strike="noStrike" spc="-1">
              <a:solidFill>
                <a:srgbClr val="000000"/>
              </a:solidFill>
              <a:latin typeface="Arial"/>
            </a:endParaRPr>
          </a:p>
          <a:p>
            <a:pPr indent="0">
              <a:lnSpc>
                <a:spcPct val="100000"/>
              </a:lnSpc>
              <a:spcBef>
                <a:spcPts val="1001"/>
              </a:spcBef>
            </a:pPr>
            <a:r>
              <a:rPr lang="fr-FR" sz="1200" b="0" strike="noStrike" spc="-1">
                <a:solidFill>
                  <a:srgbClr val="404040"/>
                </a:solidFill>
                <a:latin typeface="Century Gothic"/>
                <a:ea typeface="DejaVu Sans"/>
              </a:rPr>
              <a:t>Létocart Enzo</a:t>
            </a:r>
            <a:endParaRPr lang="fr-FR" sz="1200" b="0" strike="noStrike" spc="-1">
              <a:solidFill>
                <a:srgbClr val="000000"/>
              </a:solidFill>
              <a:latin typeface="Arial"/>
            </a:endParaRPr>
          </a:p>
        </p:txBody>
      </p:sp>
      <p:pic>
        <p:nvPicPr>
          <p:cNvPr id="9492" name="Image 4" descr="Une image contenant logo&#10;&#10;Description générée automatiquement"/>
          <p:cNvPicPr/>
          <p:nvPr/>
        </p:nvPicPr>
        <p:blipFill>
          <a:blip r:embed="rId2"/>
          <a:stretch/>
        </p:blipFill>
        <p:spPr>
          <a:xfrm>
            <a:off x="10856880" y="5527800"/>
            <a:ext cx="1334160" cy="1334160"/>
          </a:xfrm>
          <a:prstGeom prst="rect">
            <a:avLst/>
          </a:prstGeom>
          <a:ln w="12600">
            <a:noFill/>
          </a:ln>
        </p:spPr>
      </p:pic>
      <p:sp>
        <p:nvSpPr>
          <p:cNvPr id="9493" name="Titre 1"/>
          <p:cNvSpPr txBox="1"/>
          <p:nvPr/>
        </p:nvSpPr>
        <p:spPr>
          <a:xfrm>
            <a:off x="1168200" y="2291760"/>
            <a:ext cx="10497600" cy="2034000"/>
          </a:xfrm>
          <a:prstGeom prst="rect">
            <a:avLst/>
          </a:prstGeom>
          <a:noFill/>
          <a:ln w="0">
            <a:noFill/>
          </a:ln>
        </p:spPr>
        <p:txBody>
          <a:bodyPr anchor="t" anchorCtr="1">
            <a:normAutofit/>
          </a:bodyPr>
          <a:lstStyle/>
          <a:p>
            <a:pPr algn="ctr">
              <a:lnSpc>
                <a:spcPct val="100000"/>
              </a:lnSpc>
            </a:pPr>
            <a:r>
              <a:rPr lang="fr-FR" sz="3600" b="0" strike="noStrike" spc="-1">
                <a:solidFill>
                  <a:srgbClr val="262626"/>
                </a:solidFill>
                <a:latin typeface="Century Gothic"/>
                <a:ea typeface="DejaVu Sans"/>
              </a:rPr>
              <a:t>MERCI DE VOTRE ÉCOUTE</a:t>
            </a:r>
            <a:br>
              <a:rPr sz="3600"/>
            </a:br>
            <a:r>
              <a:rPr lang="fr-FR" sz="3600" b="0" strike="noStrike" spc="-1">
                <a:solidFill>
                  <a:srgbClr val="262626"/>
                </a:solidFill>
                <a:latin typeface="Century Gothic"/>
                <a:ea typeface="DejaVu Sans"/>
              </a:rPr>
              <a:t>Nous sommes disponibles pour d'éventuelle question</a:t>
            </a:r>
            <a:endParaRPr lang="fr-FR" sz="3600" b="0" strike="noStrike" spc="-1">
              <a:solidFill>
                <a:srgbClr val="000000"/>
              </a:solidFill>
              <a:latin typeface="Arial"/>
            </a:endParaRPr>
          </a:p>
        </p:txBody>
      </p:sp>
      <p:pic>
        <p:nvPicPr>
          <p:cNvPr id="9494" name="Image 2" descr="Une image contenant tennis, homme, sport, balle&#10;&#10;Description générée automatiquement"/>
          <p:cNvPicPr/>
          <p:nvPr/>
        </p:nvPicPr>
        <p:blipFill>
          <a:blip r:embed="rId3"/>
          <a:stretch/>
        </p:blipFill>
        <p:spPr>
          <a:xfrm>
            <a:off x="4698000" y="4734360"/>
            <a:ext cx="3434400" cy="1926000"/>
          </a:xfrm>
          <a:prstGeom prst="rect">
            <a:avLst/>
          </a:prstGeom>
          <a:ln w="12600">
            <a:noFill/>
          </a:ln>
        </p:spPr>
      </p:pic>
      <p:pic>
        <p:nvPicPr>
          <p:cNvPr id="9495" name="Image 3" descr="Une image contenant texte&#10;&#10;Description générée automatiquement"/>
          <p:cNvPicPr/>
          <p:nvPr/>
        </p:nvPicPr>
        <p:blipFill>
          <a:blip r:embed="rId4"/>
          <a:stretch/>
        </p:blipFill>
        <p:spPr>
          <a:xfrm>
            <a:off x="5194800" y="38520"/>
            <a:ext cx="2209680" cy="2066760"/>
          </a:xfrm>
          <a:prstGeom prst="rect">
            <a:avLst/>
          </a:prstGeom>
          <a:ln w="1260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04"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05"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06"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307" name="Freeform 5"/>
          <p:cNvSpPr/>
          <p:nvPr/>
        </p:nvSpPr>
        <p:spPr>
          <a:xfrm>
            <a:off x="0" y="65916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308" name="PlaceHolder 1"/>
          <p:cNvSpPr>
            <a:spLocks noGrp="1"/>
          </p:cNvSpPr>
          <p:nvPr>
            <p:ph type="title"/>
          </p:nvPr>
        </p:nvSpPr>
        <p:spPr>
          <a:xfrm>
            <a:off x="541800" y="787320"/>
            <a:ext cx="7146000" cy="779040"/>
          </a:xfrm>
          <a:prstGeom prst="rect">
            <a:avLst/>
          </a:prstGeom>
          <a:noFill/>
          <a:ln w="12600">
            <a:noFill/>
          </a:ln>
        </p:spPr>
        <p:txBody>
          <a:bodyPr lIns="0" tIns="0" rIns="0" bIns="0" anchor="ctr">
            <a:normAutofit/>
          </a:bodyPr>
          <a:lstStyle/>
          <a:p>
            <a:pPr indent="0">
              <a:lnSpc>
                <a:spcPct val="100000"/>
              </a:lnSpc>
              <a:buNone/>
            </a:pPr>
            <a:r>
              <a:rPr lang="fr-FR" sz="3200" b="0" strike="noStrike" spc="-1">
                <a:solidFill>
                  <a:srgbClr val="FEFFFF"/>
                </a:solidFill>
                <a:latin typeface="Century Gothic"/>
                <a:ea typeface="Century Gothic"/>
              </a:rPr>
              <a:t>.Présentation de l'entreprise</a:t>
            </a:r>
            <a:endParaRPr lang="fr-FR" sz="3200" b="0" strike="noStrike" spc="-1">
              <a:solidFill>
                <a:srgbClr val="000000"/>
              </a:solidFill>
              <a:latin typeface="Arial"/>
            </a:endParaRPr>
          </a:p>
        </p:txBody>
      </p:sp>
      <p:sp>
        <p:nvSpPr>
          <p:cNvPr id="9309" name="PlaceHolder 2"/>
          <p:cNvSpPr>
            <a:spLocks noGrp="1"/>
          </p:cNvSpPr>
          <p:nvPr>
            <p:ph/>
          </p:nvPr>
        </p:nvSpPr>
        <p:spPr>
          <a:xfrm>
            <a:off x="541800" y="2031840"/>
            <a:ext cx="7146000" cy="3879360"/>
          </a:xfrm>
          <a:prstGeom prst="rect">
            <a:avLst/>
          </a:prstGeom>
          <a:noFill/>
          <a:ln w="12600">
            <a:noFill/>
          </a:ln>
        </p:spPr>
        <p:txBody>
          <a:bodyPr lIns="0" tIns="0" rIns="0" bIns="0" anchor="t">
            <a:normAutofit/>
          </a:bodyPr>
          <a:lstStyle/>
          <a:p>
            <a:pPr indent="0">
              <a:lnSpc>
                <a:spcPct val="100000"/>
              </a:lnSpc>
              <a:spcBef>
                <a:spcPts val="1001"/>
              </a:spcBef>
            </a:pPr>
            <a:r>
              <a:rPr lang="fr-FR" sz="1800" b="0" strike="noStrike" spc="-1">
                <a:solidFill>
                  <a:srgbClr val="FEFFFF"/>
                </a:solidFill>
                <a:latin typeface="Arial"/>
                <a:ea typeface="DejaVu Sans"/>
              </a:rPr>
              <a:t>Perrier est une marque d'eau minérale gazeuse d'origine française fondée en 1863. Elle a été créée par le docteur Louis Perrier qui a découvert une source d'eau naturellement gazeuse à Vergèze, dans le sud de la France. Au fil des décennies, Perrier est devenu l'une des marques d'eau minérale les plus emblématiques et reconnues à travers le monde.</a:t>
            </a:r>
            <a:endParaRPr lang="fr-FR" sz="1800" b="0" strike="noStrike" spc="-1">
              <a:solidFill>
                <a:srgbClr val="000000"/>
              </a:solidFill>
              <a:latin typeface="Arial"/>
            </a:endParaRPr>
          </a:p>
          <a:p>
            <a:pPr marL="343080" indent="0">
              <a:lnSpc>
                <a:spcPct val="100000"/>
              </a:lnSpc>
              <a:spcBef>
                <a:spcPts val="1001"/>
              </a:spcBef>
            </a:pPr>
            <a:r>
              <a:rPr lang="fr-FR" sz="1800" b="0" strike="noStrike" spc="-1">
                <a:solidFill>
                  <a:srgbClr val="FEFFFF"/>
                </a:solidFill>
                <a:latin typeface="Arial"/>
                <a:ea typeface="DejaVu Sans"/>
              </a:rPr>
              <a:t> </a:t>
            </a:r>
            <a:endParaRPr lang="fr-FR" sz="1800" b="0" strike="noStrike" spc="-1">
              <a:solidFill>
                <a:srgbClr val="000000"/>
              </a:solidFill>
              <a:latin typeface="Arial"/>
            </a:endParaRPr>
          </a:p>
          <a:p>
            <a:pPr indent="0">
              <a:lnSpc>
                <a:spcPct val="100000"/>
              </a:lnSpc>
              <a:spcBef>
                <a:spcPts val="1001"/>
              </a:spcBef>
            </a:pPr>
            <a:r>
              <a:rPr lang="fr-FR" sz="1800" b="0" strike="noStrike" spc="-1">
                <a:solidFill>
                  <a:srgbClr val="FFFFFF"/>
                </a:solidFill>
                <a:latin typeface="Arial"/>
                <a:ea typeface="DejaVu Sans"/>
              </a:rPr>
              <a:t>Perrier fait partie du groupe Nestlé depuis 1992. Nestlé est    une entreprise multinationale suisse spécialisée dans l'industrie alimentaire et des boissons.</a:t>
            </a:r>
            <a:endParaRPr lang="fr-FR" sz="1800" b="0" strike="noStrike" spc="-1">
              <a:solidFill>
                <a:srgbClr val="000000"/>
              </a:solidFill>
              <a:latin typeface="Arial"/>
            </a:endParaRPr>
          </a:p>
          <a:p>
            <a:pPr marL="343080" indent="0">
              <a:lnSpc>
                <a:spcPct val="100000"/>
              </a:lnSpc>
              <a:spcBef>
                <a:spcPts val="1001"/>
              </a:spcBef>
            </a:pPr>
            <a:r>
              <a:rPr lang="fr-FR" sz="1800" b="1" strike="noStrike" spc="-1">
                <a:solidFill>
                  <a:srgbClr val="FEFFFF"/>
                </a:solidFill>
                <a:latin typeface="Arial"/>
                <a:ea typeface="DejaVu Sans"/>
              </a:rPr>
              <a:t> </a:t>
            </a:r>
            <a:endParaRPr lang="fr-FR" sz="1800" b="0" strike="noStrike" spc="-1">
              <a:solidFill>
                <a:srgbClr val="000000"/>
              </a:solidFill>
              <a:latin typeface="Arial"/>
            </a:endParaRPr>
          </a:p>
          <a:p>
            <a:pPr marL="343080" indent="0">
              <a:lnSpc>
                <a:spcPct val="100000"/>
              </a:lnSpc>
              <a:spcBef>
                <a:spcPts val="1001"/>
              </a:spcBef>
            </a:pPr>
            <a:r>
              <a:rPr lang="fr-FR" sz="1800" b="0" strike="noStrike" spc="-1">
                <a:solidFill>
                  <a:srgbClr val="FEFFFF"/>
                </a:solidFill>
                <a:latin typeface="Century Gothic"/>
                <a:ea typeface="DejaVu Sans"/>
              </a:rPr>
              <a:t> </a:t>
            </a:r>
            <a:endParaRPr lang="fr-FR" sz="1800" b="0" strike="noStrike" spc="-1">
              <a:solidFill>
                <a:srgbClr val="000000"/>
              </a:solidFill>
              <a:latin typeface="Arial"/>
            </a:endParaRPr>
          </a:p>
        </p:txBody>
      </p:sp>
      <p:pic>
        <p:nvPicPr>
          <p:cNvPr id="9310" name="Image 4" descr="Une image contenant logo&#10;&#10;Description générée automatiquement"/>
          <p:cNvPicPr/>
          <p:nvPr/>
        </p:nvPicPr>
        <p:blipFill>
          <a:blip r:embed="rId2"/>
          <a:stretch/>
        </p:blipFill>
        <p:spPr>
          <a:xfrm>
            <a:off x="11008440" y="5660640"/>
            <a:ext cx="1186200" cy="1186200"/>
          </a:xfrm>
          <a:prstGeom prst="rect">
            <a:avLst/>
          </a:prstGeom>
          <a:ln w="12600">
            <a:noFill/>
          </a:ln>
        </p:spPr>
      </p:pic>
      <p:pic>
        <p:nvPicPr>
          <p:cNvPr id="9311"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mc:AlternateContent xmlns:mc="http://schemas.openxmlformats.org/markup-compatibility/2006" xmlns:p14="http://schemas.microsoft.com/office/powerpoint/2010/main">
    <mc:Choice Requires="p14">
      <p:transition spd="slow" p14:dur="3000">
        <p:circle/>
      </p:transition>
    </mc:Choice>
    <mc:Fallback xmlns:p15="http://schemas.microsoft.com/office/powerpoint/2012/main"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12"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13"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14"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315" name="Freeform 5"/>
          <p:cNvSpPr/>
          <p:nvPr/>
        </p:nvSpPr>
        <p:spPr>
          <a:xfrm>
            <a:off x="0" y="65916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316" name="PlaceHolder 1"/>
          <p:cNvSpPr>
            <a:spLocks noGrp="1"/>
          </p:cNvSpPr>
          <p:nvPr>
            <p:ph type="title"/>
          </p:nvPr>
        </p:nvSpPr>
        <p:spPr>
          <a:xfrm>
            <a:off x="541800" y="787320"/>
            <a:ext cx="7146000" cy="779040"/>
          </a:xfrm>
          <a:prstGeom prst="rect">
            <a:avLst/>
          </a:prstGeom>
          <a:noFill/>
          <a:ln w="12600">
            <a:noFill/>
          </a:ln>
        </p:spPr>
        <p:txBody>
          <a:bodyPr lIns="0" tIns="0" rIns="0" bIns="0" anchor="ctr">
            <a:normAutofit/>
          </a:bodyPr>
          <a:lstStyle/>
          <a:p>
            <a:pPr indent="0">
              <a:lnSpc>
                <a:spcPct val="100000"/>
              </a:lnSpc>
              <a:buNone/>
            </a:pPr>
            <a:r>
              <a:rPr lang="fr-FR" sz="3200" b="0" strike="noStrike" spc="-1">
                <a:solidFill>
                  <a:srgbClr val="FEFFFF"/>
                </a:solidFill>
                <a:latin typeface="Century Gothic"/>
                <a:ea typeface="Century Gothic"/>
              </a:rPr>
              <a:t>.Présentation de l'entreprise</a:t>
            </a:r>
            <a:endParaRPr lang="fr-FR" sz="3200" b="0" strike="noStrike" spc="-1">
              <a:solidFill>
                <a:srgbClr val="000000"/>
              </a:solidFill>
              <a:latin typeface="Arial"/>
            </a:endParaRPr>
          </a:p>
        </p:txBody>
      </p:sp>
      <p:sp>
        <p:nvSpPr>
          <p:cNvPr id="9317" name="PlaceHolder 2"/>
          <p:cNvSpPr>
            <a:spLocks noGrp="1"/>
          </p:cNvSpPr>
          <p:nvPr>
            <p:ph/>
          </p:nvPr>
        </p:nvSpPr>
        <p:spPr>
          <a:xfrm>
            <a:off x="541800" y="2031840"/>
            <a:ext cx="7146000" cy="3879360"/>
          </a:xfrm>
          <a:prstGeom prst="rect">
            <a:avLst/>
          </a:prstGeom>
          <a:noFill/>
          <a:ln w="12600">
            <a:noFill/>
          </a:ln>
        </p:spPr>
        <p:txBody>
          <a:bodyPr lIns="0" tIns="0" rIns="0" bIns="0" anchor="t">
            <a:normAutofit/>
          </a:bodyPr>
          <a:lstStyle/>
          <a:p>
            <a:pPr indent="0">
              <a:lnSpc>
                <a:spcPct val="100000"/>
              </a:lnSpc>
              <a:spcBef>
                <a:spcPts val="1001"/>
              </a:spcBef>
            </a:pPr>
            <a:r>
              <a:rPr lang="fr-FR" sz="1800" b="0" strike="noStrike" spc="-1">
                <a:solidFill>
                  <a:srgbClr val="FFFFFF"/>
                </a:solidFill>
                <a:latin typeface="Arial"/>
                <a:ea typeface="DejaVu Sans"/>
              </a:rPr>
              <a:t>Perrier est organisé en différentes divisions et départements, comprenant la production, la qualité, la recherche et le développement, le marketing, les ventes et la logistique. Les décisions stratégiques sont prises par la direction générale de Perrier, en collaboration avec le groupe Nestlé.</a:t>
            </a:r>
            <a:endParaRPr lang="fr-FR" sz="1800" b="0" strike="noStrike" spc="-1">
              <a:solidFill>
                <a:srgbClr val="000000"/>
              </a:solidFill>
              <a:latin typeface="Arial"/>
            </a:endParaRPr>
          </a:p>
          <a:p>
            <a:pPr indent="0">
              <a:lnSpc>
                <a:spcPct val="100000"/>
              </a:lnSpc>
              <a:spcBef>
                <a:spcPts val="1001"/>
              </a:spcBef>
            </a:pPr>
            <a:r>
              <a:rPr lang="fr-FR" sz="1800" b="0" strike="noStrike" spc="-1">
                <a:solidFill>
                  <a:srgbClr val="FFFFFF"/>
                </a:solidFill>
                <a:latin typeface="Arial"/>
                <a:ea typeface="DejaVu Sans"/>
              </a:rPr>
              <a:t> </a:t>
            </a:r>
            <a:endParaRPr lang="fr-FR" sz="1800" b="0" strike="noStrike" spc="-1">
              <a:solidFill>
                <a:srgbClr val="000000"/>
              </a:solidFill>
              <a:latin typeface="Arial"/>
            </a:endParaRPr>
          </a:p>
          <a:p>
            <a:pPr indent="0">
              <a:lnSpc>
                <a:spcPct val="100000"/>
              </a:lnSpc>
              <a:spcBef>
                <a:spcPts val="1001"/>
              </a:spcBef>
            </a:pPr>
            <a:r>
              <a:rPr lang="fr-FR" sz="1800" b="0" strike="noStrike" spc="-1">
                <a:solidFill>
                  <a:srgbClr val="FFFFFF"/>
                </a:solidFill>
                <a:latin typeface="Arial"/>
                <a:ea typeface="DejaVu Sans"/>
              </a:rPr>
              <a:t> </a:t>
            </a:r>
            <a:endParaRPr lang="fr-FR" sz="1800" b="0" strike="noStrike" spc="-1">
              <a:solidFill>
                <a:srgbClr val="000000"/>
              </a:solidFill>
              <a:latin typeface="Arial"/>
            </a:endParaRPr>
          </a:p>
          <a:p>
            <a:pPr marL="343080" indent="0">
              <a:lnSpc>
                <a:spcPct val="100000"/>
              </a:lnSpc>
              <a:spcBef>
                <a:spcPts val="1001"/>
              </a:spcBef>
            </a:pPr>
            <a:r>
              <a:rPr lang="fr-FR" sz="1800" b="0" strike="noStrike" spc="-1">
                <a:solidFill>
                  <a:srgbClr val="FEFFFF"/>
                </a:solidFill>
                <a:latin typeface="Century Gothic"/>
                <a:ea typeface="DejaVu Sans"/>
              </a:rPr>
              <a:t> </a:t>
            </a:r>
            <a:endParaRPr lang="fr-FR" sz="1800" b="0" strike="noStrike" spc="-1">
              <a:solidFill>
                <a:srgbClr val="000000"/>
              </a:solidFill>
              <a:latin typeface="Arial"/>
            </a:endParaRPr>
          </a:p>
        </p:txBody>
      </p:sp>
      <p:pic>
        <p:nvPicPr>
          <p:cNvPr id="9318" name="Image 4" descr="Une image contenant logo&#10;&#10;Description générée automatiquement"/>
          <p:cNvPicPr/>
          <p:nvPr/>
        </p:nvPicPr>
        <p:blipFill>
          <a:blip r:embed="rId2"/>
          <a:stretch/>
        </p:blipFill>
        <p:spPr>
          <a:xfrm>
            <a:off x="11102400" y="5764320"/>
            <a:ext cx="1092240" cy="1092240"/>
          </a:xfrm>
          <a:prstGeom prst="rect">
            <a:avLst/>
          </a:prstGeom>
          <a:ln w="12600">
            <a:noFill/>
          </a:ln>
        </p:spPr>
      </p:pic>
      <p:sp>
        <p:nvSpPr>
          <p:cNvPr id="9319" name="Espace réservé du contenu 2"/>
          <p:cNvSpPr txBox="1"/>
          <p:nvPr/>
        </p:nvSpPr>
        <p:spPr>
          <a:xfrm>
            <a:off x="205200" y="3642480"/>
            <a:ext cx="7146000" cy="3879360"/>
          </a:xfrm>
          <a:prstGeom prst="rect">
            <a:avLst/>
          </a:prstGeom>
          <a:noFill/>
          <a:ln w="0">
            <a:noFill/>
          </a:ln>
        </p:spPr>
        <p:txBody>
          <a:bodyPr anchor="t">
            <a:normAutofit/>
          </a:bodyPr>
          <a:lstStyle/>
          <a:p>
            <a:pPr marL="343080" indent="-343080">
              <a:lnSpc>
                <a:spcPct val="100000"/>
              </a:lnSpc>
              <a:spcBef>
                <a:spcPts val="1001"/>
              </a:spcBef>
            </a:pPr>
            <a:r>
              <a:rPr lang="fr-FR" sz="1800" b="0" strike="noStrike" spc="-1">
                <a:solidFill>
                  <a:srgbClr val="FFFFFF"/>
                </a:solidFill>
                <a:latin typeface="Arial"/>
                <a:ea typeface="DejaVu Sans"/>
              </a:rPr>
              <a:t>     L'activité principale de Perrier est la production et la commercialisation d'eau minérale gazeuse. La marque Perrier propose une gamme de produits comprenant des bouteilles d'eau minérale gazeuse dans différentes tailles et formats, des eaux aromatisées pétillantes et des eaux minérales naturelles. Perrier est également connu pour sa gamme de bouteilles en verre iconiques.</a:t>
            </a:r>
            <a:endParaRPr lang="fr-FR" sz="1800" b="0" strike="noStrike" spc="-1">
              <a:solidFill>
                <a:srgbClr val="000000"/>
              </a:solidFill>
              <a:latin typeface="Arial"/>
            </a:endParaRPr>
          </a:p>
          <a:p>
            <a:pPr>
              <a:lnSpc>
                <a:spcPct val="100000"/>
              </a:lnSpc>
              <a:spcBef>
                <a:spcPts val="1001"/>
              </a:spcBef>
            </a:pPr>
            <a:endParaRPr lang="fr-FR" sz="1800" b="0" strike="noStrike" spc="-1">
              <a:solidFill>
                <a:srgbClr val="000000"/>
              </a:solidFill>
              <a:latin typeface="Arial"/>
            </a:endParaRPr>
          </a:p>
          <a:p>
            <a:pPr>
              <a:lnSpc>
                <a:spcPct val="100000"/>
              </a:lnSpc>
              <a:spcBef>
                <a:spcPts val="1001"/>
              </a:spcBef>
            </a:pPr>
            <a:endParaRPr lang="fr-FR" sz="1800" b="0" strike="noStrike" spc="-1">
              <a:solidFill>
                <a:srgbClr val="000000"/>
              </a:solidFill>
              <a:latin typeface="Arial"/>
            </a:endParaRPr>
          </a:p>
          <a:p>
            <a:pPr>
              <a:lnSpc>
                <a:spcPct val="100000"/>
              </a:lnSpc>
              <a:spcBef>
                <a:spcPts val="1001"/>
              </a:spcBef>
            </a:pPr>
            <a:endParaRPr lang="fr-FR" sz="1800" b="0" strike="noStrike" spc="-1">
              <a:solidFill>
                <a:srgbClr val="000000"/>
              </a:solidFill>
              <a:latin typeface="Arial"/>
            </a:endParaRPr>
          </a:p>
          <a:p>
            <a:pPr marL="343080" indent="-343080">
              <a:lnSpc>
                <a:spcPct val="100000"/>
              </a:lnSpc>
              <a:spcBef>
                <a:spcPts val="1001"/>
              </a:spcBef>
              <a:buClr>
                <a:srgbClr val="A53010"/>
              </a:buClr>
              <a:buFont typeface="Wingdings 3" charset="2"/>
              <a:buChar char=""/>
            </a:pPr>
            <a:r>
              <a:rPr lang="fr-FR" sz="1800" b="0" strike="noStrike" spc="-1">
                <a:solidFill>
                  <a:srgbClr val="FEFFFF"/>
                </a:solidFill>
                <a:latin typeface="Century Gothic"/>
                <a:ea typeface="DejaVu Sans"/>
              </a:rPr>
              <a:t> </a:t>
            </a:r>
            <a:endParaRPr lang="fr-FR" sz="1800" b="0" strike="noStrike" spc="-1">
              <a:solidFill>
                <a:srgbClr val="000000"/>
              </a:solidFill>
              <a:latin typeface="Arial"/>
            </a:endParaRPr>
          </a:p>
        </p:txBody>
      </p:sp>
      <p:pic>
        <p:nvPicPr>
          <p:cNvPr id="9320" name="Image 2"/>
          <p:cNvPicPr/>
          <p:nvPr/>
        </p:nvPicPr>
        <p:blipFill>
          <a:blip r:embed="rId3"/>
          <a:stretch/>
        </p:blipFill>
        <p:spPr>
          <a:xfrm>
            <a:off x="8233200" y="2441160"/>
            <a:ext cx="4001400" cy="1657080"/>
          </a:xfrm>
          <a:prstGeom prst="rect">
            <a:avLst/>
          </a:prstGeom>
          <a:ln w="12600">
            <a:noFill/>
          </a:ln>
        </p:spPr>
      </p:pic>
      <p:pic>
        <p:nvPicPr>
          <p:cNvPr id="9321" name="Image 3"/>
          <p:cNvPicPr/>
          <p:nvPr/>
        </p:nvPicPr>
        <p:blipFill>
          <a:blip r:embed="rId4"/>
          <a:srcRect l="32555" r="33328" b="-722"/>
          <a:stretch/>
        </p:blipFill>
        <p:spPr>
          <a:xfrm>
            <a:off x="720" y="5689080"/>
            <a:ext cx="392400" cy="1159200"/>
          </a:xfrm>
          <a:prstGeom prst="rect">
            <a:avLst/>
          </a:prstGeom>
          <a:ln w="12600">
            <a:noFill/>
          </a:ln>
        </p:spPr>
      </p:pic>
    </p:spTree>
  </p:cSld>
  <p:clrMapOvr>
    <a:masterClrMapping/>
  </p:clrMapOvr>
  <mc:AlternateContent xmlns:mc="http://schemas.openxmlformats.org/markup-compatibility/2006" xmlns:p14="http://schemas.microsoft.com/office/powerpoint/2010/main">
    <mc:Choice Requires="p14">
      <p:transition spd="slow" p14:dur="3000">
        <p:circle/>
      </p:transition>
    </mc:Choice>
    <mc:Fallback xmlns:p15="http://schemas.microsoft.com/office/powerpoint/2012/main"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22"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23"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24"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325" name="Freeform 5"/>
          <p:cNvSpPr/>
          <p:nvPr/>
        </p:nvSpPr>
        <p:spPr>
          <a:xfrm>
            <a:off x="0" y="65916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326" name="PlaceHolder 1"/>
          <p:cNvSpPr>
            <a:spLocks noGrp="1"/>
          </p:cNvSpPr>
          <p:nvPr>
            <p:ph type="title"/>
          </p:nvPr>
        </p:nvSpPr>
        <p:spPr>
          <a:xfrm>
            <a:off x="541800" y="787320"/>
            <a:ext cx="7146000" cy="779040"/>
          </a:xfrm>
          <a:prstGeom prst="rect">
            <a:avLst/>
          </a:prstGeom>
          <a:noFill/>
          <a:ln w="12600">
            <a:noFill/>
          </a:ln>
        </p:spPr>
        <p:txBody>
          <a:bodyPr lIns="0" tIns="0" rIns="0" bIns="0" anchor="ctr">
            <a:normAutofit/>
          </a:bodyPr>
          <a:lstStyle/>
          <a:p>
            <a:pPr indent="0">
              <a:lnSpc>
                <a:spcPct val="100000"/>
              </a:lnSpc>
              <a:buNone/>
            </a:pPr>
            <a:r>
              <a:rPr lang="fr-FR" sz="3200" b="0" strike="noStrike" spc="-1">
                <a:solidFill>
                  <a:srgbClr val="FEFFFF"/>
                </a:solidFill>
                <a:latin typeface="Century Gothic"/>
                <a:ea typeface="Century Gothic"/>
              </a:rPr>
              <a:t>.Présentation de l'entreprise</a:t>
            </a:r>
            <a:endParaRPr lang="fr-FR" sz="3200" b="0" strike="noStrike" spc="-1">
              <a:solidFill>
                <a:srgbClr val="000000"/>
              </a:solidFill>
              <a:latin typeface="Arial"/>
            </a:endParaRPr>
          </a:p>
        </p:txBody>
      </p:sp>
      <p:sp>
        <p:nvSpPr>
          <p:cNvPr id="9327" name="PlaceHolder 2"/>
          <p:cNvSpPr>
            <a:spLocks noGrp="1"/>
          </p:cNvSpPr>
          <p:nvPr>
            <p:ph/>
          </p:nvPr>
        </p:nvSpPr>
        <p:spPr>
          <a:xfrm>
            <a:off x="325440" y="2389320"/>
            <a:ext cx="7578720" cy="4660200"/>
          </a:xfrm>
          <a:prstGeom prst="rect">
            <a:avLst/>
          </a:prstGeom>
          <a:noFill/>
          <a:ln w="12600">
            <a:noFill/>
          </a:ln>
        </p:spPr>
        <p:txBody>
          <a:bodyPr lIns="0" tIns="0" rIns="0" bIns="0" anchor="t">
            <a:normAutofit fontScale="73000"/>
          </a:bodyPr>
          <a:lstStyle/>
          <a:p>
            <a:pPr marL="185040" indent="0">
              <a:lnSpc>
                <a:spcPct val="100000"/>
              </a:lnSpc>
              <a:spcBef>
                <a:spcPts val="1001"/>
              </a:spcBef>
            </a:pPr>
            <a:r>
              <a:rPr lang="fr-FR" sz="3200" b="0" strike="noStrike" spc="-1">
                <a:solidFill>
                  <a:srgbClr val="FFFFFF"/>
                </a:solidFill>
                <a:latin typeface="Arial"/>
                <a:ea typeface="DejaVu Sans"/>
              </a:rPr>
              <a:t>    Les perspectives de marché pour Perrier à court et moyen terme restent prometteuses. La demande mondiale pour des boissons rafraîchissantes et saines continue de croître, soutenue par une prise de conscience croissante de l'importance de l'hydratation et de la recherche de boissons sans sucres ajoutés. Perrier est bien positionné pour capitaliser sur ces tendances et continuer à étendre sa présence sur les marchés nationaux et internationaux.</a:t>
            </a:r>
            <a:endParaRPr lang="fr-FR" sz="3200" b="0" strike="noStrike" spc="-1">
              <a:solidFill>
                <a:srgbClr val="000000"/>
              </a:solidFill>
              <a:latin typeface="Arial"/>
            </a:endParaRPr>
          </a:p>
          <a:p>
            <a:pPr indent="0">
              <a:lnSpc>
                <a:spcPct val="100000"/>
              </a:lnSpc>
              <a:spcBef>
                <a:spcPts val="1001"/>
              </a:spcBef>
            </a:pPr>
            <a:r>
              <a:rPr lang="fr-FR" sz="3200" b="0" strike="noStrike" spc="-1">
                <a:solidFill>
                  <a:srgbClr val="FFFFFF"/>
                </a:solidFill>
                <a:latin typeface="Arial"/>
                <a:ea typeface="DejaVu Sans"/>
              </a:rPr>
              <a:t> </a:t>
            </a:r>
            <a:endParaRPr lang="fr-FR" sz="3200" b="0" strike="noStrike" spc="-1">
              <a:solidFill>
                <a:srgbClr val="000000"/>
              </a:solidFill>
              <a:latin typeface="Arial"/>
            </a:endParaRPr>
          </a:p>
          <a:p>
            <a:pPr indent="0">
              <a:lnSpc>
                <a:spcPct val="100000"/>
              </a:lnSpc>
              <a:spcBef>
                <a:spcPts val="1001"/>
              </a:spcBef>
            </a:pPr>
            <a:br>
              <a:rPr sz="1800"/>
            </a:br>
            <a:r>
              <a:rPr lang="en-US" sz="1800" b="0" strike="noStrike" spc="-1">
                <a:solidFill>
                  <a:srgbClr val="FFFFFF"/>
                </a:solidFill>
                <a:latin typeface="Century Gothic"/>
                <a:ea typeface="DejaVu Sans"/>
              </a:rPr>
              <a:t> </a:t>
            </a:r>
            <a:endParaRPr lang="fr-FR" sz="1800" b="0" strike="noStrike" spc="-1">
              <a:solidFill>
                <a:srgbClr val="000000"/>
              </a:solidFill>
              <a:latin typeface="Arial"/>
            </a:endParaRPr>
          </a:p>
          <a:p>
            <a:pPr marL="185040" indent="0">
              <a:lnSpc>
                <a:spcPct val="100000"/>
              </a:lnSpc>
              <a:spcBef>
                <a:spcPts val="1001"/>
              </a:spcBef>
            </a:pPr>
            <a:r>
              <a:rPr lang="fr-FR" sz="1800" b="0" strike="noStrike" spc="-1">
                <a:solidFill>
                  <a:srgbClr val="FEFFFF"/>
                </a:solidFill>
                <a:latin typeface="Century Gothic"/>
                <a:ea typeface="DejaVu Sans"/>
              </a:rPr>
              <a:t> </a:t>
            </a:r>
            <a:endParaRPr lang="fr-FR" sz="1800" b="0" strike="noStrike" spc="-1">
              <a:solidFill>
                <a:srgbClr val="000000"/>
              </a:solidFill>
              <a:latin typeface="Arial"/>
            </a:endParaRPr>
          </a:p>
        </p:txBody>
      </p:sp>
      <p:pic>
        <p:nvPicPr>
          <p:cNvPr id="9328" name="Image 4" descr="Une image contenant logo&#10;&#10;Description générée automatiquement"/>
          <p:cNvPicPr/>
          <p:nvPr/>
        </p:nvPicPr>
        <p:blipFill>
          <a:blip r:embed="rId2"/>
          <a:stretch/>
        </p:blipFill>
        <p:spPr>
          <a:xfrm>
            <a:off x="11149560" y="5820840"/>
            <a:ext cx="1045080" cy="1035720"/>
          </a:xfrm>
          <a:prstGeom prst="rect">
            <a:avLst/>
          </a:prstGeom>
          <a:ln w="12600">
            <a:noFill/>
          </a:ln>
        </p:spPr>
      </p:pic>
      <p:pic>
        <p:nvPicPr>
          <p:cNvPr id="9329"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mc:AlternateContent xmlns:mc="http://schemas.openxmlformats.org/markup-compatibility/2006" xmlns:p14="http://schemas.microsoft.com/office/powerpoint/2010/main">
    <mc:Choice Requires="p14">
      <p:transition spd="slow" p14:dur="3000">
        <p:circle/>
      </p:transition>
    </mc:Choice>
    <mc:Fallback xmlns:p15="http://schemas.microsoft.com/office/powerpoint/2012/main"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30"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31"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32"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333" name="Freeform 5"/>
          <p:cNvSpPr/>
          <p:nvPr/>
        </p:nvSpPr>
        <p:spPr>
          <a:xfrm>
            <a:off x="0" y="65916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334" name="PlaceHolder 1"/>
          <p:cNvSpPr>
            <a:spLocks noGrp="1"/>
          </p:cNvSpPr>
          <p:nvPr>
            <p:ph type="title"/>
          </p:nvPr>
        </p:nvSpPr>
        <p:spPr>
          <a:xfrm>
            <a:off x="541800" y="787320"/>
            <a:ext cx="7146000" cy="779040"/>
          </a:xfrm>
          <a:prstGeom prst="rect">
            <a:avLst/>
          </a:prstGeom>
          <a:noFill/>
          <a:ln w="12600">
            <a:noFill/>
          </a:ln>
        </p:spPr>
        <p:txBody>
          <a:bodyPr lIns="0" tIns="0" rIns="0" bIns="0" anchor="ctr">
            <a:normAutofit/>
          </a:bodyPr>
          <a:lstStyle/>
          <a:p>
            <a:pPr indent="0">
              <a:lnSpc>
                <a:spcPct val="100000"/>
              </a:lnSpc>
              <a:buNone/>
            </a:pPr>
            <a:r>
              <a:rPr lang="fr-FR" sz="3200" b="0" strike="noStrike" spc="-1">
                <a:solidFill>
                  <a:srgbClr val="FEFFFF"/>
                </a:solidFill>
                <a:latin typeface="Calibri"/>
                <a:ea typeface="Calibri"/>
              </a:rPr>
              <a:t>.Politique RSE affichée par l'entreprise</a:t>
            </a:r>
            <a:endParaRPr lang="fr-FR" sz="3200" b="0" strike="noStrike" spc="-1">
              <a:solidFill>
                <a:srgbClr val="000000"/>
              </a:solidFill>
              <a:latin typeface="Arial"/>
            </a:endParaRPr>
          </a:p>
        </p:txBody>
      </p:sp>
      <p:sp>
        <p:nvSpPr>
          <p:cNvPr id="9335" name="PlaceHolder 2"/>
          <p:cNvSpPr>
            <a:spLocks noGrp="1"/>
          </p:cNvSpPr>
          <p:nvPr>
            <p:ph/>
          </p:nvPr>
        </p:nvSpPr>
        <p:spPr>
          <a:xfrm>
            <a:off x="541800" y="2031840"/>
            <a:ext cx="7146000" cy="3879360"/>
          </a:xfrm>
          <a:prstGeom prst="rect">
            <a:avLst/>
          </a:prstGeom>
          <a:noFill/>
          <a:ln w="12600">
            <a:noFill/>
          </a:ln>
        </p:spPr>
        <p:txBody>
          <a:bodyPr lIns="0" tIns="0" rIns="0" bIns="0" anchor="t">
            <a:normAutofit fontScale="73000"/>
          </a:bodyPr>
          <a:lstStyle/>
          <a:p>
            <a:pPr marL="190080" indent="0">
              <a:lnSpc>
                <a:spcPct val="100000"/>
              </a:lnSpc>
              <a:spcBef>
                <a:spcPts val="1001"/>
              </a:spcBef>
            </a:pPr>
            <a:r>
              <a:rPr lang="fr-FR" sz="2800" b="0" strike="noStrike" spc="-1">
                <a:solidFill>
                  <a:srgbClr val="FFFFFF"/>
                </a:solidFill>
                <a:latin typeface="Arial"/>
                <a:ea typeface="DejaVu Sans"/>
              </a:rPr>
              <a:t>1. Social :</a:t>
            </a:r>
            <a:endParaRPr lang="fr-FR" sz="2800" b="0" strike="noStrike" spc="-1">
              <a:solidFill>
                <a:srgbClr val="000000"/>
              </a:solidFill>
              <a:latin typeface="Arial"/>
            </a:endParaRPr>
          </a:p>
          <a:p>
            <a:pPr marL="190080" indent="0">
              <a:lnSpc>
                <a:spcPct val="100000"/>
              </a:lnSpc>
              <a:spcBef>
                <a:spcPts val="1001"/>
              </a:spcBef>
            </a:pPr>
            <a:r>
              <a:rPr lang="fr-FR" sz="2400" b="0" strike="noStrike" spc="-1">
                <a:solidFill>
                  <a:srgbClr val="FFFFFF"/>
                </a:solidFill>
                <a:latin typeface="Arial"/>
                <a:ea typeface="DejaVu Sans"/>
              </a:rPr>
              <a:t>Perrier s'engage à promouvoir le bien-être et la santé de ses consommateurs. La marque met en avant l'importance de l'hydratation et encourage un mode de vie actif et équilibré. En soutenant Roland-Garros, Perrier s'associe à un événement sportif majeur qui valorise la performance physique, l'esprit sportif et la convivialité.</a:t>
            </a:r>
            <a:endParaRPr lang="fr-FR" sz="2400" b="0" strike="noStrike" spc="-1">
              <a:solidFill>
                <a:srgbClr val="000000"/>
              </a:solidFill>
              <a:latin typeface="Arial"/>
            </a:endParaRPr>
          </a:p>
          <a:p>
            <a:pPr marL="190080" indent="0">
              <a:lnSpc>
                <a:spcPct val="100000"/>
              </a:lnSpc>
              <a:spcBef>
                <a:spcPts val="1001"/>
              </a:spcBef>
            </a:pPr>
            <a:br>
              <a:rPr sz="1800"/>
            </a:br>
            <a:r>
              <a:rPr lang="en-US" sz="1800" b="0" strike="noStrike" spc="-1">
                <a:solidFill>
                  <a:srgbClr val="FFFFFF"/>
                </a:solidFill>
                <a:latin typeface="Century Gothic"/>
                <a:ea typeface="DejaVu Sans"/>
              </a:rPr>
              <a:t> </a:t>
            </a:r>
            <a:endParaRPr lang="fr-FR" sz="1800" b="0" strike="noStrike" spc="-1">
              <a:solidFill>
                <a:srgbClr val="000000"/>
              </a:solidFill>
              <a:latin typeface="Arial"/>
            </a:endParaRPr>
          </a:p>
          <a:p>
            <a:pPr marL="190080" indent="0">
              <a:lnSpc>
                <a:spcPct val="100000"/>
              </a:lnSpc>
              <a:spcBef>
                <a:spcPts val="1001"/>
              </a:spcBef>
            </a:pPr>
            <a:r>
              <a:rPr lang="fr-FR" sz="2400" b="0" strike="noStrike" spc="-1">
                <a:solidFill>
                  <a:srgbClr val="FFFFFF"/>
                </a:solidFill>
                <a:latin typeface="Arial"/>
                <a:ea typeface="DejaVu Sans"/>
              </a:rPr>
              <a:t>Perrier prend également soin de ses employés en leur offrant un environnement de travail sécuritaire et respectueux. L'entreprise investit dans leur développement professionnel et encourage la diversité et l'inclusion au sein de ses équipes.</a:t>
            </a:r>
            <a:endParaRPr lang="fr-FR" sz="2400" b="0" strike="noStrike" spc="-1">
              <a:solidFill>
                <a:srgbClr val="000000"/>
              </a:solidFill>
              <a:latin typeface="Arial"/>
            </a:endParaRPr>
          </a:p>
          <a:p>
            <a:pPr indent="0">
              <a:lnSpc>
                <a:spcPct val="100000"/>
              </a:lnSpc>
              <a:spcBef>
                <a:spcPts val="1001"/>
              </a:spcBef>
            </a:pPr>
            <a:r>
              <a:rPr lang="fr-FR" sz="1800" b="0" strike="noStrike" spc="-1">
                <a:solidFill>
                  <a:srgbClr val="FEFFFF"/>
                </a:solidFill>
                <a:latin typeface="Century Gothic"/>
                <a:ea typeface="DejaVu Sans"/>
              </a:rPr>
              <a:t> </a:t>
            </a:r>
            <a:endParaRPr lang="fr-FR" sz="1800" b="0" strike="noStrike" spc="-1">
              <a:solidFill>
                <a:srgbClr val="000000"/>
              </a:solidFill>
              <a:latin typeface="Arial"/>
            </a:endParaRPr>
          </a:p>
        </p:txBody>
      </p:sp>
      <p:pic>
        <p:nvPicPr>
          <p:cNvPr id="9336" name="Image 4" descr="Une image contenant logo&#10;&#10;Description générée automatiquement"/>
          <p:cNvPicPr/>
          <p:nvPr/>
        </p:nvPicPr>
        <p:blipFill>
          <a:blip r:embed="rId2"/>
          <a:stretch/>
        </p:blipFill>
        <p:spPr>
          <a:xfrm>
            <a:off x="11252880" y="5896080"/>
            <a:ext cx="941760" cy="960480"/>
          </a:xfrm>
          <a:prstGeom prst="rect">
            <a:avLst/>
          </a:prstGeom>
          <a:ln w="12600">
            <a:noFill/>
          </a:ln>
        </p:spPr>
      </p:pic>
      <p:pic>
        <p:nvPicPr>
          <p:cNvPr id="9337" name="Image 2" descr="Une image contenant texte, clipart&#10;&#10;Description générée automatiquement"/>
          <p:cNvPicPr/>
          <p:nvPr/>
        </p:nvPicPr>
        <p:blipFill>
          <a:blip r:embed="rId3"/>
          <a:stretch/>
        </p:blipFill>
        <p:spPr>
          <a:xfrm>
            <a:off x="8233200" y="3039480"/>
            <a:ext cx="3957120" cy="2232360"/>
          </a:xfrm>
          <a:prstGeom prst="rect">
            <a:avLst/>
          </a:prstGeom>
          <a:ln w="12600">
            <a:noFill/>
          </a:ln>
        </p:spPr>
      </p:pic>
      <p:pic>
        <p:nvPicPr>
          <p:cNvPr id="9338" name="Image 3"/>
          <p:cNvPicPr/>
          <p:nvPr/>
        </p:nvPicPr>
        <p:blipFill>
          <a:blip r:embed="rId4"/>
          <a:srcRect l="32555" r="33328" b="-722"/>
          <a:stretch/>
        </p:blipFill>
        <p:spPr>
          <a:xfrm>
            <a:off x="720" y="5689080"/>
            <a:ext cx="392400" cy="1159200"/>
          </a:xfrm>
          <a:prstGeom prst="rect">
            <a:avLst/>
          </a:prstGeom>
          <a:ln w="12600">
            <a:noFill/>
          </a:ln>
        </p:spPr>
      </p:pic>
    </p:spTree>
  </p:cSld>
  <p:clrMapOvr>
    <a:masterClrMapping/>
  </p:clrMapOvr>
  <mc:AlternateContent xmlns:mc="http://schemas.openxmlformats.org/markup-compatibility/2006" xmlns:p14="http://schemas.microsoft.com/office/powerpoint/2010/main">
    <mc:Choice Requires="p14">
      <p:transition spd="slow" p14:dur="3000">
        <p:circle/>
      </p:transition>
    </mc:Choice>
    <mc:Fallback xmlns:p15="http://schemas.microsoft.com/office/powerpoint/2012/main"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39"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40"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41"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342" name="Freeform 5"/>
          <p:cNvSpPr/>
          <p:nvPr/>
        </p:nvSpPr>
        <p:spPr>
          <a:xfrm>
            <a:off x="0" y="65916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343" name="PlaceHolder 1"/>
          <p:cNvSpPr>
            <a:spLocks noGrp="1"/>
          </p:cNvSpPr>
          <p:nvPr>
            <p:ph type="title"/>
          </p:nvPr>
        </p:nvSpPr>
        <p:spPr>
          <a:xfrm>
            <a:off x="541800" y="787320"/>
            <a:ext cx="7146000" cy="779040"/>
          </a:xfrm>
          <a:prstGeom prst="rect">
            <a:avLst/>
          </a:prstGeom>
          <a:noFill/>
          <a:ln w="12600">
            <a:noFill/>
          </a:ln>
        </p:spPr>
        <p:txBody>
          <a:bodyPr lIns="0" tIns="0" rIns="0" bIns="0" anchor="ctr">
            <a:normAutofit/>
          </a:bodyPr>
          <a:lstStyle/>
          <a:p>
            <a:pPr indent="0">
              <a:lnSpc>
                <a:spcPct val="100000"/>
              </a:lnSpc>
              <a:buNone/>
            </a:pPr>
            <a:r>
              <a:rPr lang="fr-FR" sz="3200" b="0" strike="noStrike" spc="-1">
                <a:solidFill>
                  <a:srgbClr val="FEFFFF"/>
                </a:solidFill>
                <a:latin typeface="Calibri"/>
                <a:ea typeface="DejaVu Sans"/>
              </a:rPr>
              <a:t>.Politique RSE affichée par l'entreprise</a:t>
            </a:r>
            <a:r>
              <a:rPr lang="fr-FR" sz="3200" b="0" strike="noStrike" spc="-1">
                <a:solidFill>
                  <a:srgbClr val="FEFFFF"/>
                </a:solidFill>
                <a:latin typeface="Calibri"/>
                <a:ea typeface="Calibri"/>
              </a:rPr>
              <a:t>​</a:t>
            </a:r>
            <a:endParaRPr lang="fr-FR" sz="3200" b="0" strike="noStrike" spc="-1">
              <a:solidFill>
                <a:srgbClr val="000000"/>
              </a:solidFill>
              <a:latin typeface="Arial"/>
            </a:endParaRPr>
          </a:p>
        </p:txBody>
      </p:sp>
      <p:sp>
        <p:nvSpPr>
          <p:cNvPr id="9344" name="PlaceHolder 2"/>
          <p:cNvSpPr>
            <a:spLocks noGrp="1"/>
          </p:cNvSpPr>
          <p:nvPr>
            <p:ph/>
          </p:nvPr>
        </p:nvSpPr>
        <p:spPr>
          <a:xfrm>
            <a:off x="541800" y="2031840"/>
            <a:ext cx="7146000" cy="3879360"/>
          </a:xfrm>
          <a:prstGeom prst="rect">
            <a:avLst/>
          </a:prstGeom>
          <a:noFill/>
          <a:ln w="12600">
            <a:noFill/>
          </a:ln>
        </p:spPr>
        <p:txBody>
          <a:bodyPr lIns="0" tIns="0" rIns="0" bIns="0" anchor="t">
            <a:normAutofit fontScale="87000"/>
          </a:bodyPr>
          <a:lstStyle/>
          <a:p>
            <a:pPr indent="0">
              <a:lnSpc>
                <a:spcPct val="100000"/>
              </a:lnSpc>
              <a:spcBef>
                <a:spcPts val="1001"/>
              </a:spcBef>
            </a:pPr>
            <a:r>
              <a:rPr lang="fr-FR" sz="2800" b="0" strike="noStrike" spc="-1">
                <a:solidFill>
                  <a:srgbClr val="FFFFFF"/>
                </a:solidFill>
                <a:latin typeface="Arial"/>
                <a:ea typeface="DejaVu Sans"/>
              </a:rPr>
              <a:t>2. Economique :</a:t>
            </a:r>
            <a:endParaRPr lang="fr-FR" sz="2800" b="0" strike="noStrike" spc="-1">
              <a:solidFill>
                <a:srgbClr val="000000"/>
              </a:solidFill>
              <a:latin typeface="Arial"/>
            </a:endParaRPr>
          </a:p>
          <a:p>
            <a:pPr indent="0">
              <a:lnSpc>
                <a:spcPct val="100000"/>
              </a:lnSpc>
              <a:spcBef>
                <a:spcPts val="1001"/>
              </a:spcBef>
            </a:pPr>
            <a:r>
              <a:rPr lang="fr-FR" sz="2000" b="0" strike="noStrike" spc="-1">
                <a:solidFill>
                  <a:srgbClr val="FFFFFF"/>
                </a:solidFill>
                <a:latin typeface="Arial"/>
                <a:ea typeface="DejaVu Sans"/>
              </a:rPr>
              <a:t>Perrier contribue au développement économique en créant des emplois, en soutenant les fournisseurs locaux et en favorisant l'innovation. En tant que partenaire de Roland-Garros, Perrier soutient également l'industrie du sport et de l'événementiel, qui génère des emplois directs et indirects, stimule le tourisme et renforce l'économie locale.</a:t>
            </a:r>
            <a:endParaRPr lang="fr-FR" sz="2000" b="0" strike="noStrike" spc="-1">
              <a:solidFill>
                <a:srgbClr val="000000"/>
              </a:solidFill>
              <a:latin typeface="Arial"/>
            </a:endParaRPr>
          </a:p>
          <a:p>
            <a:pPr indent="0">
              <a:lnSpc>
                <a:spcPct val="100000"/>
              </a:lnSpc>
              <a:spcBef>
                <a:spcPts val="1001"/>
              </a:spcBef>
            </a:pPr>
            <a:br>
              <a:rPr sz="1800"/>
            </a:br>
            <a:r>
              <a:rPr lang="en-US" sz="1800" b="0" strike="noStrike" spc="-1">
                <a:solidFill>
                  <a:srgbClr val="FFFFFF"/>
                </a:solidFill>
                <a:latin typeface="Century Gothic"/>
                <a:ea typeface="DejaVu Sans"/>
              </a:rPr>
              <a:t> </a:t>
            </a:r>
            <a:endParaRPr lang="fr-FR" sz="1800" b="0" strike="noStrike" spc="-1">
              <a:solidFill>
                <a:srgbClr val="000000"/>
              </a:solidFill>
              <a:latin typeface="Arial"/>
            </a:endParaRPr>
          </a:p>
          <a:p>
            <a:pPr indent="0">
              <a:lnSpc>
                <a:spcPct val="100000"/>
              </a:lnSpc>
              <a:spcBef>
                <a:spcPts val="1001"/>
              </a:spcBef>
            </a:pPr>
            <a:r>
              <a:rPr lang="fr-FR" sz="2000" b="0" strike="noStrike" spc="-1">
                <a:solidFill>
                  <a:srgbClr val="FFFFFF"/>
                </a:solidFill>
                <a:latin typeface="Arial"/>
                <a:ea typeface="DejaVu Sans"/>
              </a:rPr>
              <a:t>Perrier veille à entretenir des relations commerciales équitables avec ses partenaires et fournisseurs. L'entreprise promeut des pratiques d'approvisionnement responsables, favorisant ainsi la durabilité économique de toute sa chaîne d'approvisionnement.</a:t>
            </a:r>
            <a:endParaRPr lang="fr-FR" sz="2000" b="0" strike="noStrike" spc="-1">
              <a:solidFill>
                <a:srgbClr val="000000"/>
              </a:solidFill>
              <a:latin typeface="Arial"/>
            </a:endParaRPr>
          </a:p>
          <a:p>
            <a:pPr marL="259560" indent="0">
              <a:lnSpc>
                <a:spcPct val="100000"/>
              </a:lnSpc>
              <a:spcBef>
                <a:spcPts val="1001"/>
              </a:spcBef>
            </a:pPr>
            <a:r>
              <a:rPr lang="fr-FR" sz="1800" b="0" strike="noStrike" spc="-1">
                <a:solidFill>
                  <a:srgbClr val="FEFFFF"/>
                </a:solidFill>
                <a:latin typeface="Century Gothic"/>
                <a:ea typeface="DejaVu Sans"/>
              </a:rPr>
              <a:t> </a:t>
            </a:r>
            <a:endParaRPr lang="fr-FR" sz="1800" b="0" strike="noStrike" spc="-1">
              <a:solidFill>
                <a:srgbClr val="000000"/>
              </a:solidFill>
              <a:latin typeface="Arial"/>
            </a:endParaRPr>
          </a:p>
        </p:txBody>
      </p:sp>
      <p:pic>
        <p:nvPicPr>
          <p:cNvPr id="9345" name="Image 4" descr="Une image contenant logo&#10;&#10;Description générée automatiquement"/>
          <p:cNvPicPr/>
          <p:nvPr/>
        </p:nvPicPr>
        <p:blipFill>
          <a:blip r:embed="rId2"/>
          <a:stretch/>
        </p:blipFill>
        <p:spPr>
          <a:xfrm>
            <a:off x="11102400" y="5764320"/>
            <a:ext cx="1092240" cy="1092240"/>
          </a:xfrm>
          <a:prstGeom prst="rect">
            <a:avLst/>
          </a:prstGeom>
          <a:ln w="12600">
            <a:noFill/>
          </a:ln>
        </p:spPr>
      </p:pic>
      <p:pic>
        <p:nvPicPr>
          <p:cNvPr id="9346"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47"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48"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49"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350" name="Freeform 5"/>
          <p:cNvSpPr/>
          <p:nvPr/>
        </p:nvSpPr>
        <p:spPr>
          <a:xfrm>
            <a:off x="0" y="65916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351" name="PlaceHolder 1"/>
          <p:cNvSpPr>
            <a:spLocks noGrp="1"/>
          </p:cNvSpPr>
          <p:nvPr>
            <p:ph type="title"/>
          </p:nvPr>
        </p:nvSpPr>
        <p:spPr>
          <a:xfrm>
            <a:off x="541800" y="787320"/>
            <a:ext cx="7146000" cy="779040"/>
          </a:xfrm>
          <a:prstGeom prst="rect">
            <a:avLst/>
          </a:prstGeom>
          <a:noFill/>
          <a:ln w="12600">
            <a:noFill/>
          </a:ln>
        </p:spPr>
        <p:txBody>
          <a:bodyPr lIns="0" tIns="0" rIns="0" bIns="0" anchor="ctr">
            <a:normAutofit/>
          </a:bodyPr>
          <a:lstStyle/>
          <a:p>
            <a:pPr indent="0">
              <a:lnSpc>
                <a:spcPct val="100000"/>
              </a:lnSpc>
              <a:buNone/>
            </a:pPr>
            <a:r>
              <a:rPr lang="fr-FR" sz="3200" b="0" strike="noStrike" spc="-1">
                <a:solidFill>
                  <a:srgbClr val="FEFFFF"/>
                </a:solidFill>
                <a:latin typeface="Calibri"/>
                <a:ea typeface="DejaVu Sans"/>
              </a:rPr>
              <a:t>.Politique RSE affichée par l'entreprise</a:t>
            </a:r>
            <a:r>
              <a:rPr lang="fr-FR" sz="3200" b="0" strike="noStrike" spc="-1">
                <a:solidFill>
                  <a:srgbClr val="FEFFFF"/>
                </a:solidFill>
                <a:latin typeface="Calibri"/>
                <a:ea typeface="Calibri"/>
              </a:rPr>
              <a:t>​</a:t>
            </a:r>
            <a:endParaRPr lang="fr-FR" sz="3200" b="0" strike="noStrike" spc="-1">
              <a:solidFill>
                <a:srgbClr val="000000"/>
              </a:solidFill>
              <a:latin typeface="Arial"/>
            </a:endParaRPr>
          </a:p>
        </p:txBody>
      </p:sp>
      <p:sp>
        <p:nvSpPr>
          <p:cNvPr id="9352" name="PlaceHolder 2"/>
          <p:cNvSpPr>
            <a:spLocks noGrp="1"/>
          </p:cNvSpPr>
          <p:nvPr>
            <p:ph/>
          </p:nvPr>
        </p:nvSpPr>
        <p:spPr>
          <a:xfrm>
            <a:off x="541800" y="2031840"/>
            <a:ext cx="7559640" cy="4763520"/>
          </a:xfrm>
          <a:prstGeom prst="rect">
            <a:avLst/>
          </a:prstGeom>
          <a:noFill/>
          <a:ln w="12600">
            <a:noFill/>
          </a:ln>
        </p:spPr>
        <p:txBody>
          <a:bodyPr lIns="0" tIns="0" rIns="0" bIns="0" anchor="t">
            <a:normAutofit fontScale="96000"/>
          </a:bodyPr>
          <a:lstStyle/>
          <a:p>
            <a:pPr indent="0">
              <a:lnSpc>
                <a:spcPct val="100000"/>
              </a:lnSpc>
              <a:spcBef>
                <a:spcPts val="1001"/>
              </a:spcBef>
            </a:pPr>
            <a:r>
              <a:rPr lang="fr-FR" sz="2000" b="0" strike="noStrike" spc="-1">
                <a:solidFill>
                  <a:srgbClr val="FFFFFF"/>
                </a:solidFill>
                <a:latin typeface="Arial;sans-serif"/>
                <a:ea typeface="Arial;sans-serif"/>
              </a:rPr>
              <a:t>3. Environnemental :</a:t>
            </a:r>
            <a:endParaRPr lang="fr-FR" sz="2000" b="0" strike="noStrike" spc="-1">
              <a:solidFill>
                <a:srgbClr val="000000"/>
              </a:solidFill>
              <a:latin typeface="Arial"/>
            </a:endParaRPr>
          </a:p>
          <a:p>
            <a:pPr indent="0">
              <a:lnSpc>
                <a:spcPct val="100000"/>
              </a:lnSpc>
              <a:spcBef>
                <a:spcPts val="1001"/>
              </a:spcBef>
            </a:pPr>
            <a:r>
              <a:rPr lang="fr-FR" sz="1600" b="0" strike="noStrike" spc="-1">
                <a:solidFill>
                  <a:srgbClr val="FFFFFF"/>
                </a:solidFill>
                <a:latin typeface="Arial;sans-serif"/>
                <a:ea typeface="Arial;sans-serif"/>
              </a:rPr>
              <a:t>Perrier attache une grande importance à la durabilité environnementale. L'entreprise met en œuvre des mesures pour minimiser son empreinte écologique, telles que la réduction de la consommation d'eau, l'optimisation des ressources naturelles, la gestion responsable des déchets et l'utilisation d'emballages écologiques.</a:t>
            </a:r>
            <a:endParaRPr lang="fr-FR" sz="1600" b="0" strike="noStrike" spc="-1">
              <a:solidFill>
                <a:srgbClr val="000000"/>
              </a:solidFill>
              <a:latin typeface="Arial"/>
            </a:endParaRPr>
          </a:p>
          <a:p>
            <a:pPr marL="312480" indent="0">
              <a:lnSpc>
                <a:spcPct val="100000"/>
              </a:lnSpc>
              <a:spcBef>
                <a:spcPts val="1001"/>
              </a:spcBef>
            </a:pPr>
            <a:r>
              <a:rPr lang="fr-FR" sz="1600" b="0" strike="noStrike" spc="-1">
                <a:solidFill>
                  <a:srgbClr val="FFFFFF"/>
                </a:solidFill>
                <a:latin typeface="Century Gothic"/>
                <a:ea typeface="DejaVu Sans"/>
              </a:rPr>
              <a:t> </a:t>
            </a:r>
            <a:endParaRPr lang="fr-FR" sz="1600" b="0" strike="noStrike" spc="-1">
              <a:solidFill>
                <a:srgbClr val="000000"/>
              </a:solidFill>
              <a:latin typeface="Arial"/>
            </a:endParaRPr>
          </a:p>
          <a:p>
            <a:pPr indent="0">
              <a:lnSpc>
                <a:spcPct val="100000"/>
              </a:lnSpc>
              <a:spcBef>
                <a:spcPts val="1001"/>
              </a:spcBef>
            </a:pPr>
            <a:r>
              <a:rPr lang="fr-FR" sz="1600" b="0" strike="noStrike" spc="-1">
                <a:solidFill>
                  <a:srgbClr val="FFFFFF"/>
                </a:solidFill>
                <a:latin typeface="Arial;sans-serif"/>
                <a:ea typeface="Arial;sans-serif"/>
              </a:rPr>
              <a:t>Dans le cadre de sa collaboration avec Roland-Garros, Perrier s'engage à réduire l'impact environnemental de l'événement en mettant en place des initiatives durables. Cela peut inclure la gestion des déchets, la promotion du recyclage, l'utilisation d'énergies renouvelables et la sensibilisation des spectateurs à la protection de l'environnement.</a:t>
            </a:r>
            <a:endParaRPr lang="fr-FR" sz="1600" b="0" strike="noStrike" spc="-1">
              <a:solidFill>
                <a:srgbClr val="000000"/>
              </a:solidFill>
              <a:latin typeface="Arial"/>
            </a:endParaRPr>
          </a:p>
          <a:p>
            <a:pPr marL="312480" indent="0">
              <a:lnSpc>
                <a:spcPct val="100000"/>
              </a:lnSpc>
              <a:spcBef>
                <a:spcPts val="1001"/>
              </a:spcBef>
            </a:pPr>
            <a:r>
              <a:rPr lang="fr-FR" sz="1600" b="0" strike="noStrike" spc="-1">
                <a:solidFill>
                  <a:srgbClr val="FFFFFF"/>
                </a:solidFill>
                <a:latin typeface="Century Gothic"/>
                <a:ea typeface="DejaVu Sans"/>
              </a:rPr>
              <a:t> </a:t>
            </a:r>
            <a:endParaRPr lang="fr-FR" sz="1600" b="0" strike="noStrike" spc="-1">
              <a:solidFill>
                <a:srgbClr val="000000"/>
              </a:solidFill>
              <a:latin typeface="Arial"/>
            </a:endParaRPr>
          </a:p>
          <a:p>
            <a:pPr indent="0">
              <a:lnSpc>
                <a:spcPct val="100000"/>
              </a:lnSpc>
              <a:spcBef>
                <a:spcPts val="1001"/>
              </a:spcBef>
            </a:pPr>
            <a:r>
              <a:rPr lang="fr-FR" sz="1600" b="0" strike="noStrike" spc="-1">
                <a:solidFill>
                  <a:srgbClr val="FFFFFF"/>
                </a:solidFill>
                <a:latin typeface="Arial;sans-serif"/>
                <a:ea typeface="Arial;sans-serif"/>
              </a:rPr>
              <a:t>En résumé, la politique RSE de Perrier, en collaboration avec Roland-Garros, repose sur les piliers sociaux, économiques et environnementaux. Elle vise à promouvoir la santé et le bien-être, à soutenir le développement économique, à minimiser l'impact environnemental et à encourager des pratiques commerciales responsables.</a:t>
            </a:r>
            <a:endParaRPr lang="fr-FR" sz="1600" b="0" strike="noStrike" spc="-1">
              <a:solidFill>
                <a:srgbClr val="000000"/>
              </a:solidFill>
              <a:latin typeface="Arial"/>
            </a:endParaRPr>
          </a:p>
        </p:txBody>
      </p:sp>
      <p:pic>
        <p:nvPicPr>
          <p:cNvPr id="9353"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354" name="Image 3"/>
          <p:cNvPicPr/>
          <p:nvPr/>
        </p:nvPicPr>
        <p:blipFill>
          <a:blip r:embed="rId3"/>
          <a:srcRect l="32555" r="33328" b="-722"/>
          <a:stretch/>
        </p:blipFill>
        <p:spPr>
          <a:xfrm>
            <a:off x="720" y="5689080"/>
            <a:ext cx="392400" cy="1159200"/>
          </a:xfrm>
          <a:prstGeom prst="rect">
            <a:avLst/>
          </a:prstGeom>
          <a:ln w="12600">
            <a:noFill/>
          </a:ln>
        </p:spPr>
      </p:pic>
      <p:pic>
        <p:nvPicPr>
          <p:cNvPr id="9355" name="Image 4" descr="Une image contenant bouteille, nourriture, cornichon, soupe&#10;&#10;Description générée automatiquement"/>
          <p:cNvPicPr/>
          <p:nvPr/>
        </p:nvPicPr>
        <p:blipFill>
          <a:blip r:embed="rId4"/>
          <a:stretch/>
        </p:blipFill>
        <p:spPr>
          <a:xfrm>
            <a:off x="8233200" y="2222280"/>
            <a:ext cx="3948120" cy="1704600"/>
          </a:xfrm>
          <a:prstGeom prst="rect">
            <a:avLst/>
          </a:prstGeom>
          <a:ln w="1260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A39F92"/>
            </a:gs>
            <a:gs pos="100000">
              <a:srgbClr val="766E4E"/>
            </a:gs>
          </a:gsLst>
          <a:path path="circle">
            <a:fillToRect l="50000" t="50000" r="50000" b="50000"/>
          </a:path>
        </a:gradFill>
        <a:effectLst/>
      </p:bgPr>
    </p:bg>
    <p:spTree>
      <p:nvGrpSpPr>
        <p:cNvPr id="1" name=""/>
        <p:cNvGrpSpPr/>
        <p:nvPr/>
      </p:nvGrpSpPr>
      <p:grpSpPr>
        <a:xfrm>
          <a:off x="0" y="0"/>
          <a:ext cx="0" cy="0"/>
          <a:chOff x="0" y="0"/>
          <a:chExt cx="0" cy="0"/>
        </a:xfrm>
      </p:grpSpPr>
      <p:sp>
        <p:nvSpPr>
          <p:cNvPr id="9356" name="Rectangle 9"/>
          <p:cNvSpPr/>
          <p:nvPr/>
        </p:nvSpPr>
        <p:spPr>
          <a:xfrm>
            <a:off x="0" y="0"/>
            <a:ext cx="12135600" cy="6858000"/>
          </a:xfrm>
          <a:custGeom>
            <a:avLst/>
            <a:gdLst>
              <a:gd name="textAreaLeft" fmla="*/ 0 w 12135600"/>
              <a:gd name="textAreaRight" fmla="*/ 12135960 w 12135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57" name="Rectangle 11"/>
          <p:cNvSpPr/>
          <p:nvPr/>
        </p:nvSpPr>
        <p:spPr>
          <a:xfrm>
            <a:off x="0" y="-720"/>
            <a:ext cx="12192120" cy="6854040"/>
          </a:xfrm>
          <a:custGeom>
            <a:avLst/>
            <a:gdLst>
              <a:gd name="textAreaLeft" fmla="*/ 0 w 12192120"/>
              <a:gd name="textAreaRight" fmla="*/ 12192480 w 12192120"/>
              <a:gd name="textAreaTop" fmla="*/ 0 h 6854040"/>
              <a:gd name="textAreaBottom" fmla="*/ 6854400 h 6854040"/>
            </a:gdLst>
            <a:ahLst/>
            <a:cxnLst/>
            <a:rect l="textAreaLeft" t="textAreaTop" r="textAreaRight" b="textAreaBottom"/>
            <a:pathLst>
              <a:path w="21600" h="21600">
                <a:moveTo>
                  <a:pt x="0" y="0"/>
                </a:moveTo>
                <a:lnTo>
                  <a:pt x="21600" y="0"/>
                </a:lnTo>
                <a:lnTo>
                  <a:pt x="21600" y="21600"/>
                </a:lnTo>
                <a:lnTo>
                  <a:pt x="0" y="21600"/>
                </a:lnTo>
                <a:close/>
              </a:path>
            </a:pathLst>
          </a:custGeom>
          <a:gradFill rotWithShape="0">
            <a:gsLst>
              <a:gs pos="0">
                <a:srgbClr val="FFFFFF"/>
              </a:gs>
              <a:gs pos="100000">
                <a:srgbClr val="DFE8C4"/>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anchor="ctr" anchorCtr="1">
            <a:noAutofit/>
          </a:bodyPr>
          <a:lstStyle/>
          <a:p>
            <a:endParaRPr lang="fr-FR" sz="1800" b="0" strike="noStrike" spc="-1">
              <a:solidFill>
                <a:srgbClr val="000000"/>
              </a:solidFill>
              <a:latin typeface="Arial"/>
            </a:endParaRPr>
          </a:p>
        </p:txBody>
      </p:sp>
      <p:sp>
        <p:nvSpPr>
          <p:cNvPr id="9358" name="Rectangle 13"/>
          <p:cNvSpPr/>
          <p:nvPr/>
        </p:nvSpPr>
        <p:spPr>
          <a:xfrm>
            <a:off x="0" y="0"/>
            <a:ext cx="8229600" cy="6858000"/>
          </a:xfrm>
          <a:custGeom>
            <a:avLst/>
            <a:gdLst>
              <a:gd name="textAreaLeft" fmla="*/ 0 w 8229600"/>
              <a:gd name="textAreaRight" fmla="*/ 8229960 w 8229600"/>
              <a:gd name="textAreaTop" fmla="*/ 0 h 6858000"/>
              <a:gd name="textAreaBottom" fmla="*/ 6858360 h 6858000"/>
            </a:gdLst>
            <a:ahLst/>
            <a:cxnLst/>
            <a:rect l="textAreaLeft" t="textAreaTop" r="textAreaRight" b="textAreaBottom"/>
            <a:pathLst>
              <a:path w="21600" h="21600">
                <a:moveTo>
                  <a:pt x="0" y="0"/>
                </a:moveTo>
                <a:lnTo>
                  <a:pt x="21600" y="0"/>
                </a:lnTo>
                <a:lnTo>
                  <a:pt x="21600" y="21600"/>
                </a:lnTo>
                <a:lnTo>
                  <a:pt x="0" y="21600"/>
                </a:lnTo>
                <a:close/>
              </a:path>
            </a:pathLst>
          </a:custGeom>
          <a:solidFill>
            <a:srgbClr val="0C0B08">
              <a:alpha val="90000"/>
            </a:srgb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1800" b="0" strike="noStrike" spc="-1">
              <a:solidFill>
                <a:srgbClr val="FFFFFF"/>
              </a:solidFill>
              <a:latin typeface="Arial"/>
            </a:endParaRPr>
          </a:p>
        </p:txBody>
      </p:sp>
      <p:sp>
        <p:nvSpPr>
          <p:cNvPr id="9359" name="Freeform 5"/>
          <p:cNvSpPr/>
          <p:nvPr/>
        </p:nvSpPr>
        <p:spPr>
          <a:xfrm>
            <a:off x="0" y="602640"/>
            <a:ext cx="9042840" cy="1035000"/>
          </a:xfrm>
          <a:custGeom>
            <a:avLst/>
            <a:gdLst>
              <a:gd name="textAreaLeft" fmla="*/ 0 w 9042840"/>
              <a:gd name="textAreaRight" fmla="*/ 9043560 w 9042840"/>
              <a:gd name="textAreaTop" fmla="*/ 0 h 1035000"/>
              <a:gd name="textAreaBottom" fmla="*/ 1035720 h 1035000"/>
            </a:gdLst>
            <a:ahLst/>
            <a:cxnLst/>
            <a:rect l="textAreaLeft" t="textAreaTop" r="textAreaRight" b="textAreaBottom"/>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rgbClr val="A53010"/>
          </a:solidFill>
          <a:ln w="0">
            <a:noFill/>
          </a:ln>
        </p:spPr>
        <p:style>
          <a:lnRef idx="0">
            <a:scrgbClr r="0" g="0" b="0"/>
          </a:lnRef>
          <a:fillRef idx="0">
            <a:scrgbClr r="0" g="0" b="0"/>
          </a:fillRef>
          <a:effectRef idx="0">
            <a:scrgbClr r="0" g="0" b="0"/>
          </a:effectRef>
          <a:fontRef idx="minor"/>
        </p:style>
        <p:txBody>
          <a:bodyPr anchor="t">
            <a:noAutofit/>
          </a:bodyPr>
          <a:lstStyle/>
          <a:p>
            <a:endParaRPr lang="fr-FR" sz="1800" b="0" strike="noStrike" spc="-1">
              <a:solidFill>
                <a:srgbClr val="000000"/>
              </a:solidFill>
              <a:latin typeface="Arial"/>
            </a:endParaRPr>
          </a:p>
        </p:txBody>
      </p:sp>
      <p:sp>
        <p:nvSpPr>
          <p:cNvPr id="9360" name="PlaceHolder 1"/>
          <p:cNvSpPr>
            <a:spLocks noGrp="1"/>
          </p:cNvSpPr>
          <p:nvPr>
            <p:ph type="title"/>
          </p:nvPr>
        </p:nvSpPr>
        <p:spPr>
          <a:xfrm>
            <a:off x="494640" y="796680"/>
            <a:ext cx="7146000" cy="779040"/>
          </a:xfrm>
          <a:prstGeom prst="rect">
            <a:avLst/>
          </a:prstGeom>
          <a:noFill/>
          <a:ln w="12600">
            <a:noFill/>
          </a:ln>
        </p:spPr>
        <p:txBody>
          <a:bodyPr lIns="0" tIns="0" rIns="0" bIns="0" anchor="ctr">
            <a:normAutofit/>
          </a:bodyPr>
          <a:lstStyle/>
          <a:p>
            <a:pPr indent="0">
              <a:lnSpc>
                <a:spcPct val="100000"/>
              </a:lnSpc>
              <a:buNone/>
            </a:pPr>
            <a:r>
              <a:rPr lang="fr-FR" sz="4000" b="0" strike="noStrike" spc="-1">
                <a:solidFill>
                  <a:srgbClr val="FFFFFF"/>
                </a:solidFill>
                <a:latin typeface="Calibri"/>
                <a:ea typeface="DejaVu Sans"/>
              </a:rPr>
              <a:t>.De quoi s'agit il ?</a:t>
            </a:r>
            <a:endParaRPr lang="fr-FR" sz="4000" b="0" strike="noStrike" spc="-1">
              <a:solidFill>
                <a:srgbClr val="000000"/>
              </a:solidFill>
              <a:latin typeface="Arial"/>
            </a:endParaRPr>
          </a:p>
        </p:txBody>
      </p:sp>
      <p:sp>
        <p:nvSpPr>
          <p:cNvPr id="9361" name="PlaceHolder 2"/>
          <p:cNvSpPr>
            <a:spLocks noGrp="1"/>
          </p:cNvSpPr>
          <p:nvPr>
            <p:ph/>
          </p:nvPr>
        </p:nvSpPr>
        <p:spPr>
          <a:xfrm>
            <a:off x="541800" y="2031840"/>
            <a:ext cx="7559640" cy="4763520"/>
          </a:xfrm>
          <a:prstGeom prst="rect">
            <a:avLst/>
          </a:prstGeom>
          <a:noFill/>
          <a:ln w="12600">
            <a:noFill/>
          </a:ln>
        </p:spPr>
        <p:txBody>
          <a:bodyPr lIns="0" tIns="0" rIns="0" bIns="0" anchor="t">
            <a:normAutofit/>
          </a:bodyPr>
          <a:lstStyle/>
          <a:p>
            <a:pPr indent="0">
              <a:lnSpc>
                <a:spcPct val="100000"/>
              </a:lnSpc>
              <a:spcBef>
                <a:spcPts val="1001"/>
              </a:spcBef>
            </a:pPr>
            <a:r>
              <a:rPr lang="fr-FR" sz="2800" b="0" strike="noStrike" spc="-1">
                <a:solidFill>
                  <a:srgbClr val="FFFFFF"/>
                </a:solidFill>
                <a:latin typeface="Arial"/>
                <a:ea typeface="Arial;sans-serif"/>
              </a:rPr>
              <a:t>Le concept de Perrier associé à Roland-Garros est une collaboration stratégique entre la célèbre marque d'eau minérale gazeuse Perrier et le prestigieux tournoi de tennis Roland-Garros. Cette alliance vise à mettre en avant l'engagement commun envers l'excellence, l'innovation et la promotion d'un style de vie sain et actif, en associant une marque emblématique à un événement sportif de renommée mondiale.</a:t>
            </a:r>
            <a:endParaRPr lang="fr-FR" sz="2800" b="0" strike="noStrike" spc="-1">
              <a:solidFill>
                <a:srgbClr val="000000"/>
              </a:solidFill>
              <a:latin typeface="Arial"/>
            </a:endParaRPr>
          </a:p>
        </p:txBody>
      </p:sp>
      <p:pic>
        <p:nvPicPr>
          <p:cNvPr id="9362" name="Image 4" descr="Une image contenant logo&#10;&#10;Description générée automatiquement"/>
          <p:cNvPicPr/>
          <p:nvPr/>
        </p:nvPicPr>
        <p:blipFill>
          <a:blip r:embed="rId2"/>
          <a:stretch/>
        </p:blipFill>
        <p:spPr>
          <a:xfrm>
            <a:off x="11036520" y="5689080"/>
            <a:ext cx="1158120" cy="1167480"/>
          </a:xfrm>
          <a:prstGeom prst="rect">
            <a:avLst/>
          </a:prstGeom>
          <a:ln w="12600">
            <a:noFill/>
          </a:ln>
        </p:spPr>
      </p:pic>
      <p:pic>
        <p:nvPicPr>
          <p:cNvPr id="9363" name="Image 3"/>
          <p:cNvPicPr/>
          <p:nvPr/>
        </p:nvPicPr>
        <p:blipFill>
          <a:blip r:embed="rId3"/>
          <a:srcRect l="32555" r="33328" b="-722"/>
          <a:stretch/>
        </p:blipFill>
        <p:spPr>
          <a:xfrm>
            <a:off x="720" y="5689080"/>
            <a:ext cx="392400" cy="1159200"/>
          </a:xfrm>
          <a:prstGeom prst="rect">
            <a:avLst/>
          </a:prstGeom>
          <a:ln w="1260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TotalTime>
  <Words>1978</Words>
  <Application>Microsoft Office PowerPoint</Application>
  <PresentationFormat>Grand écran</PresentationFormat>
  <Paragraphs>131</Paragraphs>
  <Slides>23</Slides>
  <Notes>1</Notes>
  <HiddenSlides>0</HiddenSlides>
  <MMClips>0</MMClips>
  <ScaleCrop>false</ScaleCrop>
  <HeadingPairs>
    <vt:vector size="6" baseType="variant">
      <vt:variant>
        <vt:lpstr>Polices utilisées</vt:lpstr>
      </vt:variant>
      <vt:variant>
        <vt:i4>8</vt:i4>
      </vt:variant>
      <vt:variant>
        <vt:lpstr>Thème</vt:lpstr>
      </vt:variant>
      <vt:variant>
        <vt:i4>221</vt:i4>
      </vt:variant>
      <vt:variant>
        <vt:lpstr>Titres des diapositives</vt:lpstr>
      </vt:variant>
      <vt:variant>
        <vt:i4>23</vt:i4>
      </vt:variant>
    </vt:vector>
  </HeadingPairs>
  <TitlesOfParts>
    <vt:vector size="252" baseType="lpstr">
      <vt:lpstr>Arial</vt:lpstr>
      <vt:lpstr>Arial;sans-serif</vt:lpstr>
      <vt:lpstr>Calibri</vt:lpstr>
      <vt:lpstr>Century Gothic</vt:lpstr>
      <vt:lpstr>Symbol</vt:lpstr>
      <vt:lpstr>Times New Roman</vt:lpstr>
      <vt:lpstr>Wingdings</vt:lpstr>
      <vt:lpstr>Wingdings 3</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 DOSSIER RSE Perrier et Roland Garros  (depuis 1978) </vt:lpstr>
      <vt:lpstr>Présentation PowerPoint</vt:lpstr>
      <vt:lpstr>.Présentation de l'entreprise</vt:lpstr>
      <vt:lpstr>.Présentation de l'entreprise</vt:lpstr>
      <vt:lpstr>.Présentation de l'entreprise</vt:lpstr>
      <vt:lpstr>.Politique RSE affichée par l'entreprise</vt:lpstr>
      <vt:lpstr>.Politique RSE affichée par l'entreprise​</vt:lpstr>
      <vt:lpstr>.Politique RSE affichée par l'entreprise​</vt:lpstr>
      <vt:lpstr>.De quoi s'agit il ?</vt:lpstr>
      <vt:lpstr>.De quoi s'agit il ?</vt:lpstr>
      <vt:lpstr>.De quoi s'agit il ?</vt:lpstr>
      <vt:lpstr>.De quoi s'agit il ?</vt:lpstr>
      <vt:lpstr>.De quoi s'agit il ?</vt:lpstr>
      <vt:lpstr>.Les Aspects de la RSE du concept </vt:lpstr>
      <vt:lpstr>.Les Aspects de la RSE du concept </vt:lpstr>
      <vt:lpstr>.Les Aspects de la RSE du concept </vt:lpstr>
      <vt:lpstr>.Les Avantages et Opportunités  </vt:lpstr>
      <vt:lpstr>.Les Avantages et Opportunités  </vt:lpstr>
      <vt:lpstr>.Les Avantages et Opportunités  </vt:lpstr>
      <vt:lpstr>.Les Contraintes et Risques   </vt:lpstr>
      <vt:lpstr>.Les Contraintes et Risques   </vt:lpstr>
      <vt:lpstr>.Les Contraintes et Risques   </vt:lpstr>
      <vt:lpstr>Et Aller alcaraz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Elliness ANANI</dc:creator>
  <dc:description/>
  <cp:lastModifiedBy>Mikhail Anani</cp:lastModifiedBy>
  <cp:revision>345</cp:revision>
  <dcterms:created xsi:type="dcterms:W3CDTF">2023-05-31T16:02:05Z</dcterms:created>
  <dcterms:modified xsi:type="dcterms:W3CDTF">2023-06-01T06:58:08Z</dcterms:modified>
  <dc:language>fr-FR</dc:language>
</cp:coreProperties>
</file>